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6" r:id="rId5"/>
    <p:sldId id="265" r:id="rId6"/>
    <p:sldId id="263" r:id="rId7"/>
    <p:sldId id="264" r:id="rId8"/>
    <p:sldId id="259" r:id="rId9"/>
    <p:sldId id="267" r:id="rId10"/>
    <p:sldId id="268" r:id="rId11"/>
    <p:sldId id="278" r:id="rId12"/>
    <p:sldId id="286" r:id="rId13"/>
    <p:sldId id="260" r:id="rId14"/>
    <p:sldId id="270" r:id="rId15"/>
    <p:sldId id="272" r:id="rId16"/>
    <p:sldId id="277" r:id="rId17"/>
    <p:sldId id="280" r:id="rId18"/>
    <p:sldId id="285" r:id="rId19"/>
    <p:sldId id="261" r:id="rId20"/>
    <p:sldId id="273" r:id="rId21"/>
    <p:sldId id="281" r:id="rId22"/>
    <p:sldId id="282" r:id="rId23"/>
    <p:sldId id="283" r:id="rId24"/>
    <p:sldId id="262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C9E2"/>
    <a:srgbClr val="3A81AE"/>
    <a:srgbClr val="18F0D9"/>
    <a:srgbClr val="5B17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/>
    <p:restoredTop sz="94711"/>
  </p:normalViewPr>
  <p:slideViewPr>
    <p:cSldViewPr snapToGrid="0" showGuides="1">
      <p:cViewPr varScale="1">
        <p:scale>
          <a:sx n="58" d="100"/>
          <a:sy n="58" d="100"/>
        </p:scale>
        <p:origin x="-90" y="-14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58D71-00CA-40E1-ACAF-24D8F8DABFF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ED333-5084-450D-A741-E17CE42B1F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ED333-5084-450D-A741-E17CE42B1F2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ED333-5084-450D-A741-E17CE42B1F2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ED333-5084-450D-A741-E17CE42B1F2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ED333-5084-450D-A741-E17CE42B1F2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ED333-5084-450D-A741-E17CE42B1F2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ED333-5084-450D-A741-E17CE42B1F2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ED333-5084-450D-A741-E17CE42B1F2C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ED333-5084-450D-A741-E17CE42B1F2C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ED333-5084-450D-A741-E17CE42B1F2C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ED333-5084-450D-A741-E17CE42B1F2C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ED333-5084-450D-A741-E17CE42B1F2C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ED333-5084-450D-A741-E17CE42B1F2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ED333-5084-450D-A741-E17CE42B1F2C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ED333-5084-450D-A741-E17CE42B1F2C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ED333-5084-450D-A741-E17CE42B1F2C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ED333-5084-450D-A741-E17CE42B1F2C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ED333-5084-450D-A741-E17CE42B1F2C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ED333-5084-450D-A741-E17CE42B1F2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ED333-5084-450D-A741-E17CE42B1F2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ED333-5084-450D-A741-E17CE42B1F2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ED333-5084-450D-A741-E17CE42B1F2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ED333-5084-450D-A741-E17CE42B1F2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ED333-5084-450D-A741-E17CE42B1F2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ED333-5084-450D-A741-E17CE42B1F2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89545-3237-42ED-9ED6-DE891231B50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3F69-0CCC-40D6-A463-7852459DF4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89545-3237-42ED-9ED6-DE891231B50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3F69-0CCC-40D6-A463-7852459DF4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89545-3237-42ED-9ED6-DE891231B50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3F69-0CCC-40D6-A463-7852459DF4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89545-3237-42ED-9ED6-DE891231B50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3F69-0CCC-40D6-A463-7852459DF4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89545-3237-42ED-9ED6-DE891231B50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3F69-0CCC-40D6-A463-7852459DF4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89545-3237-42ED-9ED6-DE891231B50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3F69-0CCC-40D6-A463-7852459DF4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89545-3237-42ED-9ED6-DE891231B50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3F69-0CCC-40D6-A463-7852459DF4A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0" y="643000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srgbClr val="76C9E2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76C9E2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srgbClr val="76C9E2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srgbClr val="76C9E2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srgbClr val="76C9E2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76C9E2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rgbClr val="76C9E2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r>
              <a:rPr lang="zh-CN" altLang="en-US" sz="100" dirty="0">
                <a:solidFill>
                  <a:srgbClr val="76C9E2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srgbClr val="76C9E2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76C9E2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rgbClr val="76C9E2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srgbClr val="76C9E2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srgbClr val="76C9E2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r>
              <a:rPr lang="en-US" altLang="zh-CN" sz="100" dirty="0">
                <a:solidFill>
                  <a:srgbClr val="76C9E2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76C9E2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srgbClr val="76C9E2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srgbClr val="76C9E2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srgbClr val="76C9E2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r>
              <a:rPr lang="zh-CN" altLang="en-US" sz="100" dirty="0">
                <a:solidFill>
                  <a:srgbClr val="76C9E2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srgbClr val="76C9E2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76C9E2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srgbClr val="76C9E2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srgbClr val="76C9E2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srgbClr val="76C9E2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r>
              <a:rPr lang="en-US" altLang="zh-CN" sz="100" dirty="0">
                <a:solidFill>
                  <a:srgbClr val="76C9E2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76C9E2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srgbClr val="76C9E2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srgbClr val="76C9E2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srgbClr val="76C9E2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r>
              <a:rPr lang="zh-CN" altLang="en-US" sz="100" dirty="0">
                <a:solidFill>
                  <a:srgbClr val="76C9E2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srgbClr val="76C9E2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76C9E2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srgbClr val="76C9E2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srgbClr val="76C9E2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srgbClr val="76C9E2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</a:p>
          <a:p>
            <a:r>
              <a:rPr lang="zh-CN" altLang="en-US" sz="100" dirty="0">
                <a:solidFill>
                  <a:srgbClr val="76C9E2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srgbClr val="76C9E2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76C9E2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rgbClr val="76C9E2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srgbClr val="76C9E2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srgbClr val="76C9E2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76C9E2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srgbClr val="76C9E2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</a:p>
          <a:p>
            <a:r>
              <a:rPr lang="zh-CN" altLang="en-US" sz="100" dirty="0">
                <a:solidFill>
                  <a:srgbClr val="76C9E2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srgbClr val="76C9E2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76C9E2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srgbClr val="76C9E2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srgbClr val="76C9E2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srgbClr val="76C9E2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76C9E2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srgbClr val="76C9E2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</a:p>
          <a:p>
            <a:r>
              <a:rPr lang="en-US" altLang="zh-CN" sz="100" dirty="0">
                <a:solidFill>
                  <a:srgbClr val="76C9E2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89545-3237-42ED-9ED6-DE891231B50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3F69-0CCC-40D6-A463-7852459DF4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89545-3237-42ED-9ED6-DE891231B50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3F69-0CCC-40D6-A463-7852459DF4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89545-3237-42ED-9ED6-DE891231B50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3F69-0CCC-40D6-A463-7852459DF4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89545-3237-42ED-9ED6-DE891231B50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B3F69-0CCC-40D6-A463-7852459DF4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05819" y="1046748"/>
            <a:ext cx="6380362" cy="4764505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161393" y="3139629"/>
            <a:ext cx="58692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chemeClr val="bg1"/>
                </a:solidFill>
                <a:cs typeface="+mn-ea"/>
                <a:sym typeface="+mn-lt"/>
              </a:rPr>
              <a:t>蓝色动感风格工作总结</a:t>
            </a:r>
          </a:p>
        </p:txBody>
      </p:sp>
      <p:sp useBgFill="1">
        <p:nvSpPr>
          <p:cNvPr id="5" name="矩形 4"/>
          <p:cNvSpPr/>
          <p:nvPr/>
        </p:nvSpPr>
        <p:spPr>
          <a:xfrm>
            <a:off x="2322286" y="327643"/>
            <a:ext cx="2459264" cy="24917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79624" y="365743"/>
            <a:ext cx="643055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9900" i="1" dirty="0">
                <a:solidFill>
                  <a:schemeClr val="bg1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2030</a:t>
            </a:r>
            <a:endParaRPr lang="zh-CN" altLang="en-US" sz="19900" i="1" dirty="0">
              <a:solidFill>
                <a:schemeClr val="bg1"/>
              </a:solidFill>
              <a:latin typeface="汉仪中圆简" panose="02010609000101010101" pitchFamily="49" charset="-122"/>
              <a:ea typeface="汉仪中圆简" panose="02010609000101010101" pitchFamily="49" charset="-122"/>
              <a:cs typeface="+mn-ea"/>
              <a:sym typeface="+mn-lt"/>
            </a:endParaRPr>
          </a:p>
        </p:txBody>
      </p:sp>
      <p:sp useBgFill="1">
        <p:nvSpPr>
          <p:cNvPr id="6" name="文本框 5"/>
          <p:cNvSpPr txBox="1"/>
          <p:nvPr/>
        </p:nvSpPr>
        <p:spPr>
          <a:xfrm>
            <a:off x="4813259" y="5575234"/>
            <a:ext cx="2565483" cy="4603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cs typeface="+mn-ea"/>
                <a:sym typeface="+mn-lt"/>
              </a:rPr>
              <a:t>汇报：</a:t>
            </a:r>
            <a:r>
              <a:rPr lang="en-US" altLang="zh-CN" sz="2400">
                <a:solidFill>
                  <a:schemeClr val="bg1"/>
                </a:solidFill>
                <a:cs typeface="+mn-ea"/>
                <a:sym typeface="+mn-lt"/>
              </a:rPr>
              <a:t>xiazaii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矩形 114"/>
          <p:cNvSpPr/>
          <p:nvPr/>
        </p:nvSpPr>
        <p:spPr>
          <a:xfrm>
            <a:off x="678426" y="746793"/>
            <a:ext cx="10835148" cy="5383162"/>
          </a:xfrm>
          <a:prstGeom prst="rect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  <a:effectLst>
            <a:outerShdw blurRad="317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8" name="Freeform 6"/>
          <p:cNvSpPr/>
          <p:nvPr/>
        </p:nvSpPr>
        <p:spPr bwMode="auto">
          <a:xfrm>
            <a:off x="4891456" y="2209341"/>
            <a:ext cx="1229033" cy="1229033"/>
          </a:xfrm>
          <a:custGeom>
            <a:avLst/>
            <a:gdLst>
              <a:gd name="T0" fmla="*/ 803 w 803"/>
              <a:gd name="T1" fmla="*/ 788 h 803"/>
              <a:gd name="T2" fmla="*/ 75 w 803"/>
              <a:gd name="T3" fmla="*/ 61 h 803"/>
              <a:gd name="T4" fmla="*/ 111 w 803"/>
              <a:gd name="T5" fmla="*/ 26 h 803"/>
              <a:gd name="T6" fmla="*/ 0 w 803"/>
              <a:gd name="T7" fmla="*/ 0 h 803"/>
              <a:gd name="T8" fmla="*/ 26 w 803"/>
              <a:gd name="T9" fmla="*/ 112 h 803"/>
              <a:gd name="T10" fmla="*/ 61 w 803"/>
              <a:gd name="T11" fmla="*/ 75 h 803"/>
              <a:gd name="T12" fmla="*/ 788 w 803"/>
              <a:gd name="T13" fmla="*/ 803 h 803"/>
              <a:gd name="T14" fmla="*/ 803 w 803"/>
              <a:gd name="T15" fmla="*/ 788 h 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3" h="803">
                <a:moveTo>
                  <a:pt x="803" y="788"/>
                </a:moveTo>
                <a:lnTo>
                  <a:pt x="75" y="61"/>
                </a:lnTo>
                <a:lnTo>
                  <a:pt x="111" y="26"/>
                </a:lnTo>
                <a:lnTo>
                  <a:pt x="0" y="0"/>
                </a:lnTo>
                <a:lnTo>
                  <a:pt x="26" y="112"/>
                </a:lnTo>
                <a:lnTo>
                  <a:pt x="61" y="75"/>
                </a:lnTo>
                <a:lnTo>
                  <a:pt x="788" y="803"/>
                </a:lnTo>
                <a:lnTo>
                  <a:pt x="803" y="7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39" name="Freeform 7"/>
          <p:cNvSpPr/>
          <p:nvPr/>
        </p:nvSpPr>
        <p:spPr bwMode="auto">
          <a:xfrm>
            <a:off x="6115897" y="2209341"/>
            <a:ext cx="1229033" cy="1229033"/>
          </a:xfrm>
          <a:custGeom>
            <a:avLst/>
            <a:gdLst>
              <a:gd name="T0" fmla="*/ 15 w 803"/>
              <a:gd name="T1" fmla="*/ 803 h 803"/>
              <a:gd name="T2" fmla="*/ 741 w 803"/>
              <a:gd name="T3" fmla="*/ 75 h 803"/>
              <a:gd name="T4" fmla="*/ 776 w 803"/>
              <a:gd name="T5" fmla="*/ 112 h 803"/>
              <a:gd name="T6" fmla="*/ 803 w 803"/>
              <a:gd name="T7" fmla="*/ 0 h 803"/>
              <a:gd name="T8" fmla="*/ 691 w 803"/>
              <a:gd name="T9" fmla="*/ 26 h 803"/>
              <a:gd name="T10" fmla="*/ 726 w 803"/>
              <a:gd name="T11" fmla="*/ 61 h 803"/>
              <a:gd name="T12" fmla="*/ 0 w 803"/>
              <a:gd name="T13" fmla="*/ 788 h 803"/>
              <a:gd name="T14" fmla="*/ 15 w 803"/>
              <a:gd name="T15" fmla="*/ 803 h 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3" h="803">
                <a:moveTo>
                  <a:pt x="15" y="803"/>
                </a:moveTo>
                <a:lnTo>
                  <a:pt x="741" y="75"/>
                </a:lnTo>
                <a:lnTo>
                  <a:pt x="776" y="112"/>
                </a:lnTo>
                <a:lnTo>
                  <a:pt x="803" y="0"/>
                </a:lnTo>
                <a:lnTo>
                  <a:pt x="691" y="26"/>
                </a:lnTo>
                <a:lnTo>
                  <a:pt x="726" y="61"/>
                </a:lnTo>
                <a:lnTo>
                  <a:pt x="0" y="788"/>
                </a:lnTo>
                <a:lnTo>
                  <a:pt x="15" y="80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40" name="Freeform 8"/>
          <p:cNvSpPr/>
          <p:nvPr/>
        </p:nvSpPr>
        <p:spPr bwMode="auto">
          <a:xfrm>
            <a:off x="6117427" y="3426130"/>
            <a:ext cx="1229033" cy="1229033"/>
          </a:xfrm>
          <a:custGeom>
            <a:avLst/>
            <a:gdLst>
              <a:gd name="T0" fmla="*/ 0 w 803"/>
              <a:gd name="T1" fmla="*/ 15 h 803"/>
              <a:gd name="T2" fmla="*/ 727 w 803"/>
              <a:gd name="T3" fmla="*/ 741 h 803"/>
              <a:gd name="T4" fmla="*/ 692 w 803"/>
              <a:gd name="T5" fmla="*/ 777 h 803"/>
              <a:gd name="T6" fmla="*/ 803 w 803"/>
              <a:gd name="T7" fmla="*/ 803 h 803"/>
              <a:gd name="T8" fmla="*/ 778 w 803"/>
              <a:gd name="T9" fmla="*/ 691 h 803"/>
              <a:gd name="T10" fmla="*/ 741 w 803"/>
              <a:gd name="T11" fmla="*/ 726 h 803"/>
              <a:gd name="T12" fmla="*/ 15 w 803"/>
              <a:gd name="T13" fmla="*/ 0 h 803"/>
              <a:gd name="T14" fmla="*/ 0 w 803"/>
              <a:gd name="T15" fmla="*/ 15 h 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3" h="803">
                <a:moveTo>
                  <a:pt x="0" y="15"/>
                </a:moveTo>
                <a:lnTo>
                  <a:pt x="727" y="741"/>
                </a:lnTo>
                <a:lnTo>
                  <a:pt x="692" y="777"/>
                </a:lnTo>
                <a:lnTo>
                  <a:pt x="803" y="803"/>
                </a:lnTo>
                <a:lnTo>
                  <a:pt x="778" y="691"/>
                </a:lnTo>
                <a:lnTo>
                  <a:pt x="741" y="726"/>
                </a:lnTo>
                <a:lnTo>
                  <a:pt x="15" y="0"/>
                </a:lnTo>
                <a:lnTo>
                  <a:pt x="0" y="1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41" name="Freeform 9"/>
          <p:cNvSpPr/>
          <p:nvPr/>
        </p:nvSpPr>
        <p:spPr bwMode="auto">
          <a:xfrm>
            <a:off x="4894517" y="3426130"/>
            <a:ext cx="1227502" cy="1229033"/>
          </a:xfrm>
          <a:custGeom>
            <a:avLst/>
            <a:gdLst>
              <a:gd name="T0" fmla="*/ 787 w 802"/>
              <a:gd name="T1" fmla="*/ 0 h 803"/>
              <a:gd name="T2" fmla="*/ 60 w 802"/>
              <a:gd name="T3" fmla="*/ 726 h 803"/>
              <a:gd name="T4" fmla="*/ 25 w 802"/>
              <a:gd name="T5" fmla="*/ 691 h 803"/>
              <a:gd name="T6" fmla="*/ 0 w 802"/>
              <a:gd name="T7" fmla="*/ 803 h 803"/>
              <a:gd name="T8" fmla="*/ 111 w 802"/>
              <a:gd name="T9" fmla="*/ 777 h 803"/>
              <a:gd name="T10" fmla="*/ 75 w 802"/>
              <a:gd name="T11" fmla="*/ 741 h 803"/>
              <a:gd name="T12" fmla="*/ 802 w 802"/>
              <a:gd name="T13" fmla="*/ 15 h 803"/>
              <a:gd name="T14" fmla="*/ 787 w 802"/>
              <a:gd name="T15" fmla="*/ 0 h 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2" h="803">
                <a:moveTo>
                  <a:pt x="787" y="0"/>
                </a:moveTo>
                <a:lnTo>
                  <a:pt x="60" y="726"/>
                </a:lnTo>
                <a:lnTo>
                  <a:pt x="25" y="691"/>
                </a:lnTo>
                <a:lnTo>
                  <a:pt x="0" y="803"/>
                </a:lnTo>
                <a:lnTo>
                  <a:pt x="111" y="777"/>
                </a:lnTo>
                <a:lnTo>
                  <a:pt x="75" y="741"/>
                </a:lnTo>
                <a:lnTo>
                  <a:pt x="802" y="15"/>
                </a:lnTo>
                <a:lnTo>
                  <a:pt x="78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42" name="Oval 10"/>
          <p:cNvSpPr>
            <a:spLocks noChangeArrowheads="1"/>
          </p:cNvSpPr>
          <p:nvPr/>
        </p:nvSpPr>
        <p:spPr bwMode="auto">
          <a:xfrm>
            <a:off x="3896598" y="4567921"/>
            <a:ext cx="985675" cy="9856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43" name="Oval 11"/>
          <p:cNvSpPr>
            <a:spLocks noChangeArrowheads="1"/>
          </p:cNvSpPr>
          <p:nvPr/>
        </p:nvSpPr>
        <p:spPr bwMode="auto">
          <a:xfrm>
            <a:off x="7311257" y="4567921"/>
            <a:ext cx="984145" cy="9856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44" name="Oval 12"/>
          <p:cNvSpPr>
            <a:spLocks noChangeArrowheads="1"/>
          </p:cNvSpPr>
          <p:nvPr/>
        </p:nvSpPr>
        <p:spPr bwMode="auto">
          <a:xfrm>
            <a:off x="3896598" y="1333866"/>
            <a:ext cx="985675" cy="98414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45" name="Oval 13"/>
          <p:cNvSpPr>
            <a:spLocks noChangeArrowheads="1"/>
          </p:cNvSpPr>
          <p:nvPr/>
        </p:nvSpPr>
        <p:spPr bwMode="auto">
          <a:xfrm>
            <a:off x="7311257" y="1333866"/>
            <a:ext cx="984145" cy="9841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246" name="Group 3"/>
          <p:cNvGrpSpPr/>
          <p:nvPr/>
        </p:nvGrpSpPr>
        <p:grpSpPr>
          <a:xfrm>
            <a:off x="4952696" y="2267998"/>
            <a:ext cx="2332524" cy="2328508"/>
            <a:chOff x="5229708" y="3234338"/>
            <a:chExt cx="1778500" cy="1775439"/>
          </a:xfrm>
        </p:grpSpPr>
        <p:sp>
          <p:nvSpPr>
            <p:cNvPr id="247" name="Oval 5"/>
            <p:cNvSpPr>
              <a:spLocks noChangeArrowheads="1"/>
            </p:cNvSpPr>
            <p:nvPr/>
          </p:nvSpPr>
          <p:spPr bwMode="auto">
            <a:xfrm>
              <a:off x="5229708" y="3234338"/>
              <a:ext cx="1778500" cy="177543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48" name="Oval 14"/>
            <p:cNvSpPr>
              <a:spLocks noChangeArrowheads="1"/>
            </p:cNvSpPr>
            <p:nvPr/>
          </p:nvSpPr>
          <p:spPr bwMode="auto">
            <a:xfrm>
              <a:off x="5260319" y="3264949"/>
              <a:ext cx="1715748" cy="171421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249" name="Inhaltsplatzhalter 4"/>
          <p:cNvSpPr txBox="1"/>
          <p:nvPr/>
        </p:nvSpPr>
        <p:spPr>
          <a:xfrm>
            <a:off x="784052" y="1287331"/>
            <a:ext cx="2771948" cy="107721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2000" b="1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  <a:t>单机输入内容</a:t>
            </a:r>
            <a:br>
              <a:rPr lang="en-US" sz="2000" b="1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</a:br>
            <a:br>
              <a:rPr lang="en-US" sz="1400" b="1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</a:b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单击输入你需要的内容，单击输入你需要的内容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. </a:t>
            </a:r>
          </a:p>
        </p:txBody>
      </p:sp>
      <p:sp>
        <p:nvSpPr>
          <p:cNvPr id="250" name="Inhaltsplatzhalter 4"/>
          <p:cNvSpPr txBox="1"/>
          <p:nvPr/>
        </p:nvSpPr>
        <p:spPr>
          <a:xfrm>
            <a:off x="784052" y="4493582"/>
            <a:ext cx="2771948" cy="107721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2000" b="1" dirty="0">
                <a:solidFill>
                  <a:schemeClr val="accent4"/>
                </a:solidFill>
                <a:latin typeface="+mn-lt"/>
                <a:cs typeface="+mn-ea"/>
                <a:sym typeface="+mn-lt"/>
              </a:rPr>
              <a:t>单机输入内容</a:t>
            </a:r>
            <a:br>
              <a:rPr lang="en-US" sz="2000" b="1" dirty="0">
                <a:solidFill>
                  <a:schemeClr val="accent4"/>
                </a:solidFill>
                <a:latin typeface="+mn-lt"/>
                <a:cs typeface="+mn-ea"/>
                <a:sym typeface="+mn-lt"/>
              </a:rPr>
            </a:br>
            <a:br>
              <a:rPr lang="en-US" sz="1400" b="1" dirty="0">
                <a:solidFill>
                  <a:schemeClr val="accent4"/>
                </a:solidFill>
                <a:latin typeface="+mn-lt"/>
                <a:cs typeface="+mn-ea"/>
                <a:sym typeface="+mn-lt"/>
              </a:rPr>
            </a:b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单击输入你需要的内容，单击输入你需要的内容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51" name="Inhaltsplatzhalter 4"/>
          <p:cNvSpPr txBox="1"/>
          <p:nvPr/>
        </p:nvSpPr>
        <p:spPr>
          <a:xfrm>
            <a:off x="8617820" y="1287331"/>
            <a:ext cx="2771948" cy="107721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2000" b="1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单机输入内容</a:t>
            </a:r>
            <a:br>
              <a:rPr lang="en-US" sz="1600" b="1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</a:br>
            <a:br>
              <a:rPr lang="en-US" sz="1400" b="1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</a:b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单击输入你需要的内容，单击输入你需要的内容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52" name="Inhaltsplatzhalter 4"/>
          <p:cNvSpPr txBox="1"/>
          <p:nvPr/>
        </p:nvSpPr>
        <p:spPr>
          <a:xfrm>
            <a:off x="8617820" y="4493582"/>
            <a:ext cx="2771948" cy="107721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2000" b="1" dirty="0">
                <a:solidFill>
                  <a:schemeClr val="accent3"/>
                </a:solidFill>
                <a:latin typeface="+mn-lt"/>
                <a:cs typeface="+mn-ea"/>
                <a:sym typeface="+mn-lt"/>
              </a:rPr>
              <a:t>单机输入内容</a:t>
            </a:r>
            <a:br>
              <a:rPr lang="en-US" sz="1600" b="1" dirty="0">
                <a:solidFill>
                  <a:schemeClr val="accent4"/>
                </a:solidFill>
                <a:latin typeface="+mn-lt"/>
                <a:cs typeface="+mn-ea"/>
                <a:sym typeface="+mn-lt"/>
              </a:rPr>
            </a:br>
            <a:br>
              <a:rPr lang="en-US" sz="1400" b="1" dirty="0">
                <a:solidFill>
                  <a:schemeClr val="accent4"/>
                </a:solidFill>
                <a:latin typeface="+mn-lt"/>
                <a:cs typeface="+mn-ea"/>
                <a:sym typeface="+mn-lt"/>
              </a:rPr>
            </a:b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单击输入你需要的内容，单击输入你需要的内容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53" name="Freeform 264"/>
          <p:cNvSpPr>
            <a:spLocks noEditPoints="1"/>
          </p:cNvSpPr>
          <p:nvPr/>
        </p:nvSpPr>
        <p:spPr bwMode="auto">
          <a:xfrm>
            <a:off x="5695401" y="2567784"/>
            <a:ext cx="801198" cy="801196"/>
          </a:xfrm>
          <a:custGeom>
            <a:avLst/>
            <a:gdLst>
              <a:gd name="T0" fmla="*/ 1036 w 3366"/>
              <a:gd name="T1" fmla="*/ 2650 h 3366"/>
              <a:gd name="T2" fmla="*/ 938 w 3366"/>
              <a:gd name="T3" fmla="*/ 187 h 3366"/>
              <a:gd name="T4" fmla="*/ 759 w 3366"/>
              <a:gd name="T5" fmla="*/ 343 h 3366"/>
              <a:gd name="T6" fmla="*/ 549 w 3366"/>
              <a:gd name="T7" fmla="*/ 514 h 3366"/>
              <a:gd name="T8" fmla="*/ 310 w 3366"/>
              <a:gd name="T9" fmla="*/ 679 h 3366"/>
              <a:gd name="T10" fmla="*/ 168 w 3366"/>
              <a:gd name="T11" fmla="*/ 932 h 3366"/>
              <a:gd name="T12" fmla="*/ 154 w 3366"/>
              <a:gd name="T13" fmla="*/ 1233 h 3366"/>
              <a:gd name="T14" fmla="*/ 273 w 3366"/>
              <a:gd name="T15" fmla="*/ 1500 h 3366"/>
              <a:gd name="T16" fmla="*/ 495 w 3366"/>
              <a:gd name="T17" fmla="*/ 1686 h 3366"/>
              <a:gd name="T18" fmla="*/ 785 w 3366"/>
              <a:gd name="T19" fmla="*/ 1755 h 3366"/>
              <a:gd name="T20" fmla="*/ 2973 w 3366"/>
              <a:gd name="T21" fmla="*/ 1712 h 3366"/>
              <a:gd name="T22" fmla="*/ 3150 w 3366"/>
              <a:gd name="T23" fmla="*/ 1553 h 3366"/>
              <a:gd name="T24" fmla="*/ 3217 w 3366"/>
              <a:gd name="T25" fmla="*/ 1318 h 3366"/>
              <a:gd name="T26" fmla="*/ 3150 w 3366"/>
              <a:gd name="T27" fmla="*/ 1083 h 3366"/>
              <a:gd name="T28" fmla="*/ 2973 w 3366"/>
              <a:gd name="T29" fmla="*/ 925 h 3366"/>
              <a:gd name="T30" fmla="*/ 2751 w 3366"/>
              <a:gd name="T31" fmla="*/ 882 h 3366"/>
              <a:gd name="T32" fmla="*/ 2614 w 3366"/>
              <a:gd name="T33" fmla="*/ 910 h 3366"/>
              <a:gd name="T34" fmla="*/ 2540 w 3366"/>
              <a:gd name="T35" fmla="*/ 937 h 3366"/>
              <a:gd name="T36" fmla="*/ 2547 w 3366"/>
              <a:gd name="T37" fmla="*/ 898 h 3366"/>
              <a:gd name="T38" fmla="*/ 2559 w 3366"/>
              <a:gd name="T39" fmla="*/ 767 h 3366"/>
              <a:gd name="T40" fmla="*/ 2486 w 3366"/>
              <a:gd name="T41" fmla="*/ 481 h 3366"/>
              <a:gd name="T42" fmla="*/ 2293 w 3366"/>
              <a:gd name="T43" fmla="*/ 268 h 3366"/>
              <a:gd name="T44" fmla="*/ 2020 w 3366"/>
              <a:gd name="T45" fmla="*/ 168 h 3366"/>
              <a:gd name="T46" fmla="*/ 1787 w 3366"/>
              <a:gd name="T47" fmla="*/ 191 h 3366"/>
              <a:gd name="T48" fmla="*/ 1627 w 3366"/>
              <a:gd name="T49" fmla="*/ 266 h 3366"/>
              <a:gd name="T50" fmla="*/ 1537 w 3366"/>
              <a:gd name="T51" fmla="*/ 336 h 3366"/>
              <a:gd name="T52" fmla="*/ 1515 w 3366"/>
              <a:gd name="T53" fmla="*/ 343 h 3366"/>
              <a:gd name="T54" fmla="*/ 1447 w 3366"/>
              <a:gd name="T55" fmla="*/ 274 h 3366"/>
              <a:gd name="T56" fmla="*/ 1314 w 3366"/>
              <a:gd name="T57" fmla="*/ 187 h 3366"/>
              <a:gd name="T58" fmla="*/ 1129 w 3366"/>
              <a:gd name="T59" fmla="*/ 144 h 3366"/>
              <a:gd name="T60" fmla="*/ 1346 w 3366"/>
              <a:gd name="T61" fmla="*/ 40 h 3366"/>
              <a:gd name="T62" fmla="*/ 1583 w 3366"/>
              <a:gd name="T63" fmla="*/ 116 h 3366"/>
              <a:gd name="T64" fmla="*/ 1891 w 3366"/>
              <a:gd name="T65" fmla="*/ 18 h 3366"/>
              <a:gd name="T66" fmla="*/ 2212 w 3366"/>
              <a:gd name="T67" fmla="*/ 60 h 3366"/>
              <a:gd name="T68" fmla="*/ 2477 w 3366"/>
              <a:gd name="T69" fmla="*/ 227 h 3366"/>
              <a:gd name="T70" fmla="*/ 2651 w 3366"/>
              <a:gd name="T71" fmla="*/ 489 h 3366"/>
              <a:gd name="T72" fmla="*/ 2730 w 3366"/>
              <a:gd name="T73" fmla="*/ 741 h 3366"/>
              <a:gd name="T74" fmla="*/ 2960 w 3366"/>
              <a:gd name="T75" fmla="*/ 764 h 3366"/>
              <a:gd name="T76" fmla="*/ 3197 w 3366"/>
              <a:gd name="T77" fmla="*/ 908 h 3366"/>
              <a:gd name="T78" fmla="*/ 3341 w 3366"/>
              <a:gd name="T79" fmla="*/ 1145 h 3366"/>
              <a:gd name="T80" fmla="*/ 3354 w 3366"/>
              <a:gd name="T81" fmla="*/ 1435 h 3366"/>
              <a:gd name="T82" fmla="*/ 3231 w 3366"/>
              <a:gd name="T83" fmla="*/ 1688 h 3366"/>
              <a:gd name="T84" fmla="*/ 3007 w 3366"/>
              <a:gd name="T85" fmla="*/ 1852 h 3366"/>
              <a:gd name="T86" fmla="*/ 1751 w 3366"/>
              <a:gd name="T87" fmla="*/ 1898 h 3366"/>
              <a:gd name="T88" fmla="*/ 3287 w 3366"/>
              <a:gd name="T89" fmla="*/ 3008 h 3366"/>
              <a:gd name="T90" fmla="*/ 71 w 3366"/>
              <a:gd name="T91" fmla="*/ 3008 h 3366"/>
              <a:gd name="T92" fmla="*/ 1608 w 3366"/>
              <a:gd name="T93" fmla="*/ 1898 h 3366"/>
              <a:gd name="T94" fmla="*/ 511 w 3366"/>
              <a:gd name="T95" fmla="*/ 1849 h 3366"/>
              <a:gd name="T96" fmla="*/ 230 w 3366"/>
              <a:gd name="T97" fmla="*/ 1668 h 3366"/>
              <a:gd name="T98" fmla="*/ 49 w 3366"/>
              <a:gd name="T99" fmla="*/ 1386 h 3366"/>
              <a:gd name="T100" fmla="*/ 3 w 3366"/>
              <a:gd name="T101" fmla="*/ 1042 h 3366"/>
              <a:gd name="T102" fmla="*/ 98 w 3366"/>
              <a:gd name="T103" fmla="*/ 729 h 3366"/>
              <a:gd name="T104" fmla="*/ 306 w 3366"/>
              <a:gd name="T105" fmla="*/ 486 h 3366"/>
              <a:gd name="T106" fmla="*/ 601 w 3366"/>
              <a:gd name="T107" fmla="*/ 344 h 3366"/>
              <a:gd name="T108" fmla="*/ 772 w 3366"/>
              <a:gd name="T109" fmla="*/ 126 h 3366"/>
              <a:gd name="T110" fmla="*/ 1023 w 3366"/>
              <a:gd name="T111" fmla="*/ 11 h 3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66" h="3366">
                <a:moveTo>
                  <a:pt x="1036" y="2650"/>
                </a:moveTo>
                <a:lnTo>
                  <a:pt x="1036" y="3222"/>
                </a:lnTo>
                <a:lnTo>
                  <a:pt x="2323" y="3222"/>
                </a:lnTo>
                <a:lnTo>
                  <a:pt x="2323" y="2650"/>
                </a:lnTo>
                <a:lnTo>
                  <a:pt x="1036" y="2650"/>
                </a:lnTo>
                <a:close/>
                <a:moveTo>
                  <a:pt x="1129" y="144"/>
                </a:moveTo>
                <a:lnTo>
                  <a:pt x="1078" y="146"/>
                </a:lnTo>
                <a:lnTo>
                  <a:pt x="1030" y="155"/>
                </a:lnTo>
                <a:lnTo>
                  <a:pt x="983" y="168"/>
                </a:lnTo>
                <a:lnTo>
                  <a:pt x="938" y="187"/>
                </a:lnTo>
                <a:lnTo>
                  <a:pt x="897" y="209"/>
                </a:lnTo>
                <a:lnTo>
                  <a:pt x="857" y="237"/>
                </a:lnTo>
                <a:lnTo>
                  <a:pt x="821" y="268"/>
                </a:lnTo>
                <a:lnTo>
                  <a:pt x="787" y="303"/>
                </a:lnTo>
                <a:lnTo>
                  <a:pt x="759" y="343"/>
                </a:lnTo>
                <a:lnTo>
                  <a:pt x="734" y="385"/>
                </a:lnTo>
                <a:lnTo>
                  <a:pt x="714" y="430"/>
                </a:lnTo>
                <a:lnTo>
                  <a:pt x="664" y="480"/>
                </a:lnTo>
                <a:lnTo>
                  <a:pt x="606" y="495"/>
                </a:lnTo>
                <a:lnTo>
                  <a:pt x="549" y="514"/>
                </a:lnTo>
                <a:lnTo>
                  <a:pt x="495" y="538"/>
                </a:lnTo>
                <a:lnTo>
                  <a:pt x="444" y="567"/>
                </a:lnTo>
                <a:lnTo>
                  <a:pt x="396" y="601"/>
                </a:lnTo>
                <a:lnTo>
                  <a:pt x="351" y="638"/>
                </a:lnTo>
                <a:lnTo>
                  <a:pt x="310" y="679"/>
                </a:lnTo>
                <a:lnTo>
                  <a:pt x="273" y="724"/>
                </a:lnTo>
                <a:lnTo>
                  <a:pt x="240" y="772"/>
                </a:lnTo>
                <a:lnTo>
                  <a:pt x="211" y="823"/>
                </a:lnTo>
                <a:lnTo>
                  <a:pt x="188" y="876"/>
                </a:lnTo>
                <a:lnTo>
                  <a:pt x="168" y="932"/>
                </a:lnTo>
                <a:lnTo>
                  <a:pt x="154" y="989"/>
                </a:lnTo>
                <a:lnTo>
                  <a:pt x="146" y="1050"/>
                </a:lnTo>
                <a:lnTo>
                  <a:pt x="143" y="1110"/>
                </a:lnTo>
                <a:lnTo>
                  <a:pt x="146" y="1172"/>
                </a:lnTo>
                <a:lnTo>
                  <a:pt x="154" y="1233"/>
                </a:lnTo>
                <a:lnTo>
                  <a:pt x="168" y="1291"/>
                </a:lnTo>
                <a:lnTo>
                  <a:pt x="188" y="1348"/>
                </a:lnTo>
                <a:lnTo>
                  <a:pt x="211" y="1401"/>
                </a:lnTo>
                <a:lnTo>
                  <a:pt x="241" y="1452"/>
                </a:lnTo>
                <a:lnTo>
                  <a:pt x="273" y="1500"/>
                </a:lnTo>
                <a:lnTo>
                  <a:pt x="310" y="1545"/>
                </a:lnTo>
                <a:lnTo>
                  <a:pt x="351" y="1587"/>
                </a:lnTo>
                <a:lnTo>
                  <a:pt x="396" y="1624"/>
                </a:lnTo>
                <a:lnTo>
                  <a:pt x="444" y="1658"/>
                </a:lnTo>
                <a:lnTo>
                  <a:pt x="495" y="1686"/>
                </a:lnTo>
                <a:lnTo>
                  <a:pt x="549" y="1710"/>
                </a:lnTo>
                <a:lnTo>
                  <a:pt x="605" y="1729"/>
                </a:lnTo>
                <a:lnTo>
                  <a:pt x="663" y="1743"/>
                </a:lnTo>
                <a:lnTo>
                  <a:pt x="723" y="1752"/>
                </a:lnTo>
                <a:lnTo>
                  <a:pt x="785" y="1755"/>
                </a:lnTo>
                <a:lnTo>
                  <a:pt x="2781" y="1755"/>
                </a:lnTo>
                <a:lnTo>
                  <a:pt x="2832" y="1752"/>
                </a:lnTo>
                <a:lnTo>
                  <a:pt x="2882" y="1744"/>
                </a:lnTo>
                <a:lnTo>
                  <a:pt x="2928" y="1730"/>
                </a:lnTo>
                <a:lnTo>
                  <a:pt x="2973" y="1712"/>
                </a:lnTo>
                <a:lnTo>
                  <a:pt x="3015" y="1688"/>
                </a:lnTo>
                <a:lnTo>
                  <a:pt x="3055" y="1660"/>
                </a:lnTo>
                <a:lnTo>
                  <a:pt x="3090" y="1628"/>
                </a:lnTo>
                <a:lnTo>
                  <a:pt x="3122" y="1592"/>
                </a:lnTo>
                <a:lnTo>
                  <a:pt x="3150" y="1553"/>
                </a:lnTo>
                <a:lnTo>
                  <a:pt x="3173" y="1512"/>
                </a:lnTo>
                <a:lnTo>
                  <a:pt x="3192" y="1467"/>
                </a:lnTo>
                <a:lnTo>
                  <a:pt x="3206" y="1419"/>
                </a:lnTo>
                <a:lnTo>
                  <a:pt x="3214" y="1370"/>
                </a:lnTo>
                <a:lnTo>
                  <a:pt x="3217" y="1318"/>
                </a:lnTo>
                <a:lnTo>
                  <a:pt x="3214" y="1267"/>
                </a:lnTo>
                <a:lnTo>
                  <a:pt x="3206" y="1217"/>
                </a:lnTo>
                <a:lnTo>
                  <a:pt x="3192" y="1170"/>
                </a:lnTo>
                <a:lnTo>
                  <a:pt x="3173" y="1125"/>
                </a:lnTo>
                <a:lnTo>
                  <a:pt x="3150" y="1083"/>
                </a:lnTo>
                <a:lnTo>
                  <a:pt x="3122" y="1043"/>
                </a:lnTo>
                <a:lnTo>
                  <a:pt x="3090" y="1009"/>
                </a:lnTo>
                <a:lnTo>
                  <a:pt x="3055" y="976"/>
                </a:lnTo>
                <a:lnTo>
                  <a:pt x="3015" y="949"/>
                </a:lnTo>
                <a:lnTo>
                  <a:pt x="2973" y="925"/>
                </a:lnTo>
                <a:lnTo>
                  <a:pt x="2928" y="907"/>
                </a:lnTo>
                <a:lnTo>
                  <a:pt x="2882" y="893"/>
                </a:lnTo>
                <a:lnTo>
                  <a:pt x="2832" y="884"/>
                </a:lnTo>
                <a:lnTo>
                  <a:pt x="2781" y="881"/>
                </a:lnTo>
                <a:lnTo>
                  <a:pt x="2751" y="882"/>
                </a:lnTo>
                <a:lnTo>
                  <a:pt x="2721" y="885"/>
                </a:lnTo>
                <a:lnTo>
                  <a:pt x="2692" y="890"/>
                </a:lnTo>
                <a:lnTo>
                  <a:pt x="2664" y="897"/>
                </a:lnTo>
                <a:lnTo>
                  <a:pt x="2638" y="903"/>
                </a:lnTo>
                <a:lnTo>
                  <a:pt x="2614" y="910"/>
                </a:lnTo>
                <a:lnTo>
                  <a:pt x="2593" y="917"/>
                </a:lnTo>
                <a:lnTo>
                  <a:pt x="2573" y="923"/>
                </a:lnTo>
                <a:lnTo>
                  <a:pt x="2558" y="929"/>
                </a:lnTo>
                <a:lnTo>
                  <a:pt x="2547" y="934"/>
                </a:lnTo>
                <a:lnTo>
                  <a:pt x="2540" y="937"/>
                </a:lnTo>
                <a:lnTo>
                  <a:pt x="2538" y="938"/>
                </a:lnTo>
                <a:lnTo>
                  <a:pt x="2539" y="935"/>
                </a:lnTo>
                <a:lnTo>
                  <a:pt x="2540" y="927"/>
                </a:lnTo>
                <a:lnTo>
                  <a:pt x="2543" y="915"/>
                </a:lnTo>
                <a:lnTo>
                  <a:pt x="2547" y="898"/>
                </a:lnTo>
                <a:lnTo>
                  <a:pt x="2550" y="876"/>
                </a:lnTo>
                <a:lnTo>
                  <a:pt x="2553" y="853"/>
                </a:lnTo>
                <a:lnTo>
                  <a:pt x="2556" y="826"/>
                </a:lnTo>
                <a:lnTo>
                  <a:pt x="2558" y="797"/>
                </a:lnTo>
                <a:lnTo>
                  <a:pt x="2559" y="767"/>
                </a:lnTo>
                <a:lnTo>
                  <a:pt x="2556" y="706"/>
                </a:lnTo>
                <a:lnTo>
                  <a:pt x="2547" y="646"/>
                </a:lnTo>
                <a:lnTo>
                  <a:pt x="2532" y="589"/>
                </a:lnTo>
                <a:lnTo>
                  <a:pt x="2511" y="533"/>
                </a:lnTo>
                <a:lnTo>
                  <a:pt x="2486" y="481"/>
                </a:lnTo>
                <a:lnTo>
                  <a:pt x="2455" y="431"/>
                </a:lnTo>
                <a:lnTo>
                  <a:pt x="2420" y="385"/>
                </a:lnTo>
                <a:lnTo>
                  <a:pt x="2382" y="342"/>
                </a:lnTo>
                <a:lnTo>
                  <a:pt x="2339" y="303"/>
                </a:lnTo>
                <a:lnTo>
                  <a:pt x="2293" y="268"/>
                </a:lnTo>
                <a:lnTo>
                  <a:pt x="2244" y="238"/>
                </a:lnTo>
                <a:lnTo>
                  <a:pt x="2191" y="212"/>
                </a:lnTo>
                <a:lnTo>
                  <a:pt x="2136" y="192"/>
                </a:lnTo>
                <a:lnTo>
                  <a:pt x="2079" y="177"/>
                </a:lnTo>
                <a:lnTo>
                  <a:pt x="2020" y="168"/>
                </a:lnTo>
                <a:lnTo>
                  <a:pt x="1958" y="165"/>
                </a:lnTo>
                <a:lnTo>
                  <a:pt x="1913" y="166"/>
                </a:lnTo>
                <a:lnTo>
                  <a:pt x="1869" y="172"/>
                </a:lnTo>
                <a:lnTo>
                  <a:pt x="1827" y="181"/>
                </a:lnTo>
                <a:lnTo>
                  <a:pt x="1787" y="191"/>
                </a:lnTo>
                <a:lnTo>
                  <a:pt x="1750" y="204"/>
                </a:lnTo>
                <a:lnTo>
                  <a:pt x="1716" y="218"/>
                </a:lnTo>
                <a:lnTo>
                  <a:pt x="1683" y="234"/>
                </a:lnTo>
                <a:lnTo>
                  <a:pt x="1653" y="250"/>
                </a:lnTo>
                <a:lnTo>
                  <a:pt x="1627" y="266"/>
                </a:lnTo>
                <a:lnTo>
                  <a:pt x="1602" y="283"/>
                </a:lnTo>
                <a:lnTo>
                  <a:pt x="1582" y="298"/>
                </a:lnTo>
                <a:lnTo>
                  <a:pt x="1564" y="312"/>
                </a:lnTo>
                <a:lnTo>
                  <a:pt x="1548" y="325"/>
                </a:lnTo>
                <a:lnTo>
                  <a:pt x="1537" y="336"/>
                </a:lnTo>
                <a:lnTo>
                  <a:pt x="1529" y="344"/>
                </a:lnTo>
                <a:lnTo>
                  <a:pt x="1523" y="349"/>
                </a:lnTo>
                <a:lnTo>
                  <a:pt x="1522" y="351"/>
                </a:lnTo>
                <a:lnTo>
                  <a:pt x="1520" y="349"/>
                </a:lnTo>
                <a:lnTo>
                  <a:pt x="1515" y="343"/>
                </a:lnTo>
                <a:lnTo>
                  <a:pt x="1508" y="334"/>
                </a:lnTo>
                <a:lnTo>
                  <a:pt x="1496" y="322"/>
                </a:lnTo>
                <a:lnTo>
                  <a:pt x="1483" y="308"/>
                </a:lnTo>
                <a:lnTo>
                  <a:pt x="1466" y="292"/>
                </a:lnTo>
                <a:lnTo>
                  <a:pt x="1447" y="274"/>
                </a:lnTo>
                <a:lnTo>
                  <a:pt x="1425" y="256"/>
                </a:lnTo>
                <a:lnTo>
                  <a:pt x="1401" y="238"/>
                </a:lnTo>
                <a:lnTo>
                  <a:pt x="1374" y="220"/>
                </a:lnTo>
                <a:lnTo>
                  <a:pt x="1345" y="203"/>
                </a:lnTo>
                <a:lnTo>
                  <a:pt x="1314" y="187"/>
                </a:lnTo>
                <a:lnTo>
                  <a:pt x="1281" y="172"/>
                </a:lnTo>
                <a:lnTo>
                  <a:pt x="1245" y="161"/>
                </a:lnTo>
                <a:lnTo>
                  <a:pt x="1209" y="152"/>
                </a:lnTo>
                <a:lnTo>
                  <a:pt x="1169" y="146"/>
                </a:lnTo>
                <a:lnTo>
                  <a:pt x="1129" y="144"/>
                </a:lnTo>
                <a:close/>
                <a:moveTo>
                  <a:pt x="1136" y="0"/>
                </a:moveTo>
                <a:lnTo>
                  <a:pt x="1189" y="3"/>
                </a:lnTo>
                <a:lnTo>
                  <a:pt x="1242" y="10"/>
                </a:lnTo>
                <a:lnTo>
                  <a:pt x="1295" y="23"/>
                </a:lnTo>
                <a:lnTo>
                  <a:pt x="1346" y="40"/>
                </a:lnTo>
                <a:lnTo>
                  <a:pt x="1395" y="62"/>
                </a:lnTo>
                <a:lnTo>
                  <a:pt x="1442" y="88"/>
                </a:lnTo>
                <a:lnTo>
                  <a:pt x="1487" y="117"/>
                </a:lnTo>
                <a:lnTo>
                  <a:pt x="1529" y="151"/>
                </a:lnTo>
                <a:lnTo>
                  <a:pt x="1583" y="116"/>
                </a:lnTo>
                <a:lnTo>
                  <a:pt x="1640" y="87"/>
                </a:lnTo>
                <a:lnTo>
                  <a:pt x="1699" y="61"/>
                </a:lnTo>
                <a:lnTo>
                  <a:pt x="1762" y="42"/>
                </a:lnTo>
                <a:lnTo>
                  <a:pt x="1825" y="28"/>
                </a:lnTo>
                <a:lnTo>
                  <a:pt x="1891" y="18"/>
                </a:lnTo>
                <a:lnTo>
                  <a:pt x="1957" y="15"/>
                </a:lnTo>
                <a:lnTo>
                  <a:pt x="2024" y="18"/>
                </a:lnTo>
                <a:lnTo>
                  <a:pt x="2089" y="27"/>
                </a:lnTo>
                <a:lnTo>
                  <a:pt x="2151" y="41"/>
                </a:lnTo>
                <a:lnTo>
                  <a:pt x="2212" y="60"/>
                </a:lnTo>
                <a:lnTo>
                  <a:pt x="2271" y="85"/>
                </a:lnTo>
                <a:lnTo>
                  <a:pt x="2327" y="114"/>
                </a:lnTo>
                <a:lnTo>
                  <a:pt x="2380" y="148"/>
                </a:lnTo>
                <a:lnTo>
                  <a:pt x="2431" y="186"/>
                </a:lnTo>
                <a:lnTo>
                  <a:pt x="2477" y="227"/>
                </a:lnTo>
                <a:lnTo>
                  <a:pt x="2520" y="273"/>
                </a:lnTo>
                <a:lnTo>
                  <a:pt x="2559" y="322"/>
                </a:lnTo>
                <a:lnTo>
                  <a:pt x="2594" y="374"/>
                </a:lnTo>
                <a:lnTo>
                  <a:pt x="2624" y="430"/>
                </a:lnTo>
                <a:lnTo>
                  <a:pt x="2651" y="489"/>
                </a:lnTo>
                <a:lnTo>
                  <a:pt x="2671" y="550"/>
                </a:lnTo>
                <a:lnTo>
                  <a:pt x="2687" y="613"/>
                </a:lnTo>
                <a:lnTo>
                  <a:pt x="2697" y="678"/>
                </a:lnTo>
                <a:lnTo>
                  <a:pt x="2701" y="746"/>
                </a:lnTo>
                <a:lnTo>
                  <a:pt x="2730" y="741"/>
                </a:lnTo>
                <a:lnTo>
                  <a:pt x="2758" y="738"/>
                </a:lnTo>
                <a:lnTo>
                  <a:pt x="2787" y="738"/>
                </a:lnTo>
                <a:lnTo>
                  <a:pt x="2847" y="742"/>
                </a:lnTo>
                <a:lnTo>
                  <a:pt x="2904" y="750"/>
                </a:lnTo>
                <a:lnTo>
                  <a:pt x="2960" y="764"/>
                </a:lnTo>
                <a:lnTo>
                  <a:pt x="3013" y="783"/>
                </a:lnTo>
                <a:lnTo>
                  <a:pt x="3064" y="808"/>
                </a:lnTo>
                <a:lnTo>
                  <a:pt x="3111" y="837"/>
                </a:lnTo>
                <a:lnTo>
                  <a:pt x="3156" y="870"/>
                </a:lnTo>
                <a:lnTo>
                  <a:pt x="3197" y="908"/>
                </a:lnTo>
                <a:lnTo>
                  <a:pt x="3234" y="949"/>
                </a:lnTo>
                <a:lnTo>
                  <a:pt x="3267" y="993"/>
                </a:lnTo>
                <a:lnTo>
                  <a:pt x="3297" y="1041"/>
                </a:lnTo>
                <a:lnTo>
                  <a:pt x="3321" y="1091"/>
                </a:lnTo>
                <a:lnTo>
                  <a:pt x="3341" y="1145"/>
                </a:lnTo>
                <a:lnTo>
                  <a:pt x="3355" y="1201"/>
                </a:lnTo>
                <a:lnTo>
                  <a:pt x="3363" y="1259"/>
                </a:lnTo>
                <a:lnTo>
                  <a:pt x="3366" y="1318"/>
                </a:lnTo>
                <a:lnTo>
                  <a:pt x="3363" y="1378"/>
                </a:lnTo>
                <a:lnTo>
                  <a:pt x="3354" y="1435"/>
                </a:lnTo>
                <a:lnTo>
                  <a:pt x="3339" y="1491"/>
                </a:lnTo>
                <a:lnTo>
                  <a:pt x="3320" y="1544"/>
                </a:lnTo>
                <a:lnTo>
                  <a:pt x="3295" y="1595"/>
                </a:lnTo>
                <a:lnTo>
                  <a:pt x="3265" y="1643"/>
                </a:lnTo>
                <a:lnTo>
                  <a:pt x="3231" y="1688"/>
                </a:lnTo>
                <a:lnTo>
                  <a:pt x="3194" y="1729"/>
                </a:lnTo>
                <a:lnTo>
                  <a:pt x="3152" y="1767"/>
                </a:lnTo>
                <a:lnTo>
                  <a:pt x="3107" y="1799"/>
                </a:lnTo>
                <a:lnTo>
                  <a:pt x="3058" y="1829"/>
                </a:lnTo>
                <a:lnTo>
                  <a:pt x="3007" y="1852"/>
                </a:lnTo>
                <a:lnTo>
                  <a:pt x="2954" y="1872"/>
                </a:lnTo>
                <a:lnTo>
                  <a:pt x="2898" y="1886"/>
                </a:lnTo>
                <a:lnTo>
                  <a:pt x="2840" y="1895"/>
                </a:lnTo>
                <a:lnTo>
                  <a:pt x="2781" y="1898"/>
                </a:lnTo>
                <a:lnTo>
                  <a:pt x="1751" y="1898"/>
                </a:lnTo>
                <a:lnTo>
                  <a:pt x="1751" y="2507"/>
                </a:lnTo>
                <a:lnTo>
                  <a:pt x="2465" y="2507"/>
                </a:lnTo>
                <a:lnTo>
                  <a:pt x="2465" y="2864"/>
                </a:lnTo>
                <a:lnTo>
                  <a:pt x="3287" y="2864"/>
                </a:lnTo>
                <a:lnTo>
                  <a:pt x="3287" y="3008"/>
                </a:lnTo>
                <a:lnTo>
                  <a:pt x="2465" y="3008"/>
                </a:lnTo>
                <a:lnTo>
                  <a:pt x="2465" y="3366"/>
                </a:lnTo>
                <a:lnTo>
                  <a:pt x="894" y="3366"/>
                </a:lnTo>
                <a:lnTo>
                  <a:pt x="894" y="3008"/>
                </a:lnTo>
                <a:lnTo>
                  <a:pt x="71" y="3008"/>
                </a:lnTo>
                <a:lnTo>
                  <a:pt x="71" y="2864"/>
                </a:lnTo>
                <a:lnTo>
                  <a:pt x="894" y="2864"/>
                </a:lnTo>
                <a:lnTo>
                  <a:pt x="894" y="2507"/>
                </a:lnTo>
                <a:lnTo>
                  <a:pt x="1608" y="2507"/>
                </a:lnTo>
                <a:lnTo>
                  <a:pt x="1608" y="1898"/>
                </a:lnTo>
                <a:lnTo>
                  <a:pt x="785" y="1898"/>
                </a:lnTo>
                <a:lnTo>
                  <a:pt x="714" y="1895"/>
                </a:lnTo>
                <a:lnTo>
                  <a:pt x="645" y="1885"/>
                </a:lnTo>
                <a:lnTo>
                  <a:pt x="576" y="1870"/>
                </a:lnTo>
                <a:lnTo>
                  <a:pt x="511" y="1849"/>
                </a:lnTo>
                <a:lnTo>
                  <a:pt x="449" y="1823"/>
                </a:lnTo>
                <a:lnTo>
                  <a:pt x="389" y="1791"/>
                </a:lnTo>
                <a:lnTo>
                  <a:pt x="332" y="1754"/>
                </a:lnTo>
                <a:lnTo>
                  <a:pt x="278" y="1714"/>
                </a:lnTo>
                <a:lnTo>
                  <a:pt x="230" y="1668"/>
                </a:lnTo>
                <a:lnTo>
                  <a:pt x="185" y="1619"/>
                </a:lnTo>
                <a:lnTo>
                  <a:pt x="144" y="1566"/>
                </a:lnTo>
                <a:lnTo>
                  <a:pt x="107" y="1509"/>
                </a:lnTo>
                <a:lnTo>
                  <a:pt x="75" y="1448"/>
                </a:lnTo>
                <a:lnTo>
                  <a:pt x="49" y="1386"/>
                </a:lnTo>
                <a:lnTo>
                  <a:pt x="28" y="1320"/>
                </a:lnTo>
                <a:lnTo>
                  <a:pt x="12" y="1253"/>
                </a:lnTo>
                <a:lnTo>
                  <a:pt x="3" y="1182"/>
                </a:lnTo>
                <a:lnTo>
                  <a:pt x="0" y="1110"/>
                </a:lnTo>
                <a:lnTo>
                  <a:pt x="3" y="1042"/>
                </a:lnTo>
                <a:lnTo>
                  <a:pt x="11" y="976"/>
                </a:lnTo>
                <a:lnTo>
                  <a:pt x="26" y="911"/>
                </a:lnTo>
                <a:lnTo>
                  <a:pt x="45" y="849"/>
                </a:lnTo>
                <a:lnTo>
                  <a:pt x="68" y="787"/>
                </a:lnTo>
                <a:lnTo>
                  <a:pt x="98" y="729"/>
                </a:lnTo>
                <a:lnTo>
                  <a:pt x="131" y="674"/>
                </a:lnTo>
                <a:lnTo>
                  <a:pt x="169" y="622"/>
                </a:lnTo>
                <a:lnTo>
                  <a:pt x="211" y="573"/>
                </a:lnTo>
                <a:lnTo>
                  <a:pt x="256" y="527"/>
                </a:lnTo>
                <a:lnTo>
                  <a:pt x="306" y="486"/>
                </a:lnTo>
                <a:lnTo>
                  <a:pt x="359" y="449"/>
                </a:lnTo>
                <a:lnTo>
                  <a:pt x="415" y="415"/>
                </a:lnTo>
                <a:lnTo>
                  <a:pt x="474" y="387"/>
                </a:lnTo>
                <a:lnTo>
                  <a:pt x="536" y="362"/>
                </a:lnTo>
                <a:lnTo>
                  <a:pt x="601" y="344"/>
                </a:lnTo>
                <a:lnTo>
                  <a:pt x="626" y="293"/>
                </a:lnTo>
                <a:lnTo>
                  <a:pt x="657" y="246"/>
                </a:lnTo>
                <a:lnTo>
                  <a:pt x="692" y="202"/>
                </a:lnTo>
                <a:lnTo>
                  <a:pt x="729" y="162"/>
                </a:lnTo>
                <a:lnTo>
                  <a:pt x="772" y="126"/>
                </a:lnTo>
                <a:lnTo>
                  <a:pt x="817" y="94"/>
                </a:lnTo>
                <a:lnTo>
                  <a:pt x="866" y="66"/>
                </a:lnTo>
                <a:lnTo>
                  <a:pt x="916" y="43"/>
                </a:lnTo>
                <a:lnTo>
                  <a:pt x="969" y="24"/>
                </a:lnTo>
                <a:lnTo>
                  <a:pt x="1023" y="11"/>
                </a:lnTo>
                <a:lnTo>
                  <a:pt x="1079" y="3"/>
                </a:lnTo>
                <a:lnTo>
                  <a:pt x="1136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254" name="Group 31"/>
          <p:cNvGrpSpPr/>
          <p:nvPr/>
        </p:nvGrpSpPr>
        <p:grpSpPr>
          <a:xfrm>
            <a:off x="4190998" y="1529076"/>
            <a:ext cx="396875" cy="593725"/>
            <a:chOff x="771525" y="5757863"/>
            <a:chExt cx="396875" cy="593725"/>
          </a:xfrm>
          <a:solidFill>
            <a:schemeClr val="bg1"/>
          </a:solidFill>
        </p:grpSpPr>
        <p:sp>
          <p:nvSpPr>
            <p:cNvPr id="255" name="Freeform 32"/>
            <p:cNvSpPr>
              <a:spLocks noEditPoints="1"/>
            </p:cNvSpPr>
            <p:nvPr/>
          </p:nvSpPr>
          <p:spPr bwMode="auto">
            <a:xfrm>
              <a:off x="771525" y="5757863"/>
              <a:ext cx="396875" cy="593725"/>
            </a:xfrm>
            <a:custGeom>
              <a:avLst/>
              <a:gdLst>
                <a:gd name="T0" fmla="*/ 899 w 2250"/>
                <a:gd name="T1" fmla="*/ 169 h 3366"/>
                <a:gd name="T2" fmla="*/ 627 w 2250"/>
                <a:gd name="T3" fmla="*/ 278 h 3366"/>
                <a:gd name="T4" fmla="*/ 401 w 2250"/>
                <a:gd name="T5" fmla="*/ 460 h 3366"/>
                <a:gd name="T6" fmla="*/ 237 w 2250"/>
                <a:gd name="T7" fmla="*/ 698 h 3366"/>
                <a:gd name="T8" fmla="*/ 148 w 2250"/>
                <a:gd name="T9" fmla="*/ 979 h 3366"/>
                <a:gd name="T10" fmla="*/ 145 w 2250"/>
                <a:gd name="T11" fmla="*/ 1227 h 3366"/>
                <a:gd name="T12" fmla="*/ 204 w 2250"/>
                <a:gd name="T13" fmla="*/ 1455 h 3366"/>
                <a:gd name="T14" fmla="*/ 311 w 2250"/>
                <a:gd name="T15" fmla="*/ 1719 h 3366"/>
                <a:gd name="T16" fmla="*/ 450 w 2250"/>
                <a:gd name="T17" fmla="*/ 2003 h 3366"/>
                <a:gd name="T18" fmla="*/ 608 w 2250"/>
                <a:gd name="T19" fmla="*/ 2292 h 3366"/>
                <a:gd name="T20" fmla="*/ 770 w 2250"/>
                <a:gd name="T21" fmla="*/ 2567 h 3366"/>
                <a:gd name="T22" fmla="*/ 922 w 2250"/>
                <a:gd name="T23" fmla="*/ 2813 h 3366"/>
                <a:gd name="T24" fmla="*/ 1052 w 2250"/>
                <a:gd name="T25" fmla="*/ 3013 h 3366"/>
                <a:gd name="T26" fmla="*/ 1147 w 2250"/>
                <a:gd name="T27" fmla="*/ 3091 h 3366"/>
                <a:gd name="T28" fmla="*/ 1259 w 2250"/>
                <a:gd name="T29" fmla="*/ 2919 h 3366"/>
                <a:gd name="T30" fmla="*/ 1402 w 2250"/>
                <a:gd name="T31" fmla="*/ 2695 h 3366"/>
                <a:gd name="T32" fmla="*/ 1561 w 2250"/>
                <a:gd name="T33" fmla="*/ 2432 h 3366"/>
                <a:gd name="T34" fmla="*/ 1722 w 2250"/>
                <a:gd name="T35" fmla="*/ 2147 h 3366"/>
                <a:gd name="T36" fmla="*/ 1872 w 2250"/>
                <a:gd name="T37" fmla="*/ 1858 h 3366"/>
                <a:gd name="T38" fmla="*/ 1998 w 2250"/>
                <a:gd name="T39" fmla="*/ 1582 h 3366"/>
                <a:gd name="T40" fmla="*/ 2083 w 2250"/>
                <a:gd name="T41" fmla="*/ 1334 h 3366"/>
                <a:gd name="T42" fmla="*/ 2114 w 2250"/>
                <a:gd name="T43" fmla="*/ 1132 h 3366"/>
                <a:gd name="T44" fmla="*/ 2068 w 2250"/>
                <a:gd name="T45" fmla="*/ 831 h 3366"/>
                <a:gd name="T46" fmla="*/ 1940 w 2250"/>
                <a:gd name="T47" fmla="*/ 569 h 3366"/>
                <a:gd name="T48" fmla="*/ 1743 w 2250"/>
                <a:gd name="T49" fmla="*/ 359 h 3366"/>
                <a:gd name="T50" fmla="*/ 1492 w 2250"/>
                <a:gd name="T51" fmla="*/ 213 h 3366"/>
                <a:gd name="T52" fmla="*/ 1202 w 2250"/>
                <a:gd name="T53" fmla="*/ 147 h 3366"/>
                <a:gd name="T54" fmla="*/ 1292 w 2250"/>
                <a:gd name="T55" fmla="*/ 12 h 3366"/>
                <a:gd name="T56" fmla="*/ 1600 w 2250"/>
                <a:gd name="T57" fmla="*/ 105 h 3366"/>
                <a:gd name="T58" fmla="*/ 1864 w 2250"/>
                <a:gd name="T59" fmla="*/ 277 h 3366"/>
                <a:gd name="T60" fmla="*/ 2069 w 2250"/>
                <a:gd name="T61" fmla="*/ 514 h 3366"/>
                <a:gd name="T62" fmla="*/ 2203 w 2250"/>
                <a:gd name="T63" fmla="*/ 802 h 3366"/>
                <a:gd name="T64" fmla="*/ 2250 w 2250"/>
                <a:gd name="T65" fmla="*/ 1124 h 3366"/>
                <a:gd name="T66" fmla="*/ 2227 w 2250"/>
                <a:gd name="T67" fmla="*/ 1304 h 3366"/>
                <a:gd name="T68" fmla="*/ 2160 w 2250"/>
                <a:gd name="T69" fmla="*/ 1519 h 3366"/>
                <a:gd name="T70" fmla="*/ 2060 w 2250"/>
                <a:gd name="T71" fmla="*/ 1760 h 3366"/>
                <a:gd name="T72" fmla="*/ 1937 w 2250"/>
                <a:gd name="T73" fmla="*/ 2017 h 3366"/>
                <a:gd name="T74" fmla="*/ 1797 w 2250"/>
                <a:gd name="T75" fmla="*/ 2278 h 3366"/>
                <a:gd name="T76" fmla="*/ 1651 w 2250"/>
                <a:gd name="T77" fmla="*/ 2534 h 3366"/>
                <a:gd name="T78" fmla="*/ 1507 w 2250"/>
                <a:gd name="T79" fmla="*/ 2773 h 3366"/>
                <a:gd name="T80" fmla="*/ 1374 w 2250"/>
                <a:gd name="T81" fmla="*/ 2986 h 3366"/>
                <a:gd name="T82" fmla="*/ 1261 w 2250"/>
                <a:gd name="T83" fmla="*/ 3161 h 3366"/>
                <a:gd name="T84" fmla="*/ 1178 w 2250"/>
                <a:gd name="T85" fmla="*/ 3288 h 3366"/>
                <a:gd name="T86" fmla="*/ 1132 w 2250"/>
                <a:gd name="T87" fmla="*/ 3357 h 3366"/>
                <a:gd name="T88" fmla="*/ 1119 w 2250"/>
                <a:gd name="T89" fmla="*/ 3357 h 3366"/>
                <a:gd name="T90" fmla="*/ 1072 w 2250"/>
                <a:gd name="T91" fmla="*/ 3288 h 3366"/>
                <a:gd name="T92" fmla="*/ 989 w 2250"/>
                <a:gd name="T93" fmla="*/ 3161 h 3366"/>
                <a:gd name="T94" fmla="*/ 875 w 2250"/>
                <a:gd name="T95" fmla="*/ 2986 h 3366"/>
                <a:gd name="T96" fmla="*/ 743 w 2250"/>
                <a:gd name="T97" fmla="*/ 2773 h 3366"/>
                <a:gd name="T98" fmla="*/ 599 w 2250"/>
                <a:gd name="T99" fmla="*/ 2534 h 3366"/>
                <a:gd name="T100" fmla="*/ 453 w 2250"/>
                <a:gd name="T101" fmla="*/ 2278 h 3366"/>
                <a:gd name="T102" fmla="*/ 314 w 2250"/>
                <a:gd name="T103" fmla="*/ 2017 h 3366"/>
                <a:gd name="T104" fmla="*/ 190 w 2250"/>
                <a:gd name="T105" fmla="*/ 1760 h 3366"/>
                <a:gd name="T106" fmla="*/ 91 w 2250"/>
                <a:gd name="T107" fmla="*/ 1519 h 3366"/>
                <a:gd name="T108" fmla="*/ 24 w 2250"/>
                <a:gd name="T109" fmla="*/ 1304 h 3366"/>
                <a:gd name="T110" fmla="*/ 0 w 2250"/>
                <a:gd name="T111" fmla="*/ 1124 h 3366"/>
                <a:gd name="T112" fmla="*/ 48 w 2250"/>
                <a:gd name="T113" fmla="*/ 802 h 3366"/>
                <a:gd name="T114" fmla="*/ 181 w 2250"/>
                <a:gd name="T115" fmla="*/ 514 h 3366"/>
                <a:gd name="T116" fmla="*/ 387 w 2250"/>
                <a:gd name="T117" fmla="*/ 277 h 3366"/>
                <a:gd name="T118" fmla="*/ 650 w 2250"/>
                <a:gd name="T119" fmla="*/ 105 h 3366"/>
                <a:gd name="T120" fmla="*/ 958 w 2250"/>
                <a:gd name="T121" fmla="*/ 12 h 3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50" h="3366">
                  <a:moveTo>
                    <a:pt x="1124" y="144"/>
                  </a:moveTo>
                  <a:lnTo>
                    <a:pt x="1048" y="147"/>
                  </a:lnTo>
                  <a:lnTo>
                    <a:pt x="972" y="155"/>
                  </a:lnTo>
                  <a:lnTo>
                    <a:pt x="899" y="169"/>
                  </a:lnTo>
                  <a:lnTo>
                    <a:pt x="828" y="190"/>
                  </a:lnTo>
                  <a:lnTo>
                    <a:pt x="758" y="214"/>
                  </a:lnTo>
                  <a:lnTo>
                    <a:pt x="691" y="244"/>
                  </a:lnTo>
                  <a:lnTo>
                    <a:pt x="627" y="278"/>
                  </a:lnTo>
                  <a:lnTo>
                    <a:pt x="565" y="318"/>
                  </a:lnTo>
                  <a:lnTo>
                    <a:pt x="507" y="361"/>
                  </a:lnTo>
                  <a:lnTo>
                    <a:pt x="453" y="408"/>
                  </a:lnTo>
                  <a:lnTo>
                    <a:pt x="401" y="460"/>
                  </a:lnTo>
                  <a:lnTo>
                    <a:pt x="354" y="514"/>
                  </a:lnTo>
                  <a:lnTo>
                    <a:pt x="311" y="572"/>
                  </a:lnTo>
                  <a:lnTo>
                    <a:pt x="271" y="633"/>
                  </a:lnTo>
                  <a:lnTo>
                    <a:pt x="237" y="698"/>
                  </a:lnTo>
                  <a:lnTo>
                    <a:pt x="207" y="765"/>
                  </a:lnTo>
                  <a:lnTo>
                    <a:pt x="183" y="834"/>
                  </a:lnTo>
                  <a:lnTo>
                    <a:pt x="162" y="906"/>
                  </a:lnTo>
                  <a:lnTo>
                    <a:pt x="148" y="979"/>
                  </a:lnTo>
                  <a:lnTo>
                    <a:pt x="139" y="1055"/>
                  </a:lnTo>
                  <a:lnTo>
                    <a:pt x="137" y="1132"/>
                  </a:lnTo>
                  <a:lnTo>
                    <a:pt x="139" y="1178"/>
                  </a:lnTo>
                  <a:lnTo>
                    <a:pt x="145" y="1227"/>
                  </a:lnTo>
                  <a:lnTo>
                    <a:pt x="154" y="1279"/>
                  </a:lnTo>
                  <a:lnTo>
                    <a:pt x="167" y="1335"/>
                  </a:lnTo>
                  <a:lnTo>
                    <a:pt x="185" y="1393"/>
                  </a:lnTo>
                  <a:lnTo>
                    <a:pt x="204" y="1455"/>
                  </a:lnTo>
                  <a:lnTo>
                    <a:pt x="228" y="1518"/>
                  </a:lnTo>
                  <a:lnTo>
                    <a:pt x="253" y="1583"/>
                  </a:lnTo>
                  <a:lnTo>
                    <a:pt x="281" y="1650"/>
                  </a:lnTo>
                  <a:lnTo>
                    <a:pt x="311" y="1719"/>
                  </a:lnTo>
                  <a:lnTo>
                    <a:pt x="343" y="1788"/>
                  </a:lnTo>
                  <a:lnTo>
                    <a:pt x="378" y="1859"/>
                  </a:lnTo>
                  <a:lnTo>
                    <a:pt x="413" y="1931"/>
                  </a:lnTo>
                  <a:lnTo>
                    <a:pt x="450" y="2003"/>
                  </a:lnTo>
                  <a:lnTo>
                    <a:pt x="489" y="2076"/>
                  </a:lnTo>
                  <a:lnTo>
                    <a:pt x="528" y="2148"/>
                  </a:lnTo>
                  <a:lnTo>
                    <a:pt x="567" y="2221"/>
                  </a:lnTo>
                  <a:lnTo>
                    <a:pt x="608" y="2292"/>
                  </a:lnTo>
                  <a:lnTo>
                    <a:pt x="649" y="2362"/>
                  </a:lnTo>
                  <a:lnTo>
                    <a:pt x="690" y="2432"/>
                  </a:lnTo>
                  <a:lnTo>
                    <a:pt x="730" y="2500"/>
                  </a:lnTo>
                  <a:lnTo>
                    <a:pt x="770" y="2567"/>
                  </a:lnTo>
                  <a:lnTo>
                    <a:pt x="810" y="2632"/>
                  </a:lnTo>
                  <a:lnTo>
                    <a:pt x="849" y="2695"/>
                  </a:lnTo>
                  <a:lnTo>
                    <a:pt x="887" y="2755"/>
                  </a:lnTo>
                  <a:lnTo>
                    <a:pt x="922" y="2813"/>
                  </a:lnTo>
                  <a:lnTo>
                    <a:pt x="958" y="2868"/>
                  </a:lnTo>
                  <a:lnTo>
                    <a:pt x="991" y="2920"/>
                  </a:lnTo>
                  <a:lnTo>
                    <a:pt x="1022" y="2968"/>
                  </a:lnTo>
                  <a:lnTo>
                    <a:pt x="1052" y="3013"/>
                  </a:lnTo>
                  <a:lnTo>
                    <a:pt x="1080" y="3054"/>
                  </a:lnTo>
                  <a:lnTo>
                    <a:pt x="1103" y="3091"/>
                  </a:lnTo>
                  <a:lnTo>
                    <a:pt x="1124" y="3123"/>
                  </a:lnTo>
                  <a:lnTo>
                    <a:pt x="1147" y="3091"/>
                  </a:lnTo>
                  <a:lnTo>
                    <a:pt x="1171" y="3054"/>
                  </a:lnTo>
                  <a:lnTo>
                    <a:pt x="1198" y="3013"/>
                  </a:lnTo>
                  <a:lnTo>
                    <a:pt x="1228" y="2968"/>
                  </a:lnTo>
                  <a:lnTo>
                    <a:pt x="1259" y="2919"/>
                  </a:lnTo>
                  <a:lnTo>
                    <a:pt x="1293" y="2868"/>
                  </a:lnTo>
                  <a:lnTo>
                    <a:pt x="1328" y="2813"/>
                  </a:lnTo>
                  <a:lnTo>
                    <a:pt x="1364" y="2755"/>
                  </a:lnTo>
                  <a:lnTo>
                    <a:pt x="1402" y="2695"/>
                  </a:lnTo>
                  <a:lnTo>
                    <a:pt x="1441" y="2632"/>
                  </a:lnTo>
                  <a:lnTo>
                    <a:pt x="1481" y="2566"/>
                  </a:lnTo>
                  <a:lnTo>
                    <a:pt x="1520" y="2500"/>
                  </a:lnTo>
                  <a:lnTo>
                    <a:pt x="1561" y="2432"/>
                  </a:lnTo>
                  <a:lnTo>
                    <a:pt x="1602" y="2362"/>
                  </a:lnTo>
                  <a:lnTo>
                    <a:pt x="1643" y="2291"/>
                  </a:lnTo>
                  <a:lnTo>
                    <a:pt x="1683" y="2220"/>
                  </a:lnTo>
                  <a:lnTo>
                    <a:pt x="1722" y="2147"/>
                  </a:lnTo>
                  <a:lnTo>
                    <a:pt x="1762" y="2075"/>
                  </a:lnTo>
                  <a:lnTo>
                    <a:pt x="1800" y="2002"/>
                  </a:lnTo>
                  <a:lnTo>
                    <a:pt x="1837" y="1931"/>
                  </a:lnTo>
                  <a:lnTo>
                    <a:pt x="1872" y="1858"/>
                  </a:lnTo>
                  <a:lnTo>
                    <a:pt x="1907" y="1788"/>
                  </a:lnTo>
                  <a:lnTo>
                    <a:pt x="1939" y="1718"/>
                  </a:lnTo>
                  <a:lnTo>
                    <a:pt x="1969" y="1649"/>
                  </a:lnTo>
                  <a:lnTo>
                    <a:pt x="1998" y="1582"/>
                  </a:lnTo>
                  <a:lnTo>
                    <a:pt x="2023" y="1517"/>
                  </a:lnTo>
                  <a:lnTo>
                    <a:pt x="2046" y="1454"/>
                  </a:lnTo>
                  <a:lnTo>
                    <a:pt x="2065" y="1393"/>
                  </a:lnTo>
                  <a:lnTo>
                    <a:pt x="2083" y="1334"/>
                  </a:lnTo>
                  <a:lnTo>
                    <a:pt x="2096" y="1279"/>
                  </a:lnTo>
                  <a:lnTo>
                    <a:pt x="2106" y="1227"/>
                  </a:lnTo>
                  <a:lnTo>
                    <a:pt x="2112" y="1177"/>
                  </a:lnTo>
                  <a:lnTo>
                    <a:pt x="2114" y="1132"/>
                  </a:lnTo>
                  <a:lnTo>
                    <a:pt x="2111" y="1054"/>
                  </a:lnTo>
                  <a:lnTo>
                    <a:pt x="2102" y="978"/>
                  </a:lnTo>
                  <a:lnTo>
                    <a:pt x="2088" y="904"/>
                  </a:lnTo>
                  <a:lnTo>
                    <a:pt x="2068" y="831"/>
                  </a:lnTo>
                  <a:lnTo>
                    <a:pt x="2043" y="762"/>
                  </a:lnTo>
                  <a:lnTo>
                    <a:pt x="2013" y="695"/>
                  </a:lnTo>
                  <a:lnTo>
                    <a:pt x="1979" y="630"/>
                  </a:lnTo>
                  <a:lnTo>
                    <a:pt x="1940" y="569"/>
                  </a:lnTo>
                  <a:lnTo>
                    <a:pt x="1896" y="511"/>
                  </a:lnTo>
                  <a:lnTo>
                    <a:pt x="1849" y="457"/>
                  </a:lnTo>
                  <a:lnTo>
                    <a:pt x="1798" y="406"/>
                  </a:lnTo>
                  <a:lnTo>
                    <a:pt x="1743" y="359"/>
                  </a:lnTo>
                  <a:lnTo>
                    <a:pt x="1685" y="316"/>
                  </a:lnTo>
                  <a:lnTo>
                    <a:pt x="1623" y="277"/>
                  </a:lnTo>
                  <a:lnTo>
                    <a:pt x="1559" y="243"/>
                  </a:lnTo>
                  <a:lnTo>
                    <a:pt x="1492" y="213"/>
                  </a:lnTo>
                  <a:lnTo>
                    <a:pt x="1422" y="189"/>
                  </a:lnTo>
                  <a:lnTo>
                    <a:pt x="1351" y="169"/>
                  </a:lnTo>
                  <a:lnTo>
                    <a:pt x="1278" y="155"/>
                  </a:lnTo>
                  <a:lnTo>
                    <a:pt x="1202" y="147"/>
                  </a:lnTo>
                  <a:lnTo>
                    <a:pt x="1124" y="144"/>
                  </a:lnTo>
                  <a:close/>
                  <a:moveTo>
                    <a:pt x="1124" y="0"/>
                  </a:moveTo>
                  <a:lnTo>
                    <a:pt x="1209" y="3"/>
                  </a:lnTo>
                  <a:lnTo>
                    <a:pt x="1292" y="12"/>
                  </a:lnTo>
                  <a:lnTo>
                    <a:pt x="1372" y="28"/>
                  </a:lnTo>
                  <a:lnTo>
                    <a:pt x="1451" y="48"/>
                  </a:lnTo>
                  <a:lnTo>
                    <a:pt x="1527" y="74"/>
                  </a:lnTo>
                  <a:lnTo>
                    <a:pt x="1600" y="105"/>
                  </a:lnTo>
                  <a:lnTo>
                    <a:pt x="1671" y="142"/>
                  </a:lnTo>
                  <a:lnTo>
                    <a:pt x="1739" y="183"/>
                  </a:lnTo>
                  <a:lnTo>
                    <a:pt x="1803" y="227"/>
                  </a:lnTo>
                  <a:lnTo>
                    <a:pt x="1864" y="277"/>
                  </a:lnTo>
                  <a:lnTo>
                    <a:pt x="1921" y="332"/>
                  </a:lnTo>
                  <a:lnTo>
                    <a:pt x="1974" y="389"/>
                  </a:lnTo>
                  <a:lnTo>
                    <a:pt x="2024" y="450"/>
                  </a:lnTo>
                  <a:lnTo>
                    <a:pt x="2069" y="514"/>
                  </a:lnTo>
                  <a:lnTo>
                    <a:pt x="2110" y="582"/>
                  </a:lnTo>
                  <a:lnTo>
                    <a:pt x="2146" y="653"/>
                  </a:lnTo>
                  <a:lnTo>
                    <a:pt x="2177" y="726"/>
                  </a:lnTo>
                  <a:lnTo>
                    <a:pt x="2203" y="802"/>
                  </a:lnTo>
                  <a:lnTo>
                    <a:pt x="2223" y="879"/>
                  </a:lnTo>
                  <a:lnTo>
                    <a:pt x="2238" y="960"/>
                  </a:lnTo>
                  <a:lnTo>
                    <a:pt x="2247" y="1041"/>
                  </a:lnTo>
                  <a:lnTo>
                    <a:pt x="2250" y="1124"/>
                  </a:lnTo>
                  <a:lnTo>
                    <a:pt x="2249" y="1165"/>
                  </a:lnTo>
                  <a:lnTo>
                    <a:pt x="2244" y="1209"/>
                  </a:lnTo>
                  <a:lnTo>
                    <a:pt x="2237" y="1255"/>
                  </a:lnTo>
                  <a:lnTo>
                    <a:pt x="2227" y="1304"/>
                  </a:lnTo>
                  <a:lnTo>
                    <a:pt x="2213" y="1355"/>
                  </a:lnTo>
                  <a:lnTo>
                    <a:pt x="2198" y="1407"/>
                  </a:lnTo>
                  <a:lnTo>
                    <a:pt x="2180" y="1462"/>
                  </a:lnTo>
                  <a:lnTo>
                    <a:pt x="2160" y="1519"/>
                  </a:lnTo>
                  <a:lnTo>
                    <a:pt x="2138" y="1577"/>
                  </a:lnTo>
                  <a:lnTo>
                    <a:pt x="2113" y="1637"/>
                  </a:lnTo>
                  <a:lnTo>
                    <a:pt x="2088" y="1697"/>
                  </a:lnTo>
                  <a:lnTo>
                    <a:pt x="2060" y="1760"/>
                  </a:lnTo>
                  <a:lnTo>
                    <a:pt x="2032" y="1823"/>
                  </a:lnTo>
                  <a:lnTo>
                    <a:pt x="2001" y="1887"/>
                  </a:lnTo>
                  <a:lnTo>
                    <a:pt x="1969" y="1951"/>
                  </a:lnTo>
                  <a:lnTo>
                    <a:pt x="1937" y="2017"/>
                  </a:lnTo>
                  <a:lnTo>
                    <a:pt x="1903" y="2082"/>
                  </a:lnTo>
                  <a:lnTo>
                    <a:pt x="1868" y="2147"/>
                  </a:lnTo>
                  <a:lnTo>
                    <a:pt x="1833" y="2212"/>
                  </a:lnTo>
                  <a:lnTo>
                    <a:pt x="1797" y="2278"/>
                  </a:lnTo>
                  <a:lnTo>
                    <a:pt x="1761" y="2343"/>
                  </a:lnTo>
                  <a:lnTo>
                    <a:pt x="1724" y="2407"/>
                  </a:lnTo>
                  <a:lnTo>
                    <a:pt x="1688" y="2470"/>
                  </a:lnTo>
                  <a:lnTo>
                    <a:pt x="1651" y="2534"/>
                  </a:lnTo>
                  <a:lnTo>
                    <a:pt x="1614" y="2596"/>
                  </a:lnTo>
                  <a:lnTo>
                    <a:pt x="1579" y="2656"/>
                  </a:lnTo>
                  <a:lnTo>
                    <a:pt x="1543" y="2715"/>
                  </a:lnTo>
                  <a:lnTo>
                    <a:pt x="1507" y="2773"/>
                  </a:lnTo>
                  <a:lnTo>
                    <a:pt x="1472" y="2829"/>
                  </a:lnTo>
                  <a:lnTo>
                    <a:pt x="1439" y="2884"/>
                  </a:lnTo>
                  <a:lnTo>
                    <a:pt x="1406" y="2936"/>
                  </a:lnTo>
                  <a:lnTo>
                    <a:pt x="1374" y="2986"/>
                  </a:lnTo>
                  <a:lnTo>
                    <a:pt x="1344" y="3033"/>
                  </a:lnTo>
                  <a:lnTo>
                    <a:pt x="1315" y="3078"/>
                  </a:lnTo>
                  <a:lnTo>
                    <a:pt x="1288" y="3121"/>
                  </a:lnTo>
                  <a:lnTo>
                    <a:pt x="1261" y="3161"/>
                  </a:lnTo>
                  <a:lnTo>
                    <a:pt x="1238" y="3198"/>
                  </a:lnTo>
                  <a:lnTo>
                    <a:pt x="1215" y="3231"/>
                  </a:lnTo>
                  <a:lnTo>
                    <a:pt x="1195" y="3262"/>
                  </a:lnTo>
                  <a:lnTo>
                    <a:pt x="1178" y="3288"/>
                  </a:lnTo>
                  <a:lnTo>
                    <a:pt x="1162" y="3311"/>
                  </a:lnTo>
                  <a:lnTo>
                    <a:pt x="1149" y="3330"/>
                  </a:lnTo>
                  <a:lnTo>
                    <a:pt x="1139" y="3346"/>
                  </a:lnTo>
                  <a:lnTo>
                    <a:pt x="1132" y="3357"/>
                  </a:lnTo>
                  <a:lnTo>
                    <a:pt x="1127" y="3364"/>
                  </a:lnTo>
                  <a:lnTo>
                    <a:pt x="1124" y="3366"/>
                  </a:lnTo>
                  <a:lnTo>
                    <a:pt x="1123" y="3364"/>
                  </a:lnTo>
                  <a:lnTo>
                    <a:pt x="1119" y="3357"/>
                  </a:lnTo>
                  <a:lnTo>
                    <a:pt x="1111" y="3346"/>
                  </a:lnTo>
                  <a:lnTo>
                    <a:pt x="1101" y="3330"/>
                  </a:lnTo>
                  <a:lnTo>
                    <a:pt x="1088" y="3311"/>
                  </a:lnTo>
                  <a:lnTo>
                    <a:pt x="1072" y="3288"/>
                  </a:lnTo>
                  <a:lnTo>
                    <a:pt x="1055" y="3262"/>
                  </a:lnTo>
                  <a:lnTo>
                    <a:pt x="1035" y="3231"/>
                  </a:lnTo>
                  <a:lnTo>
                    <a:pt x="1013" y="3198"/>
                  </a:lnTo>
                  <a:lnTo>
                    <a:pt x="989" y="3161"/>
                  </a:lnTo>
                  <a:lnTo>
                    <a:pt x="963" y="3121"/>
                  </a:lnTo>
                  <a:lnTo>
                    <a:pt x="936" y="3078"/>
                  </a:lnTo>
                  <a:lnTo>
                    <a:pt x="906" y="3033"/>
                  </a:lnTo>
                  <a:lnTo>
                    <a:pt x="875" y="2986"/>
                  </a:lnTo>
                  <a:lnTo>
                    <a:pt x="844" y="2936"/>
                  </a:lnTo>
                  <a:lnTo>
                    <a:pt x="811" y="2884"/>
                  </a:lnTo>
                  <a:lnTo>
                    <a:pt x="778" y="2829"/>
                  </a:lnTo>
                  <a:lnTo>
                    <a:pt x="743" y="2773"/>
                  </a:lnTo>
                  <a:lnTo>
                    <a:pt x="708" y="2715"/>
                  </a:lnTo>
                  <a:lnTo>
                    <a:pt x="672" y="2656"/>
                  </a:lnTo>
                  <a:lnTo>
                    <a:pt x="636" y="2596"/>
                  </a:lnTo>
                  <a:lnTo>
                    <a:pt x="599" y="2534"/>
                  </a:lnTo>
                  <a:lnTo>
                    <a:pt x="562" y="2470"/>
                  </a:lnTo>
                  <a:lnTo>
                    <a:pt x="527" y="2407"/>
                  </a:lnTo>
                  <a:lnTo>
                    <a:pt x="490" y="2343"/>
                  </a:lnTo>
                  <a:lnTo>
                    <a:pt x="453" y="2278"/>
                  </a:lnTo>
                  <a:lnTo>
                    <a:pt x="417" y="2212"/>
                  </a:lnTo>
                  <a:lnTo>
                    <a:pt x="383" y="2147"/>
                  </a:lnTo>
                  <a:lnTo>
                    <a:pt x="348" y="2082"/>
                  </a:lnTo>
                  <a:lnTo>
                    <a:pt x="314" y="2017"/>
                  </a:lnTo>
                  <a:lnTo>
                    <a:pt x="281" y="1951"/>
                  </a:lnTo>
                  <a:lnTo>
                    <a:pt x="249" y="1887"/>
                  </a:lnTo>
                  <a:lnTo>
                    <a:pt x="219" y="1823"/>
                  </a:lnTo>
                  <a:lnTo>
                    <a:pt x="190" y="1760"/>
                  </a:lnTo>
                  <a:lnTo>
                    <a:pt x="162" y="1697"/>
                  </a:lnTo>
                  <a:lnTo>
                    <a:pt x="137" y="1637"/>
                  </a:lnTo>
                  <a:lnTo>
                    <a:pt x="112" y="1577"/>
                  </a:lnTo>
                  <a:lnTo>
                    <a:pt x="91" y="1519"/>
                  </a:lnTo>
                  <a:lnTo>
                    <a:pt x="70" y="1462"/>
                  </a:lnTo>
                  <a:lnTo>
                    <a:pt x="53" y="1407"/>
                  </a:lnTo>
                  <a:lnTo>
                    <a:pt x="37" y="1355"/>
                  </a:lnTo>
                  <a:lnTo>
                    <a:pt x="24" y="1304"/>
                  </a:lnTo>
                  <a:lnTo>
                    <a:pt x="14" y="1255"/>
                  </a:lnTo>
                  <a:lnTo>
                    <a:pt x="6" y="1209"/>
                  </a:lnTo>
                  <a:lnTo>
                    <a:pt x="2" y="1165"/>
                  </a:lnTo>
                  <a:lnTo>
                    <a:pt x="0" y="1124"/>
                  </a:lnTo>
                  <a:lnTo>
                    <a:pt x="3" y="1041"/>
                  </a:lnTo>
                  <a:lnTo>
                    <a:pt x="12" y="960"/>
                  </a:lnTo>
                  <a:lnTo>
                    <a:pt x="28" y="879"/>
                  </a:lnTo>
                  <a:lnTo>
                    <a:pt x="48" y="802"/>
                  </a:lnTo>
                  <a:lnTo>
                    <a:pt x="73" y="726"/>
                  </a:lnTo>
                  <a:lnTo>
                    <a:pt x="104" y="653"/>
                  </a:lnTo>
                  <a:lnTo>
                    <a:pt x="141" y="582"/>
                  </a:lnTo>
                  <a:lnTo>
                    <a:pt x="181" y="514"/>
                  </a:lnTo>
                  <a:lnTo>
                    <a:pt x="227" y="450"/>
                  </a:lnTo>
                  <a:lnTo>
                    <a:pt x="275" y="389"/>
                  </a:lnTo>
                  <a:lnTo>
                    <a:pt x="329" y="332"/>
                  </a:lnTo>
                  <a:lnTo>
                    <a:pt x="387" y="277"/>
                  </a:lnTo>
                  <a:lnTo>
                    <a:pt x="447" y="227"/>
                  </a:lnTo>
                  <a:lnTo>
                    <a:pt x="511" y="183"/>
                  </a:lnTo>
                  <a:lnTo>
                    <a:pt x="580" y="142"/>
                  </a:lnTo>
                  <a:lnTo>
                    <a:pt x="650" y="105"/>
                  </a:lnTo>
                  <a:lnTo>
                    <a:pt x="723" y="74"/>
                  </a:lnTo>
                  <a:lnTo>
                    <a:pt x="800" y="48"/>
                  </a:lnTo>
                  <a:lnTo>
                    <a:pt x="878" y="28"/>
                  </a:lnTo>
                  <a:lnTo>
                    <a:pt x="958" y="12"/>
                  </a:lnTo>
                  <a:lnTo>
                    <a:pt x="1041" y="3"/>
                  </a:lnTo>
                  <a:lnTo>
                    <a:pt x="11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56" name="Freeform 33"/>
            <p:cNvSpPr>
              <a:spLocks noEditPoints="1"/>
            </p:cNvSpPr>
            <p:nvPr/>
          </p:nvSpPr>
          <p:spPr bwMode="auto">
            <a:xfrm>
              <a:off x="833438" y="5819776"/>
              <a:ext cx="273050" cy="274638"/>
            </a:xfrm>
            <a:custGeom>
              <a:avLst/>
              <a:gdLst>
                <a:gd name="T0" fmla="*/ 653 w 1548"/>
                <a:gd name="T1" fmla="*/ 155 h 1554"/>
                <a:gd name="T2" fmla="*/ 487 w 1548"/>
                <a:gd name="T3" fmla="*/ 212 h 1554"/>
                <a:gd name="T4" fmla="*/ 345 w 1548"/>
                <a:gd name="T5" fmla="*/ 310 h 1554"/>
                <a:gd name="T6" fmla="*/ 234 w 1548"/>
                <a:gd name="T7" fmla="*/ 443 h 1554"/>
                <a:gd name="T8" fmla="*/ 162 w 1548"/>
                <a:gd name="T9" fmla="*/ 602 h 1554"/>
                <a:gd name="T10" fmla="*/ 137 w 1548"/>
                <a:gd name="T11" fmla="*/ 780 h 1554"/>
                <a:gd name="T12" fmla="*/ 162 w 1548"/>
                <a:gd name="T13" fmla="*/ 959 h 1554"/>
                <a:gd name="T14" fmla="*/ 234 w 1548"/>
                <a:gd name="T15" fmla="*/ 1118 h 1554"/>
                <a:gd name="T16" fmla="*/ 345 w 1548"/>
                <a:gd name="T17" fmla="*/ 1250 h 1554"/>
                <a:gd name="T18" fmla="*/ 487 w 1548"/>
                <a:gd name="T19" fmla="*/ 1349 h 1554"/>
                <a:gd name="T20" fmla="*/ 653 w 1548"/>
                <a:gd name="T21" fmla="*/ 1406 h 1554"/>
                <a:gd name="T22" fmla="*/ 836 w 1548"/>
                <a:gd name="T23" fmla="*/ 1415 h 1554"/>
                <a:gd name="T24" fmla="*/ 1008 w 1548"/>
                <a:gd name="T25" fmla="*/ 1373 h 1554"/>
                <a:gd name="T26" fmla="*/ 1159 w 1548"/>
                <a:gd name="T27" fmla="*/ 1288 h 1554"/>
                <a:gd name="T28" fmla="*/ 1282 w 1548"/>
                <a:gd name="T29" fmla="*/ 1166 h 1554"/>
                <a:gd name="T30" fmla="*/ 1367 w 1548"/>
                <a:gd name="T31" fmla="*/ 1015 h 1554"/>
                <a:gd name="T32" fmla="*/ 1409 w 1548"/>
                <a:gd name="T33" fmla="*/ 841 h 1554"/>
                <a:gd name="T34" fmla="*/ 1400 w 1548"/>
                <a:gd name="T35" fmla="*/ 660 h 1554"/>
                <a:gd name="T36" fmla="*/ 1343 w 1548"/>
                <a:gd name="T37" fmla="*/ 494 h 1554"/>
                <a:gd name="T38" fmla="*/ 1245 w 1548"/>
                <a:gd name="T39" fmla="*/ 351 h 1554"/>
                <a:gd name="T40" fmla="*/ 1112 w 1548"/>
                <a:gd name="T41" fmla="*/ 241 h 1554"/>
                <a:gd name="T42" fmla="*/ 953 w 1548"/>
                <a:gd name="T43" fmla="*/ 168 h 1554"/>
                <a:gd name="T44" fmla="*/ 773 w 1548"/>
                <a:gd name="T45" fmla="*/ 143 h 1554"/>
                <a:gd name="T46" fmla="*/ 914 w 1548"/>
                <a:gd name="T47" fmla="*/ 13 h 1554"/>
                <a:gd name="T48" fmla="*/ 1107 w 1548"/>
                <a:gd name="T49" fmla="*/ 75 h 1554"/>
                <a:gd name="T50" fmla="*/ 1273 w 1548"/>
                <a:gd name="T51" fmla="*/ 183 h 1554"/>
                <a:gd name="T52" fmla="*/ 1407 w 1548"/>
                <a:gd name="T53" fmla="*/ 329 h 1554"/>
                <a:gd name="T54" fmla="*/ 1500 w 1548"/>
                <a:gd name="T55" fmla="*/ 506 h 1554"/>
                <a:gd name="T56" fmla="*/ 1545 w 1548"/>
                <a:gd name="T57" fmla="*/ 704 h 1554"/>
                <a:gd name="T58" fmla="*/ 1537 w 1548"/>
                <a:gd name="T59" fmla="*/ 905 h 1554"/>
                <a:gd name="T60" fmla="*/ 1482 w 1548"/>
                <a:gd name="T61" fmla="*/ 1088 h 1554"/>
                <a:gd name="T62" fmla="*/ 1385 w 1548"/>
                <a:gd name="T63" fmla="*/ 1251 h 1554"/>
                <a:gd name="T64" fmla="*/ 1252 w 1548"/>
                <a:gd name="T65" fmla="*/ 1385 h 1554"/>
                <a:gd name="T66" fmla="*/ 1091 w 1548"/>
                <a:gd name="T67" fmla="*/ 1485 h 1554"/>
                <a:gd name="T68" fmla="*/ 907 w 1548"/>
                <a:gd name="T69" fmla="*/ 1542 h 1554"/>
                <a:gd name="T70" fmla="*/ 703 w 1548"/>
                <a:gd name="T71" fmla="*/ 1550 h 1554"/>
                <a:gd name="T72" fmla="*/ 503 w 1548"/>
                <a:gd name="T73" fmla="*/ 1505 h 1554"/>
                <a:gd name="T74" fmla="*/ 327 w 1548"/>
                <a:gd name="T75" fmla="*/ 1412 h 1554"/>
                <a:gd name="T76" fmla="*/ 182 w 1548"/>
                <a:gd name="T77" fmla="*/ 1277 h 1554"/>
                <a:gd name="T78" fmla="*/ 74 w 1548"/>
                <a:gd name="T79" fmla="*/ 1110 h 1554"/>
                <a:gd name="T80" fmla="*/ 12 w 1548"/>
                <a:gd name="T81" fmla="*/ 918 h 1554"/>
                <a:gd name="T82" fmla="*/ 3 w 1548"/>
                <a:gd name="T83" fmla="*/ 714 h 1554"/>
                <a:gd name="T84" fmla="*/ 44 w 1548"/>
                <a:gd name="T85" fmla="*/ 525 h 1554"/>
                <a:gd name="T86" fmla="*/ 128 w 1548"/>
                <a:gd name="T87" fmla="*/ 355 h 1554"/>
                <a:gd name="T88" fmla="*/ 248 w 1548"/>
                <a:gd name="T89" fmla="*/ 210 h 1554"/>
                <a:gd name="T90" fmla="*/ 401 w 1548"/>
                <a:gd name="T91" fmla="*/ 98 h 1554"/>
                <a:gd name="T92" fmla="*/ 578 w 1548"/>
                <a:gd name="T93" fmla="*/ 25 h 1554"/>
                <a:gd name="T94" fmla="*/ 773 w 1548"/>
                <a:gd name="T95" fmla="*/ 0 h 1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48" h="1554">
                  <a:moveTo>
                    <a:pt x="773" y="143"/>
                  </a:moveTo>
                  <a:lnTo>
                    <a:pt x="713" y="146"/>
                  </a:lnTo>
                  <a:lnTo>
                    <a:pt x="653" y="155"/>
                  </a:lnTo>
                  <a:lnTo>
                    <a:pt x="596" y="168"/>
                  </a:lnTo>
                  <a:lnTo>
                    <a:pt x="540" y="188"/>
                  </a:lnTo>
                  <a:lnTo>
                    <a:pt x="487" y="212"/>
                  </a:lnTo>
                  <a:lnTo>
                    <a:pt x="436" y="241"/>
                  </a:lnTo>
                  <a:lnTo>
                    <a:pt x="389" y="273"/>
                  </a:lnTo>
                  <a:lnTo>
                    <a:pt x="345" y="310"/>
                  </a:lnTo>
                  <a:lnTo>
                    <a:pt x="304" y="351"/>
                  </a:lnTo>
                  <a:lnTo>
                    <a:pt x="266" y="395"/>
                  </a:lnTo>
                  <a:lnTo>
                    <a:pt x="234" y="443"/>
                  </a:lnTo>
                  <a:lnTo>
                    <a:pt x="205" y="494"/>
                  </a:lnTo>
                  <a:lnTo>
                    <a:pt x="181" y="547"/>
                  </a:lnTo>
                  <a:lnTo>
                    <a:pt x="162" y="602"/>
                  </a:lnTo>
                  <a:lnTo>
                    <a:pt x="148" y="660"/>
                  </a:lnTo>
                  <a:lnTo>
                    <a:pt x="140" y="719"/>
                  </a:lnTo>
                  <a:lnTo>
                    <a:pt x="137" y="780"/>
                  </a:lnTo>
                  <a:lnTo>
                    <a:pt x="140" y="841"/>
                  </a:lnTo>
                  <a:lnTo>
                    <a:pt x="148" y="902"/>
                  </a:lnTo>
                  <a:lnTo>
                    <a:pt x="162" y="959"/>
                  </a:lnTo>
                  <a:lnTo>
                    <a:pt x="181" y="1015"/>
                  </a:lnTo>
                  <a:lnTo>
                    <a:pt x="205" y="1068"/>
                  </a:lnTo>
                  <a:lnTo>
                    <a:pt x="234" y="1118"/>
                  </a:lnTo>
                  <a:lnTo>
                    <a:pt x="266" y="1166"/>
                  </a:lnTo>
                  <a:lnTo>
                    <a:pt x="304" y="1210"/>
                  </a:lnTo>
                  <a:lnTo>
                    <a:pt x="345" y="1250"/>
                  </a:lnTo>
                  <a:lnTo>
                    <a:pt x="389" y="1288"/>
                  </a:lnTo>
                  <a:lnTo>
                    <a:pt x="436" y="1321"/>
                  </a:lnTo>
                  <a:lnTo>
                    <a:pt x="487" y="1349"/>
                  </a:lnTo>
                  <a:lnTo>
                    <a:pt x="540" y="1373"/>
                  </a:lnTo>
                  <a:lnTo>
                    <a:pt x="596" y="1392"/>
                  </a:lnTo>
                  <a:lnTo>
                    <a:pt x="653" y="1406"/>
                  </a:lnTo>
                  <a:lnTo>
                    <a:pt x="713" y="1415"/>
                  </a:lnTo>
                  <a:lnTo>
                    <a:pt x="773" y="1418"/>
                  </a:lnTo>
                  <a:lnTo>
                    <a:pt x="836" y="1415"/>
                  </a:lnTo>
                  <a:lnTo>
                    <a:pt x="895" y="1406"/>
                  </a:lnTo>
                  <a:lnTo>
                    <a:pt x="953" y="1392"/>
                  </a:lnTo>
                  <a:lnTo>
                    <a:pt x="1008" y="1373"/>
                  </a:lnTo>
                  <a:lnTo>
                    <a:pt x="1061" y="1349"/>
                  </a:lnTo>
                  <a:lnTo>
                    <a:pt x="1112" y="1321"/>
                  </a:lnTo>
                  <a:lnTo>
                    <a:pt x="1159" y="1288"/>
                  </a:lnTo>
                  <a:lnTo>
                    <a:pt x="1204" y="1250"/>
                  </a:lnTo>
                  <a:lnTo>
                    <a:pt x="1245" y="1210"/>
                  </a:lnTo>
                  <a:lnTo>
                    <a:pt x="1282" y="1166"/>
                  </a:lnTo>
                  <a:lnTo>
                    <a:pt x="1314" y="1118"/>
                  </a:lnTo>
                  <a:lnTo>
                    <a:pt x="1343" y="1068"/>
                  </a:lnTo>
                  <a:lnTo>
                    <a:pt x="1367" y="1015"/>
                  </a:lnTo>
                  <a:lnTo>
                    <a:pt x="1387" y="959"/>
                  </a:lnTo>
                  <a:lnTo>
                    <a:pt x="1400" y="902"/>
                  </a:lnTo>
                  <a:lnTo>
                    <a:pt x="1409" y="841"/>
                  </a:lnTo>
                  <a:lnTo>
                    <a:pt x="1412" y="780"/>
                  </a:lnTo>
                  <a:lnTo>
                    <a:pt x="1409" y="719"/>
                  </a:lnTo>
                  <a:lnTo>
                    <a:pt x="1400" y="660"/>
                  </a:lnTo>
                  <a:lnTo>
                    <a:pt x="1387" y="602"/>
                  </a:lnTo>
                  <a:lnTo>
                    <a:pt x="1367" y="547"/>
                  </a:lnTo>
                  <a:lnTo>
                    <a:pt x="1343" y="494"/>
                  </a:lnTo>
                  <a:lnTo>
                    <a:pt x="1314" y="443"/>
                  </a:lnTo>
                  <a:lnTo>
                    <a:pt x="1282" y="395"/>
                  </a:lnTo>
                  <a:lnTo>
                    <a:pt x="1245" y="351"/>
                  </a:lnTo>
                  <a:lnTo>
                    <a:pt x="1204" y="310"/>
                  </a:lnTo>
                  <a:lnTo>
                    <a:pt x="1159" y="273"/>
                  </a:lnTo>
                  <a:lnTo>
                    <a:pt x="1112" y="241"/>
                  </a:lnTo>
                  <a:lnTo>
                    <a:pt x="1061" y="212"/>
                  </a:lnTo>
                  <a:lnTo>
                    <a:pt x="1008" y="188"/>
                  </a:lnTo>
                  <a:lnTo>
                    <a:pt x="953" y="168"/>
                  </a:lnTo>
                  <a:lnTo>
                    <a:pt x="895" y="155"/>
                  </a:lnTo>
                  <a:lnTo>
                    <a:pt x="836" y="146"/>
                  </a:lnTo>
                  <a:lnTo>
                    <a:pt x="773" y="143"/>
                  </a:lnTo>
                  <a:close/>
                  <a:moveTo>
                    <a:pt x="773" y="0"/>
                  </a:moveTo>
                  <a:lnTo>
                    <a:pt x="845" y="3"/>
                  </a:lnTo>
                  <a:lnTo>
                    <a:pt x="914" y="13"/>
                  </a:lnTo>
                  <a:lnTo>
                    <a:pt x="981" y="28"/>
                  </a:lnTo>
                  <a:lnTo>
                    <a:pt x="1045" y="49"/>
                  </a:lnTo>
                  <a:lnTo>
                    <a:pt x="1107" y="75"/>
                  </a:lnTo>
                  <a:lnTo>
                    <a:pt x="1166" y="107"/>
                  </a:lnTo>
                  <a:lnTo>
                    <a:pt x="1221" y="143"/>
                  </a:lnTo>
                  <a:lnTo>
                    <a:pt x="1273" y="183"/>
                  </a:lnTo>
                  <a:lnTo>
                    <a:pt x="1322" y="228"/>
                  </a:lnTo>
                  <a:lnTo>
                    <a:pt x="1367" y="277"/>
                  </a:lnTo>
                  <a:lnTo>
                    <a:pt x="1407" y="329"/>
                  </a:lnTo>
                  <a:lnTo>
                    <a:pt x="1443" y="385"/>
                  </a:lnTo>
                  <a:lnTo>
                    <a:pt x="1473" y="444"/>
                  </a:lnTo>
                  <a:lnTo>
                    <a:pt x="1500" y="506"/>
                  </a:lnTo>
                  <a:lnTo>
                    <a:pt x="1520" y="569"/>
                  </a:lnTo>
                  <a:lnTo>
                    <a:pt x="1536" y="635"/>
                  </a:lnTo>
                  <a:lnTo>
                    <a:pt x="1545" y="704"/>
                  </a:lnTo>
                  <a:lnTo>
                    <a:pt x="1548" y="773"/>
                  </a:lnTo>
                  <a:lnTo>
                    <a:pt x="1545" y="839"/>
                  </a:lnTo>
                  <a:lnTo>
                    <a:pt x="1537" y="905"/>
                  </a:lnTo>
                  <a:lnTo>
                    <a:pt x="1523" y="968"/>
                  </a:lnTo>
                  <a:lnTo>
                    <a:pt x="1505" y="1029"/>
                  </a:lnTo>
                  <a:lnTo>
                    <a:pt x="1482" y="1088"/>
                  </a:lnTo>
                  <a:lnTo>
                    <a:pt x="1453" y="1145"/>
                  </a:lnTo>
                  <a:lnTo>
                    <a:pt x="1420" y="1199"/>
                  </a:lnTo>
                  <a:lnTo>
                    <a:pt x="1385" y="1251"/>
                  </a:lnTo>
                  <a:lnTo>
                    <a:pt x="1344" y="1299"/>
                  </a:lnTo>
                  <a:lnTo>
                    <a:pt x="1300" y="1344"/>
                  </a:lnTo>
                  <a:lnTo>
                    <a:pt x="1252" y="1385"/>
                  </a:lnTo>
                  <a:lnTo>
                    <a:pt x="1201" y="1423"/>
                  </a:lnTo>
                  <a:lnTo>
                    <a:pt x="1148" y="1456"/>
                  </a:lnTo>
                  <a:lnTo>
                    <a:pt x="1091" y="1485"/>
                  </a:lnTo>
                  <a:lnTo>
                    <a:pt x="1032" y="1509"/>
                  </a:lnTo>
                  <a:lnTo>
                    <a:pt x="970" y="1528"/>
                  </a:lnTo>
                  <a:lnTo>
                    <a:pt x="907" y="1542"/>
                  </a:lnTo>
                  <a:lnTo>
                    <a:pt x="841" y="1551"/>
                  </a:lnTo>
                  <a:lnTo>
                    <a:pt x="773" y="1554"/>
                  </a:lnTo>
                  <a:lnTo>
                    <a:pt x="703" y="1550"/>
                  </a:lnTo>
                  <a:lnTo>
                    <a:pt x="635" y="1541"/>
                  </a:lnTo>
                  <a:lnTo>
                    <a:pt x="567" y="1526"/>
                  </a:lnTo>
                  <a:lnTo>
                    <a:pt x="503" y="1505"/>
                  </a:lnTo>
                  <a:lnTo>
                    <a:pt x="441" y="1479"/>
                  </a:lnTo>
                  <a:lnTo>
                    <a:pt x="383" y="1447"/>
                  </a:lnTo>
                  <a:lnTo>
                    <a:pt x="327" y="1412"/>
                  </a:lnTo>
                  <a:lnTo>
                    <a:pt x="274" y="1371"/>
                  </a:lnTo>
                  <a:lnTo>
                    <a:pt x="226" y="1326"/>
                  </a:lnTo>
                  <a:lnTo>
                    <a:pt x="182" y="1277"/>
                  </a:lnTo>
                  <a:lnTo>
                    <a:pt x="141" y="1225"/>
                  </a:lnTo>
                  <a:lnTo>
                    <a:pt x="105" y="1169"/>
                  </a:lnTo>
                  <a:lnTo>
                    <a:pt x="74" y="1110"/>
                  </a:lnTo>
                  <a:lnTo>
                    <a:pt x="48" y="1048"/>
                  </a:lnTo>
                  <a:lnTo>
                    <a:pt x="28" y="984"/>
                  </a:lnTo>
                  <a:lnTo>
                    <a:pt x="12" y="918"/>
                  </a:lnTo>
                  <a:lnTo>
                    <a:pt x="3" y="851"/>
                  </a:lnTo>
                  <a:lnTo>
                    <a:pt x="0" y="780"/>
                  </a:lnTo>
                  <a:lnTo>
                    <a:pt x="3" y="714"/>
                  </a:lnTo>
                  <a:lnTo>
                    <a:pt x="11" y="650"/>
                  </a:lnTo>
                  <a:lnTo>
                    <a:pt x="26" y="586"/>
                  </a:lnTo>
                  <a:lnTo>
                    <a:pt x="44" y="525"/>
                  </a:lnTo>
                  <a:lnTo>
                    <a:pt x="67" y="466"/>
                  </a:lnTo>
                  <a:lnTo>
                    <a:pt x="95" y="409"/>
                  </a:lnTo>
                  <a:lnTo>
                    <a:pt x="128" y="355"/>
                  </a:lnTo>
                  <a:lnTo>
                    <a:pt x="164" y="303"/>
                  </a:lnTo>
                  <a:lnTo>
                    <a:pt x="204" y="255"/>
                  </a:lnTo>
                  <a:lnTo>
                    <a:pt x="248" y="210"/>
                  </a:lnTo>
                  <a:lnTo>
                    <a:pt x="296" y="168"/>
                  </a:lnTo>
                  <a:lnTo>
                    <a:pt x="347" y="131"/>
                  </a:lnTo>
                  <a:lnTo>
                    <a:pt x="401" y="98"/>
                  </a:lnTo>
                  <a:lnTo>
                    <a:pt x="457" y="69"/>
                  </a:lnTo>
                  <a:lnTo>
                    <a:pt x="516" y="45"/>
                  </a:lnTo>
                  <a:lnTo>
                    <a:pt x="578" y="25"/>
                  </a:lnTo>
                  <a:lnTo>
                    <a:pt x="642" y="11"/>
                  </a:lnTo>
                  <a:lnTo>
                    <a:pt x="707" y="3"/>
                  </a:lnTo>
                  <a:lnTo>
                    <a:pt x="7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257" name="Freeform 131"/>
          <p:cNvSpPr>
            <a:spLocks noEditPoints="1"/>
          </p:cNvSpPr>
          <p:nvPr/>
        </p:nvSpPr>
        <p:spPr bwMode="auto">
          <a:xfrm>
            <a:off x="7506467" y="4763896"/>
            <a:ext cx="593725" cy="593725"/>
          </a:xfrm>
          <a:custGeom>
            <a:avLst/>
            <a:gdLst>
              <a:gd name="T0" fmla="*/ 1410 w 3368"/>
              <a:gd name="T1" fmla="*/ 2614 h 3369"/>
              <a:gd name="T2" fmla="*/ 1735 w 3368"/>
              <a:gd name="T3" fmla="*/ 2908 h 3369"/>
              <a:gd name="T4" fmla="*/ 2073 w 3368"/>
              <a:gd name="T5" fmla="*/ 3107 h 3369"/>
              <a:gd name="T6" fmla="*/ 2406 w 3368"/>
              <a:gd name="T7" fmla="*/ 3213 h 3369"/>
              <a:gd name="T8" fmla="*/ 2714 w 3368"/>
              <a:gd name="T9" fmla="*/ 3219 h 3369"/>
              <a:gd name="T10" fmla="*/ 2971 w 3368"/>
              <a:gd name="T11" fmla="*/ 3121 h 3369"/>
              <a:gd name="T12" fmla="*/ 3151 w 3368"/>
              <a:gd name="T13" fmla="*/ 2919 h 3369"/>
              <a:gd name="T14" fmla="*/ 3227 w 3368"/>
              <a:gd name="T15" fmla="*/ 2646 h 3369"/>
              <a:gd name="T16" fmla="*/ 3202 w 3368"/>
              <a:gd name="T17" fmla="*/ 2327 h 3369"/>
              <a:gd name="T18" fmla="*/ 3079 w 3368"/>
              <a:gd name="T19" fmla="*/ 1985 h 3369"/>
              <a:gd name="T20" fmla="*/ 2865 w 3368"/>
              <a:gd name="T21" fmla="*/ 1646 h 3369"/>
              <a:gd name="T22" fmla="*/ 2551 w 3368"/>
              <a:gd name="T23" fmla="*/ 1318 h 3369"/>
              <a:gd name="T24" fmla="*/ 1014 w 3368"/>
              <a:gd name="T25" fmla="*/ 1234 h 3369"/>
              <a:gd name="T26" fmla="*/ 944 w 3368"/>
              <a:gd name="T27" fmla="*/ 1516 h 3369"/>
              <a:gd name="T28" fmla="*/ 980 w 3368"/>
              <a:gd name="T29" fmla="*/ 1845 h 3369"/>
              <a:gd name="T30" fmla="*/ 1116 w 3368"/>
              <a:gd name="T31" fmla="*/ 2193 h 3369"/>
              <a:gd name="T32" fmla="*/ 1541 w 3368"/>
              <a:gd name="T33" fmla="*/ 910 h 3369"/>
              <a:gd name="T34" fmla="*/ 1263 w 3368"/>
              <a:gd name="T35" fmla="*/ 981 h 3369"/>
              <a:gd name="T36" fmla="*/ 2210 w 3368"/>
              <a:gd name="T37" fmla="*/ 1083 h 3369"/>
              <a:gd name="T38" fmla="*/ 1865 w 3368"/>
              <a:gd name="T39" fmla="*/ 946 h 3369"/>
              <a:gd name="T40" fmla="*/ 137 w 3368"/>
              <a:gd name="T41" fmla="*/ 0 h 3369"/>
              <a:gd name="T42" fmla="*/ 303 w 3368"/>
              <a:gd name="T43" fmla="*/ 344 h 3369"/>
              <a:gd name="T44" fmla="*/ 529 w 3368"/>
              <a:gd name="T45" fmla="*/ 606 h 3369"/>
              <a:gd name="T46" fmla="*/ 767 w 3368"/>
              <a:gd name="T47" fmla="*/ 795 h 3369"/>
              <a:gd name="T48" fmla="*/ 969 w 3368"/>
              <a:gd name="T49" fmla="*/ 915 h 3369"/>
              <a:gd name="T50" fmla="*/ 1152 w 3368"/>
              <a:gd name="T51" fmla="*/ 882 h 3369"/>
              <a:gd name="T52" fmla="*/ 1447 w 3368"/>
              <a:gd name="T53" fmla="*/ 780 h 3369"/>
              <a:gd name="T54" fmla="*/ 1788 w 3368"/>
              <a:gd name="T55" fmla="*/ 786 h 3369"/>
              <a:gd name="T56" fmla="*/ 2155 w 3368"/>
              <a:gd name="T57" fmla="*/ 898 h 3369"/>
              <a:gd name="T58" fmla="*/ 2521 w 3368"/>
              <a:gd name="T59" fmla="*/ 1110 h 3369"/>
              <a:gd name="T60" fmla="*/ 2860 w 3368"/>
              <a:gd name="T61" fmla="*/ 1416 h 3369"/>
              <a:gd name="T62" fmla="*/ 3125 w 3368"/>
              <a:gd name="T63" fmla="*/ 1771 h 3369"/>
              <a:gd name="T64" fmla="*/ 3295 w 3368"/>
              <a:gd name="T65" fmla="*/ 2141 h 3369"/>
              <a:gd name="T66" fmla="*/ 3366 w 3368"/>
              <a:gd name="T67" fmla="*/ 2503 h 3369"/>
              <a:gd name="T68" fmla="*/ 3334 w 3368"/>
              <a:gd name="T69" fmla="*/ 2831 h 3369"/>
              <a:gd name="T70" fmla="*/ 3194 w 3368"/>
              <a:gd name="T71" fmla="*/ 3104 h 3369"/>
              <a:gd name="T72" fmla="*/ 2953 w 3368"/>
              <a:gd name="T73" fmla="*/ 3291 h 3369"/>
              <a:gd name="T74" fmla="*/ 2649 w 3368"/>
              <a:gd name="T75" fmla="*/ 3367 h 3369"/>
              <a:gd name="T76" fmla="*/ 2302 w 3368"/>
              <a:gd name="T77" fmla="*/ 3335 h 3369"/>
              <a:gd name="T78" fmla="*/ 1938 w 3368"/>
              <a:gd name="T79" fmla="*/ 3202 h 3369"/>
              <a:gd name="T80" fmla="*/ 1579 w 3368"/>
              <a:gd name="T81" fmla="*/ 2972 h 3369"/>
              <a:gd name="T82" fmla="*/ 1251 w 3368"/>
              <a:gd name="T83" fmla="*/ 2651 h 3369"/>
              <a:gd name="T84" fmla="*/ 1004 w 3368"/>
              <a:gd name="T85" fmla="*/ 2287 h 3369"/>
              <a:gd name="T86" fmla="*/ 853 w 3368"/>
              <a:gd name="T87" fmla="*/ 1911 h 3369"/>
              <a:gd name="T88" fmla="*/ 805 w 3368"/>
              <a:gd name="T89" fmla="*/ 1551 h 3369"/>
              <a:gd name="T90" fmla="*/ 863 w 3368"/>
              <a:gd name="T91" fmla="*/ 1230 h 3369"/>
              <a:gd name="T92" fmla="*/ 885 w 3368"/>
              <a:gd name="T93" fmla="*/ 1033 h 3369"/>
              <a:gd name="T94" fmla="*/ 666 w 3368"/>
              <a:gd name="T95" fmla="*/ 903 h 3369"/>
              <a:gd name="T96" fmla="*/ 414 w 3368"/>
              <a:gd name="T97" fmla="*/ 700 h 3369"/>
              <a:gd name="T98" fmla="*/ 176 w 3368"/>
              <a:gd name="T99" fmla="*/ 416 h 3369"/>
              <a:gd name="T100" fmla="*/ 0 w 3368"/>
              <a:gd name="T101" fmla="*/ 44 h 3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68" h="3369">
                <a:moveTo>
                  <a:pt x="2403" y="1202"/>
                </a:moveTo>
                <a:lnTo>
                  <a:pt x="1234" y="2389"/>
                </a:lnTo>
                <a:lnTo>
                  <a:pt x="1288" y="2465"/>
                </a:lnTo>
                <a:lnTo>
                  <a:pt x="1346" y="2540"/>
                </a:lnTo>
                <a:lnTo>
                  <a:pt x="1410" y="2614"/>
                </a:lnTo>
                <a:lnTo>
                  <a:pt x="1478" y="2686"/>
                </a:lnTo>
                <a:lnTo>
                  <a:pt x="1540" y="2746"/>
                </a:lnTo>
                <a:lnTo>
                  <a:pt x="1604" y="2805"/>
                </a:lnTo>
                <a:lnTo>
                  <a:pt x="1670" y="2858"/>
                </a:lnTo>
                <a:lnTo>
                  <a:pt x="1735" y="2908"/>
                </a:lnTo>
                <a:lnTo>
                  <a:pt x="1802" y="2955"/>
                </a:lnTo>
                <a:lnTo>
                  <a:pt x="1870" y="3000"/>
                </a:lnTo>
                <a:lnTo>
                  <a:pt x="1937" y="3039"/>
                </a:lnTo>
                <a:lnTo>
                  <a:pt x="2005" y="3075"/>
                </a:lnTo>
                <a:lnTo>
                  <a:pt x="2073" y="3107"/>
                </a:lnTo>
                <a:lnTo>
                  <a:pt x="2140" y="3136"/>
                </a:lnTo>
                <a:lnTo>
                  <a:pt x="2208" y="3162"/>
                </a:lnTo>
                <a:lnTo>
                  <a:pt x="2275" y="3182"/>
                </a:lnTo>
                <a:lnTo>
                  <a:pt x="2341" y="3200"/>
                </a:lnTo>
                <a:lnTo>
                  <a:pt x="2406" y="3213"/>
                </a:lnTo>
                <a:lnTo>
                  <a:pt x="2470" y="3222"/>
                </a:lnTo>
                <a:lnTo>
                  <a:pt x="2534" y="3227"/>
                </a:lnTo>
                <a:lnTo>
                  <a:pt x="2596" y="3228"/>
                </a:lnTo>
                <a:lnTo>
                  <a:pt x="2655" y="3226"/>
                </a:lnTo>
                <a:lnTo>
                  <a:pt x="2714" y="3219"/>
                </a:lnTo>
                <a:lnTo>
                  <a:pt x="2770" y="3208"/>
                </a:lnTo>
                <a:lnTo>
                  <a:pt x="2823" y="3192"/>
                </a:lnTo>
                <a:lnTo>
                  <a:pt x="2876" y="3173"/>
                </a:lnTo>
                <a:lnTo>
                  <a:pt x="2925" y="3149"/>
                </a:lnTo>
                <a:lnTo>
                  <a:pt x="2971" y="3121"/>
                </a:lnTo>
                <a:lnTo>
                  <a:pt x="3014" y="3088"/>
                </a:lnTo>
                <a:lnTo>
                  <a:pt x="3055" y="3051"/>
                </a:lnTo>
                <a:lnTo>
                  <a:pt x="3091" y="3010"/>
                </a:lnTo>
                <a:lnTo>
                  <a:pt x="3124" y="2966"/>
                </a:lnTo>
                <a:lnTo>
                  <a:pt x="3151" y="2919"/>
                </a:lnTo>
                <a:lnTo>
                  <a:pt x="3175" y="2869"/>
                </a:lnTo>
                <a:lnTo>
                  <a:pt x="3194" y="2816"/>
                </a:lnTo>
                <a:lnTo>
                  <a:pt x="3209" y="2762"/>
                </a:lnTo>
                <a:lnTo>
                  <a:pt x="3220" y="2704"/>
                </a:lnTo>
                <a:lnTo>
                  <a:pt x="3227" y="2646"/>
                </a:lnTo>
                <a:lnTo>
                  <a:pt x="3230" y="2584"/>
                </a:lnTo>
                <a:lnTo>
                  <a:pt x="3228" y="2523"/>
                </a:lnTo>
                <a:lnTo>
                  <a:pt x="3223" y="2458"/>
                </a:lnTo>
                <a:lnTo>
                  <a:pt x="3214" y="2393"/>
                </a:lnTo>
                <a:lnTo>
                  <a:pt x="3202" y="2327"/>
                </a:lnTo>
                <a:lnTo>
                  <a:pt x="3184" y="2259"/>
                </a:lnTo>
                <a:lnTo>
                  <a:pt x="3164" y="2191"/>
                </a:lnTo>
                <a:lnTo>
                  <a:pt x="3139" y="2123"/>
                </a:lnTo>
                <a:lnTo>
                  <a:pt x="3110" y="2054"/>
                </a:lnTo>
                <a:lnTo>
                  <a:pt x="3079" y="1985"/>
                </a:lnTo>
                <a:lnTo>
                  <a:pt x="3044" y="1916"/>
                </a:lnTo>
                <a:lnTo>
                  <a:pt x="3004" y="1848"/>
                </a:lnTo>
                <a:lnTo>
                  <a:pt x="2962" y="1780"/>
                </a:lnTo>
                <a:lnTo>
                  <a:pt x="2915" y="1712"/>
                </a:lnTo>
                <a:lnTo>
                  <a:pt x="2865" y="1646"/>
                </a:lnTo>
                <a:lnTo>
                  <a:pt x="2812" y="1579"/>
                </a:lnTo>
                <a:lnTo>
                  <a:pt x="2756" y="1514"/>
                </a:lnTo>
                <a:lnTo>
                  <a:pt x="2695" y="1452"/>
                </a:lnTo>
                <a:lnTo>
                  <a:pt x="2624" y="1383"/>
                </a:lnTo>
                <a:lnTo>
                  <a:pt x="2551" y="1318"/>
                </a:lnTo>
                <a:lnTo>
                  <a:pt x="2478" y="1258"/>
                </a:lnTo>
                <a:lnTo>
                  <a:pt x="2403" y="1202"/>
                </a:lnTo>
                <a:close/>
                <a:moveTo>
                  <a:pt x="1073" y="1140"/>
                </a:moveTo>
                <a:lnTo>
                  <a:pt x="1041" y="1185"/>
                </a:lnTo>
                <a:lnTo>
                  <a:pt x="1014" y="1234"/>
                </a:lnTo>
                <a:lnTo>
                  <a:pt x="992" y="1285"/>
                </a:lnTo>
                <a:lnTo>
                  <a:pt x="973" y="1340"/>
                </a:lnTo>
                <a:lnTo>
                  <a:pt x="960" y="1397"/>
                </a:lnTo>
                <a:lnTo>
                  <a:pt x="950" y="1456"/>
                </a:lnTo>
                <a:lnTo>
                  <a:pt x="944" y="1516"/>
                </a:lnTo>
                <a:lnTo>
                  <a:pt x="943" y="1580"/>
                </a:lnTo>
                <a:lnTo>
                  <a:pt x="947" y="1643"/>
                </a:lnTo>
                <a:lnTo>
                  <a:pt x="954" y="1709"/>
                </a:lnTo>
                <a:lnTo>
                  <a:pt x="965" y="1777"/>
                </a:lnTo>
                <a:lnTo>
                  <a:pt x="980" y="1845"/>
                </a:lnTo>
                <a:lnTo>
                  <a:pt x="1000" y="1913"/>
                </a:lnTo>
                <a:lnTo>
                  <a:pt x="1022" y="1983"/>
                </a:lnTo>
                <a:lnTo>
                  <a:pt x="1050" y="2053"/>
                </a:lnTo>
                <a:lnTo>
                  <a:pt x="1081" y="2123"/>
                </a:lnTo>
                <a:lnTo>
                  <a:pt x="1116" y="2193"/>
                </a:lnTo>
                <a:lnTo>
                  <a:pt x="1154" y="2263"/>
                </a:lnTo>
                <a:lnTo>
                  <a:pt x="1667" y="1742"/>
                </a:lnTo>
                <a:lnTo>
                  <a:pt x="1073" y="1140"/>
                </a:lnTo>
                <a:close/>
                <a:moveTo>
                  <a:pt x="1604" y="909"/>
                </a:moveTo>
                <a:lnTo>
                  <a:pt x="1541" y="910"/>
                </a:lnTo>
                <a:lnTo>
                  <a:pt x="1482" y="915"/>
                </a:lnTo>
                <a:lnTo>
                  <a:pt x="1423" y="925"/>
                </a:lnTo>
                <a:lnTo>
                  <a:pt x="1368" y="940"/>
                </a:lnTo>
                <a:lnTo>
                  <a:pt x="1315" y="958"/>
                </a:lnTo>
                <a:lnTo>
                  <a:pt x="1263" y="981"/>
                </a:lnTo>
                <a:lnTo>
                  <a:pt x="1215" y="1009"/>
                </a:lnTo>
                <a:lnTo>
                  <a:pt x="1170" y="1041"/>
                </a:lnTo>
                <a:lnTo>
                  <a:pt x="1765" y="1645"/>
                </a:lnTo>
                <a:lnTo>
                  <a:pt x="2279" y="1122"/>
                </a:lnTo>
                <a:lnTo>
                  <a:pt x="2210" y="1083"/>
                </a:lnTo>
                <a:lnTo>
                  <a:pt x="2140" y="1049"/>
                </a:lnTo>
                <a:lnTo>
                  <a:pt x="2071" y="1017"/>
                </a:lnTo>
                <a:lnTo>
                  <a:pt x="2002" y="989"/>
                </a:lnTo>
                <a:lnTo>
                  <a:pt x="1933" y="965"/>
                </a:lnTo>
                <a:lnTo>
                  <a:pt x="1865" y="946"/>
                </a:lnTo>
                <a:lnTo>
                  <a:pt x="1798" y="931"/>
                </a:lnTo>
                <a:lnTo>
                  <a:pt x="1732" y="919"/>
                </a:lnTo>
                <a:lnTo>
                  <a:pt x="1667" y="912"/>
                </a:lnTo>
                <a:lnTo>
                  <a:pt x="1604" y="909"/>
                </a:lnTo>
                <a:close/>
                <a:moveTo>
                  <a:pt x="137" y="0"/>
                </a:moveTo>
                <a:lnTo>
                  <a:pt x="163" y="76"/>
                </a:lnTo>
                <a:lnTo>
                  <a:pt x="193" y="148"/>
                </a:lnTo>
                <a:lnTo>
                  <a:pt x="227" y="217"/>
                </a:lnTo>
                <a:lnTo>
                  <a:pt x="264" y="281"/>
                </a:lnTo>
                <a:lnTo>
                  <a:pt x="303" y="344"/>
                </a:lnTo>
                <a:lnTo>
                  <a:pt x="345" y="402"/>
                </a:lnTo>
                <a:lnTo>
                  <a:pt x="389" y="458"/>
                </a:lnTo>
                <a:lnTo>
                  <a:pt x="435" y="511"/>
                </a:lnTo>
                <a:lnTo>
                  <a:pt x="481" y="560"/>
                </a:lnTo>
                <a:lnTo>
                  <a:pt x="529" y="606"/>
                </a:lnTo>
                <a:lnTo>
                  <a:pt x="577" y="651"/>
                </a:lnTo>
                <a:lnTo>
                  <a:pt x="626" y="691"/>
                </a:lnTo>
                <a:lnTo>
                  <a:pt x="674" y="728"/>
                </a:lnTo>
                <a:lnTo>
                  <a:pt x="721" y="763"/>
                </a:lnTo>
                <a:lnTo>
                  <a:pt x="767" y="795"/>
                </a:lnTo>
                <a:lnTo>
                  <a:pt x="812" y="825"/>
                </a:lnTo>
                <a:lnTo>
                  <a:pt x="855" y="852"/>
                </a:lnTo>
                <a:lnTo>
                  <a:pt x="895" y="875"/>
                </a:lnTo>
                <a:lnTo>
                  <a:pt x="934" y="897"/>
                </a:lnTo>
                <a:lnTo>
                  <a:pt x="969" y="915"/>
                </a:lnTo>
                <a:lnTo>
                  <a:pt x="1001" y="931"/>
                </a:lnTo>
                <a:lnTo>
                  <a:pt x="1029" y="945"/>
                </a:lnTo>
                <a:lnTo>
                  <a:pt x="1053" y="956"/>
                </a:lnTo>
                <a:lnTo>
                  <a:pt x="1101" y="917"/>
                </a:lnTo>
                <a:lnTo>
                  <a:pt x="1152" y="882"/>
                </a:lnTo>
                <a:lnTo>
                  <a:pt x="1206" y="853"/>
                </a:lnTo>
                <a:lnTo>
                  <a:pt x="1262" y="828"/>
                </a:lnTo>
                <a:lnTo>
                  <a:pt x="1322" y="807"/>
                </a:lnTo>
                <a:lnTo>
                  <a:pt x="1383" y="791"/>
                </a:lnTo>
                <a:lnTo>
                  <a:pt x="1447" y="780"/>
                </a:lnTo>
                <a:lnTo>
                  <a:pt x="1512" y="772"/>
                </a:lnTo>
                <a:lnTo>
                  <a:pt x="1579" y="769"/>
                </a:lnTo>
                <a:lnTo>
                  <a:pt x="1648" y="771"/>
                </a:lnTo>
                <a:lnTo>
                  <a:pt x="1718" y="776"/>
                </a:lnTo>
                <a:lnTo>
                  <a:pt x="1788" y="786"/>
                </a:lnTo>
                <a:lnTo>
                  <a:pt x="1861" y="800"/>
                </a:lnTo>
                <a:lnTo>
                  <a:pt x="1934" y="818"/>
                </a:lnTo>
                <a:lnTo>
                  <a:pt x="2007" y="840"/>
                </a:lnTo>
                <a:lnTo>
                  <a:pt x="2081" y="867"/>
                </a:lnTo>
                <a:lnTo>
                  <a:pt x="2155" y="898"/>
                </a:lnTo>
                <a:lnTo>
                  <a:pt x="2228" y="933"/>
                </a:lnTo>
                <a:lnTo>
                  <a:pt x="2302" y="971"/>
                </a:lnTo>
                <a:lnTo>
                  <a:pt x="2376" y="1013"/>
                </a:lnTo>
                <a:lnTo>
                  <a:pt x="2449" y="1060"/>
                </a:lnTo>
                <a:lnTo>
                  <a:pt x="2521" y="1110"/>
                </a:lnTo>
                <a:lnTo>
                  <a:pt x="2591" y="1163"/>
                </a:lnTo>
                <a:lnTo>
                  <a:pt x="2661" y="1222"/>
                </a:lnTo>
                <a:lnTo>
                  <a:pt x="2730" y="1283"/>
                </a:lnTo>
                <a:lnTo>
                  <a:pt x="2797" y="1348"/>
                </a:lnTo>
                <a:lnTo>
                  <a:pt x="2860" y="1416"/>
                </a:lnTo>
                <a:lnTo>
                  <a:pt x="2921" y="1484"/>
                </a:lnTo>
                <a:lnTo>
                  <a:pt x="2977" y="1554"/>
                </a:lnTo>
                <a:lnTo>
                  <a:pt x="3030" y="1626"/>
                </a:lnTo>
                <a:lnTo>
                  <a:pt x="3079" y="1698"/>
                </a:lnTo>
                <a:lnTo>
                  <a:pt x="3125" y="1771"/>
                </a:lnTo>
                <a:lnTo>
                  <a:pt x="3166" y="1845"/>
                </a:lnTo>
                <a:lnTo>
                  <a:pt x="3204" y="1918"/>
                </a:lnTo>
                <a:lnTo>
                  <a:pt x="3239" y="1993"/>
                </a:lnTo>
                <a:lnTo>
                  <a:pt x="3268" y="2067"/>
                </a:lnTo>
                <a:lnTo>
                  <a:pt x="3295" y="2141"/>
                </a:lnTo>
                <a:lnTo>
                  <a:pt x="3317" y="2215"/>
                </a:lnTo>
                <a:lnTo>
                  <a:pt x="3335" y="2289"/>
                </a:lnTo>
                <a:lnTo>
                  <a:pt x="3349" y="2360"/>
                </a:lnTo>
                <a:lnTo>
                  <a:pt x="3360" y="2432"/>
                </a:lnTo>
                <a:lnTo>
                  <a:pt x="3366" y="2503"/>
                </a:lnTo>
                <a:lnTo>
                  <a:pt x="3368" y="2572"/>
                </a:lnTo>
                <a:lnTo>
                  <a:pt x="3366" y="2640"/>
                </a:lnTo>
                <a:lnTo>
                  <a:pt x="3360" y="2705"/>
                </a:lnTo>
                <a:lnTo>
                  <a:pt x="3349" y="2770"/>
                </a:lnTo>
                <a:lnTo>
                  <a:pt x="3334" y="2831"/>
                </a:lnTo>
                <a:lnTo>
                  <a:pt x="3314" y="2892"/>
                </a:lnTo>
                <a:lnTo>
                  <a:pt x="3291" y="2949"/>
                </a:lnTo>
                <a:lnTo>
                  <a:pt x="3263" y="3004"/>
                </a:lnTo>
                <a:lnTo>
                  <a:pt x="3231" y="3056"/>
                </a:lnTo>
                <a:lnTo>
                  <a:pt x="3194" y="3104"/>
                </a:lnTo>
                <a:lnTo>
                  <a:pt x="3152" y="3150"/>
                </a:lnTo>
                <a:lnTo>
                  <a:pt x="3107" y="3192"/>
                </a:lnTo>
                <a:lnTo>
                  <a:pt x="3059" y="3229"/>
                </a:lnTo>
                <a:lnTo>
                  <a:pt x="3008" y="3262"/>
                </a:lnTo>
                <a:lnTo>
                  <a:pt x="2953" y="3291"/>
                </a:lnTo>
                <a:lnTo>
                  <a:pt x="2897" y="3314"/>
                </a:lnTo>
                <a:lnTo>
                  <a:pt x="2839" y="3334"/>
                </a:lnTo>
                <a:lnTo>
                  <a:pt x="2777" y="3349"/>
                </a:lnTo>
                <a:lnTo>
                  <a:pt x="2714" y="3360"/>
                </a:lnTo>
                <a:lnTo>
                  <a:pt x="2649" y="3367"/>
                </a:lnTo>
                <a:lnTo>
                  <a:pt x="2582" y="3369"/>
                </a:lnTo>
                <a:lnTo>
                  <a:pt x="2514" y="3367"/>
                </a:lnTo>
                <a:lnTo>
                  <a:pt x="2445" y="3360"/>
                </a:lnTo>
                <a:lnTo>
                  <a:pt x="2374" y="3349"/>
                </a:lnTo>
                <a:lnTo>
                  <a:pt x="2302" y="3335"/>
                </a:lnTo>
                <a:lnTo>
                  <a:pt x="2230" y="3317"/>
                </a:lnTo>
                <a:lnTo>
                  <a:pt x="2158" y="3294"/>
                </a:lnTo>
                <a:lnTo>
                  <a:pt x="2085" y="3267"/>
                </a:lnTo>
                <a:lnTo>
                  <a:pt x="2012" y="3236"/>
                </a:lnTo>
                <a:lnTo>
                  <a:pt x="1938" y="3202"/>
                </a:lnTo>
                <a:lnTo>
                  <a:pt x="1865" y="3164"/>
                </a:lnTo>
                <a:lnTo>
                  <a:pt x="1793" y="3122"/>
                </a:lnTo>
                <a:lnTo>
                  <a:pt x="1721" y="3075"/>
                </a:lnTo>
                <a:lnTo>
                  <a:pt x="1650" y="3025"/>
                </a:lnTo>
                <a:lnTo>
                  <a:pt x="1579" y="2972"/>
                </a:lnTo>
                <a:lnTo>
                  <a:pt x="1511" y="2914"/>
                </a:lnTo>
                <a:lnTo>
                  <a:pt x="1443" y="2854"/>
                </a:lnTo>
                <a:lnTo>
                  <a:pt x="1376" y="2789"/>
                </a:lnTo>
                <a:lnTo>
                  <a:pt x="1312" y="2721"/>
                </a:lnTo>
                <a:lnTo>
                  <a:pt x="1251" y="2651"/>
                </a:lnTo>
                <a:lnTo>
                  <a:pt x="1194" y="2580"/>
                </a:lnTo>
                <a:lnTo>
                  <a:pt x="1140" y="2508"/>
                </a:lnTo>
                <a:lnTo>
                  <a:pt x="1091" y="2434"/>
                </a:lnTo>
                <a:lnTo>
                  <a:pt x="1045" y="2360"/>
                </a:lnTo>
                <a:lnTo>
                  <a:pt x="1004" y="2287"/>
                </a:lnTo>
                <a:lnTo>
                  <a:pt x="966" y="2212"/>
                </a:lnTo>
                <a:lnTo>
                  <a:pt x="931" y="2136"/>
                </a:lnTo>
                <a:lnTo>
                  <a:pt x="901" y="2061"/>
                </a:lnTo>
                <a:lnTo>
                  <a:pt x="876" y="1986"/>
                </a:lnTo>
                <a:lnTo>
                  <a:pt x="853" y="1911"/>
                </a:lnTo>
                <a:lnTo>
                  <a:pt x="836" y="1837"/>
                </a:lnTo>
                <a:lnTo>
                  <a:pt x="821" y="1765"/>
                </a:lnTo>
                <a:lnTo>
                  <a:pt x="812" y="1693"/>
                </a:lnTo>
                <a:lnTo>
                  <a:pt x="806" y="1621"/>
                </a:lnTo>
                <a:lnTo>
                  <a:pt x="805" y="1551"/>
                </a:lnTo>
                <a:lnTo>
                  <a:pt x="808" y="1483"/>
                </a:lnTo>
                <a:lnTo>
                  <a:pt x="815" y="1417"/>
                </a:lnTo>
                <a:lnTo>
                  <a:pt x="828" y="1352"/>
                </a:lnTo>
                <a:lnTo>
                  <a:pt x="843" y="1291"/>
                </a:lnTo>
                <a:lnTo>
                  <a:pt x="863" y="1230"/>
                </a:lnTo>
                <a:lnTo>
                  <a:pt x="889" y="1173"/>
                </a:lnTo>
                <a:lnTo>
                  <a:pt x="919" y="1118"/>
                </a:lnTo>
                <a:lnTo>
                  <a:pt x="953" y="1066"/>
                </a:lnTo>
                <a:lnTo>
                  <a:pt x="920" y="1052"/>
                </a:lnTo>
                <a:lnTo>
                  <a:pt x="885" y="1033"/>
                </a:lnTo>
                <a:lnTo>
                  <a:pt x="846" y="1013"/>
                </a:lnTo>
                <a:lnTo>
                  <a:pt x="804" y="989"/>
                </a:lnTo>
                <a:lnTo>
                  <a:pt x="760" y="963"/>
                </a:lnTo>
                <a:lnTo>
                  <a:pt x="714" y="935"/>
                </a:lnTo>
                <a:lnTo>
                  <a:pt x="666" y="903"/>
                </a:lnTo>
                <a:lnTo>
                  <a:pt x="616" y="868"/>
                </a:lnTo>
                <a:lnTo>
                  <a:pt x="566" y="831"/>
                </a:lnTo>
                <a:lnTo>
                  <a:pt x="516" y="790"/>
                </a:lnTo>
                <a:lnTo>
                  <a:pt x="465" y="746"/>
                </a:lnTo>
                <a:lnTo>
                  <a:pt x="414" y="700"/>
                </a:lnTo>
                <a:lnTo>
                  <a:pt x="364" y="650"/>
                </a:lnTo>
                <a:lnTo>
                  <a:pt x="315" y="596"/>
                </a:lnTo>
                <a:lnTo>
                  <a:pt x="267" y="540"/>
                </a:lnTo>
                <a:lnTo>
                  <a:pt x="220" y="479"/>
                </a:lnTo>
                <a:lnTo>
                  <a:pt x="176" y="416"/>
                </a:lnTo>
                <a:lnTo>
                  <a:pt x="135" y="349"/>
                </a:lnTo>
                <a:lnTo>
                  <a:pt x="96" y="278"/>
                </a:lnTo>
                <a:lnTo>
                  <a:pt x="60" y="204"/>
                </a:lnTo>
                <a:lnTo>
                  <a:pt x="29" y="126"/>
                </a:lnTo>
                <a:lnTo>
                  <a:pt x="0" y="44"/>
                </a:lnTo>
                <a:lnTo>
                  <a:pt x="0" y="44"/>
                </a:lnTo>
                <a:lnTo>
                  <a:pt x="13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258" name="Group 35"/>
          <p:cNvGrpSpPr/>
          <p:nvPr/>
        </p:nvGrpSpPr>
        <p:grpSpPr>
          <a:xfrm>
            <a:off x="4092573" y="4763896"/>
            <a:ext cx="593725" cy="593725"/>
            <a:chOff x="8132763" y="4213226"/>
            <a:chExt cx="593725" cy="593725"/>
          </a:xfrm>
          <a:solidFill>
            <a:schemeClr val="bg1"/>
          </a:solidFill>
        </p:grpSpPr>
        <p:sp>
          <p:nvSpPr>
            <p:cNvPr id="259" name="Freeform 230"/>
            <p:cNvSpPr>
              <a:spLocks noEditPoints="1"/>
            </p:cNvSpPr>
            <p:nvPr/>
          </p:nvSpPr>
          <p:spPr bwMode="auto">
            <a:xfrm>
              <a:off x="8132763" y="4213226"/>
              <a:ext cx="593725" cy="593725"/>
            </a:xfrm>
            <a:custGeom>
              <a:avLst/>
              <a:gdLst>
                <a:gd name="T0" fmla="*/ 2157 w 3365"/>
                <a:gd name="T1" fmla="*/ 2160 h 3368"/>
                <a:gd name="T2" fmla="*/ 2058 w 3365"/>
                <a:gd name="T3" fmla="*/ 2266 h 3368"/>
                <a:gd name="T4" fmla="*/ 2183 w 3365"/>
                <a:gd name="T5" fmla="*/ 2396 h 3368"/>
                <a:gd name="T6" fmla="*/ 2404 w 3365"/>
                <a:gd name="T7" fmla="*/ 2660 h 3368"/>
                <a:gd name="T8" fmla="*/ 2646 w 3365"/>
                <a:gd name="T9" fmla="*/ 3022 h 3368"/>
                <a:gd name="T10" fmla="*/ 2832 w 3365"/>
                <a:gd name="T11" fmla="*/ 3204 h 3368"/>
                <a:gd name="T12" fmla="*/ 3084 w 3365"/>
                <a:gd name="T13" fmla="*/ 3179 h 3368"/>
                <a:gd name="T14" fmla="*/ 3218 w 3365"/>
                <a:gd name="T15" fmla="*/ 2976 h 3368"/>
                <a:gd name="T16" fmla="*/ 3167 w 3365"/>
                <a:gd name="T17" fmla="*/ 2771 h 3368"/>
                <a:gd name="T18" fmla="*/ 2948 w 3365"/>
                <a:gd name="T19" fmla="*/ 2609 h 3368"/>
                <a:gd name="T20" fmla="*/ 2600 w 3365"/>
                <a:gd name="T21" fmla="*/ 2367 h 3368"/>
                <a:gd name="T22" fmla="*/ 2356 w 3365"/>
                <a:gd name="T23" fmla="*/ 2153 h 3368"/>
                <a:gd name="T24" fmla="*/ 2252 w 3365"/>
                <a:gd name="T25" fmla="*/ 2048 h 3368"/>
                <a:gd name="T26" fmla="*/ 702 w 3365"/>
                <a:gd name="T27" fmla="*/ 1531 h 3368"/>
                <a:gd name="T28" fmla="*/ 558 w 3365"/>
                <a:gd name="T29" fmla="*/ 1758 h 3368"/>
                <a:gd name="T30" fmla="*/ 890 w 3365"/>
                <a:gd name="T31" fmla="*/ 2055 h 3368"/>
                <a:gd name="T32" fmla="*/ 1392 w 3365"/>
                <a:gd name="T33" fmla="*/ 2040 h 3368"/>
                <a:gd name="T34" fmla="*/ 1657 w 3365"/>
                <a:gd name="T35" fmla="*/ 1756 h 3368"/>
                <a:gd name="T36" fmla="*/ 1494 w 3365"/>
                <a:gd name="T37" fmla="*/ 1518 h 3368"/>
                <a:gd name="T38" fmla="*/ 1046 w 3365"/>
                <a:gd name="T39" fmla="*/ 151 h 3368"/>
                <a:gd name="T40" fmla="*/ 597 w 3365"/>
                <a:gd name="T41" fmla="*/ 298 h 3368"/>
                <a:gd name="T42" fmla="*/ 257 w 3365"/>
                <a:gd name="T43" fmla="*/ 666 h 3368"/>
                <a:gd name="T44" fmla="*/ 148 w 3365"/>
                <a:gd name="T45" fmla="*/ 1140 h 3368"/>
                <a:gd name="T46" fmla="*/ 283 w 3365"/>
                <a:gd name="T47" fmla="*/ 1608 h 3368"/>
                <a:gd name="T48" fmla="*/ 471 w 3365"/>
                <a:gd name="T49" fmla="*/ 1586 h 3368"/>
                <a:gd name="T50" fmla="*/ 740 w 3365"/>
                <a:gd name="T51" fmla="*/ 1362 h 3368"/>
                <a:gd name="T52" fmla="*/ 1485 w 3365"/>
                <a:gd name="T53" fmla="*/ 1362 h 3368"/>
                <a:gd name="T54" fmla="*/ 1755 w 3365"/>
                <a:gd name="T55" fmla="*/ 1584 h 3368"/>
                <a:gd name="T56" fmla="*/ 1945 w 3365"/>
                <a:gd name="T57" fmla="*/ 1609 h 3368"/>
                <a:gd name="T58" fmla="*/ 2080 w 3365"/>
                <a:gd name="T59" fmla="*/ 1140 h 3368"/>
                <a:gd name="T60" fmla="*/ 1970 w 3365"/>
                <a:gd name="T61" fmla="*/ 666 h 3368"/>
                <a:gd name="T62" fmla="*/ 1630 w 3365"/>
                <a:gd name="T63" fmla="*/ 298 h 3368"/>
                <a:gd name="T64" fmla="*/ 1181 w 3365"/>
                <a:gd name="T65" fmla="*/ 151 h 3368"/>
                <a:gd name="T66" fmla="*/ 1447 w 3365"/>
                <a:gd name="T67" fmla="*/ 49 h 3368"/>
                <a:gd name="T68" fmla="*/ 1904 w 3365"/>
                <a:gd name="T69" fmla="*/ 326 h 3368"/>
                <a:gd name="T70" fmla="*/ 2182 w 3365"/>
                <a:gd name="T71" fmla="*/ 786 h 3368"/>
                <a:gd name="T72" fmla="*/ 2215 w 3365"/>
                <a:gd name="T73" fmla="*/ 1304 h 3368"/>
                <a:gd name="T74" fmla="*/ 2004 w 3365"/>
                <a:gd name="T75" fmla="*/ 1789 h 3368"/>
                <a:gd name="T76" fmla="*/ 2215 w 3365"/>
                <a:gd name="T77" fmla="*/ 1870 h 3368"/>
                <a:gd name="T78" fmla="*/ 2286 w 3365"/>
                <a:gd name="T79" fmla="*/ 1888 h 3368"/>
                <a:gd name="T80" fmla="*/ 2369 w 3365"/>
                <a:gd name="T81" fmla="*/ 1974 h 3368"/>
                <a:gd name="T82" fmla="*/ 2585 w 3365"/>
                <a:gd name="T83" fmla="*/ 2175 h 3368"/>
                <a:gd name="T84" fmla="*/ 2884 w 3365"/>
                <a:gd name="T85" fmla="*/ 2409 h 3368"/>
                <a:gd name="T86" fmla="*/ 3180 w 3365"/>
                <a:gd name="T87" fmla="*/ 2585 h 3368"/>
                <a:gd name="T88" fmla="*/ 3337 w 3365"/>
                <a:gd name="T89" fmla="*/ 2791 h 3368"/>
                <a:gd name="T90" fmla="*/ 3344 w 3365"/>
                <a:gd name="T91" fmla="*/ 3067 h 3368"/>
                <a:gd name="T92" fmla="*/ 3116 w 3365"/>
                <a:gd name="T93" fmla="*/ 3326 h 3368"/>
                <a:gd name="T94" fmla="*/ 2802 w 3365"/>
                <a:gd name="T95" fmla="*/ 3345 h 3368"/>
                <a:gd name="T96" fmla="*/ 2590 w 3365"/>
                <a:gd name="T97" fmla="*/ 3194 h 3368"/>
                <a:gd name="T98" fmla="*/ 2379 w 3365"/>
                <a:gd name="T99" fmla="*/ 2851 h 3368"/>
                <a:gd name="T100" fmla="*/ 2122 w 3365"/>
                <a:gd name="T101" fmla="*/ 2528 h 3368"/>
                <a:gd name="T102" fmla="*/ 1935 w 3365"/>
                <a:gd name="T103" fmla="*/ 2332 h 3368"/>
                <a:gd name="T104" fmla="*/ 1878 w 3365"/>
                <a:gd name="T105" fmla="*/ 2273 h 3368"/>
                <a:gd name="T106" fmla="*/ 1888 w 3365"/>
                <a:gd name="T107" fmla="*/ 2188 h 3368"/>
                <a:gd name="T108" fmla="*/ 1729 w 3365"/>
                <a:gd name="T109" fmla="*/ 2047 h 3368"/>
                <a:gd name="T110" fmla="*/ 1232 w 3365"/>
                <a:gd name="T111" fmla="*/ 2224 h 3368"/>
                <a:gd name="T112" fmla="*/ 716 w 3365"/>
                <a:gd name="T113" fmla="*/ 2156 h 3368"/>
                <a:gd name="T114" fmla="*/ 272 w 3365"/>
                <a:gd name="T115" fmla="*/ 1846 h 3368"/>
                <a:gd name="T116" fmla="*/ 30 w 3365"/>
                <a:gd name="T117" fmla="*/ 1374 h 3368"/>
                <a:gd name="T118" fmla="*/ 30 w 3365"/>
                <a:gd name="T119" fmla="*/ 857 h 3368"/>
                <a:gd name="T120" fmla="*/ 272 w 3365"/>
                <a:gd name="T121" fmla="*/ 385 h 3368"/>
                <a:gd name="T122" fmla="*/ 713 w 3365"/>
                <a:gd name="T123" fmla="*/ 74 h 3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65" h="3368">
                  <a:moveTo>
                    <a:pt x="2249" y="2046"/>
                  </a:moveTo>
                  <a:lnTo>
                    <a:pt x="2240" y="2059"/>
                  </a:lnTo>
                  <a:lnTo>
                    <a:pt x="2228" y="2075"/>
                  </a:lnTo>
                  <a:lnTo>
                    <a:pt x="2213" y="2095"/>
                  </a:lnTo>
                  <a:lnTo>
                    <a:pt x="2196" y="2115"/>
                  </a:lnTo>
                  <a:lnTo>
                    <a:pt x="2178" y="2138"/>
                  </a:lnTo>
                  <a:lnTo>
                    <a:pt x="2157" y="2160"/>
                  </a:lnTo>
                  <a:lnTo>
                    <a:pt x="2137" y="2183"/>
                  </a:lnTo>
                  <a:lnTo>
                    <a:pt x="2114" y="2205"/>
                  </a:lnTo>
                  <a:lnTo>
                    <a:pt x="2093" y="2225"/>
                  </a:lnTo>
                  <a:lnTo>
                    <a:pt x="2071" y="2244"/>
                  </a:lnTo>
                  <a:lnTo>
                    <a:pt x="2050" y="2259"/>
                  </a:lnTo>
                  <a:lnTo>
                    <a:pt x="2052" y="2261"/>
                  </a:lnTo>
                  <a:lnTo>
                    <a:pt x="2058" y="2266"/>
                  </a:lnTo>
                  <a:lnTo>
                    <a:pt x="2067" y="2275"/>
                  </a:lnTo>
                  <a:lnTo>
                    <a:pt x="2079" y="2288"/>
                  </a:lnTo>
                  <a:lnTo>
                    <a:pt x="2095" y="2303"/>
                  </a:lnTo>
                  <a:lnTo>
                    <a:pt x="2113" y="2322"/>
                  </a:lnTo>
                  <a:lnTo>
                    <a:pt x="2134" y="2344"/>
                  </a:lnTo>
                  <a:lnTo>
                    <a:pt x="2157" y="2369"/>
                  </a:lnTo>
                  <a:lnTo>
                    <a:pt x="2183" y="2396"/>
                  </a:lnTo>
                  <a:lnTo>
                    <a:pt x="2211" y="2427"/>
                  </a:lnTo>
                  <a:lnTo>
                    <a:pt x="2240" y="2460"/>
                  </a:lnTo>
                  <a:lnTo>
                    <a:pt x="2271" y="2495"/>
                  </a:lnTo>
                  <a:lnTo>
                    <a:pt x="2303" y="2533"/>
                  </a:lnTo>
                  <a:lnTo>
                    <a:pt x="2336" y="2574"/>
                  </a:lnTo>
                  <a:lnTo>
                    <a:pt x="2369" y="2616"/>
                  </a:lnTo>
                  <a:lnTo>
                    <a:pt x="2404" y="2660"/>
                  </a:lnTo>
                  <a:lnTo>
                    <a:pt x="2439" y="2707"/>
                  </a:lnTo>
                  <a:lnTo>
                    <a:pt x="2475" y="2755"/>
                  </a:lnTo>
                  <a:lnTo>
                    <a:pt x="2510" y="2806"/>
                  </a:lnTo>
                  <a:lnTo>
                    <a:pt x="2545" y="2857"/>
                  </a:lnTo>
                  <a:lnTo>
                    <a:pt x="2580" y="2910"/>
                  </a:lnTo>
                  <a:lnTo>
                    <a:pt x="2613" y="2966"/>
                  </a:lnTo>
                  <a:lnTo>
                    <a:pt x="2646" y="3022"/>
                  </a:lnTo>
                  <a:lnTo>
                    <a:pt x="2678" y="3079"/>
                  </a:lnTo>
                  <a:lnTo>
                    <a:pt x="2694" y="3105"/>
                  </a:lnTo>
                  <a:lnTo>
                    <a:pt x="2716" y="3130"/>
                  </a:lnTo>
                  <a:lnTo>
                    <a:pt x="2741" y="3152"/>
                  </a:lnTo>
                  <a:lnTo>
                    <a:pt x="2768" y="3173"/>
                  </a:lnTo>
                  <a:lnTo>
                    <a:pt x="2799" y="3190"/>
                  </a:lnTo>
                  <a:lnTo>
                    <a:pt x="2832" y="3204"/>
                  </a:lnTo>
                  <a:lnTo>
                    <a:pt x="2866" y="3215"/>
                  </a:lnTo>
                  <a:lnTo>
                    <a:pt x="2902" y="3221"/>
                  </a:lnTo>
                  <a:lnTo>
                    <a:pt x="2938" y="3223"/>
                  </a:lnTo>
                  <a:lnTo>
                    <a:pt x="2975" y="3221"/>
                  </a:lnTo>
                  <a:lnTo>
                    <a:pt x="3012" y="3213"/>
                  </a:lnTo>
                  <a:lnTo>
                    <a:pt x="3049" y="3199"/>
                  </a:lnTo>
                  <a:lnTo>
                    <a:pt x="3084" y="3179"/>
                  </a:lnTo>
                  <a:lnTo>
                    <a:pt x="3118" y="3153"/>
                  </a:lnTo>
                  <a:lnTo>
                    <a:pt x="3147" y="3127"/>
                  </a:lnTo>
                  <a:lnTo>
                    <a:pt x="3170" y="3098"/>
                  </a:lnTo>
                  <a:lnTo>
                    <a:pt x="3189" y="3068"/>
                  </a:lnTo>
                  <a:lnTo>
                    <a:pt x="3203" y="3039"/>
                  </a:lnTo>
                  <a:lnTo>
                    <a:pt x="3212" y="3007"/>
                  </a:lnTo>
                  <a:lnTo>
                    <a:pt x="3218" y="2976"/>
                  </a:lnTo>
                  <a:lnTo>
                    <a:pt x="3220" y="2944"/>
                  </a:lnTo>
                  <a:lnTo>
                    <a:pt x="3219" y="2913"/>
                  </a:lnTo>
                  <a:lnTo>
                    <a:pt x="3214" y="2883"/>
                  </a:lnTo>
                  <a:lnTo>
                    <a:pt x="3206" y="2853"/>
                  </a:lnTo>
                  <a:lnTo>
                    <a:pt x="3196" y="2824"/>
                  </a:lnTo>
                  <a:lnTo>
                    <a:pt x="3182" y="2796"/>
                  </a:lnTo>
                  <a:lnTo>
                    <a:pt x="3167" y="2771"/>
                  </a:lnTo>
                  <a:lnTo>
                    <a:pt x="3149" y="2746"/>
                  </a:lnTo>
                  <a:lnTo>
                    <a:pt x="3129" y="2724"/>
                  </a:lnTo>
                  <a:lnTo>
                    <a:pt x="3109" y="2704"/>
                  </a:lnTo>
                  <a:lnTo>
                    <a:pt x="3086" y="2687"/>
                  </a:lnTo>
                  <a:lnTo>
                    <a:pt x="3063" y="2672"/>
                  </a:lnTo>
                  <a:lnTo>
                    <a:pt x="3004" y="2642"/>
                  </a:lnTo>
                  <a:lnTo>
                    <a:pt x="2948" y="2609"/>
                  </a:lnTo>
                  <a:lnTo>
                    <a:pt x="2893" y="2576"/>
                  </a:lnTo>
                  <a:lnTo>
                    <a:pt x="2840" y="2542"/>
                  </a:lnTo>
                  <a:lnTo>
                    <a:pt x="2788" y="2507"/>
                  </a:lnTo>
                  <a:lnTo>
                    <a:pt x="2739" y="2471"/>
                  </a:lnTo>
                  <a:lnTo>
                    <a:pt x="2690" y="2436"/>
                  </a:lnTo>
                  <a:lnTo>
                    <a:pt x="2644" y="2402"/>
                  </a:lnTo>
                  <a:lnTo>
                    <a:pt x="2600" y="2367"/>
                  </a:lnTo>
                  <a:lnTo>
                    <a:pt x="2558" y="2333"/>
                  </a:lnTo>
                  <a:lnTo>
                    <a:pt x="2518" y="2300"/>
                  </a:lnTo>
                  <a:lnTo>
                    <a:pt x="2481" y="2267"/>
                  </a:lnTo>
                  <a:lnTo>
                    <a:pt x="2445" y="2236"/>
                  </a:lnTo>
                  <a:lnTo>
                    <a:pt x="2414" y="2208"/>
                  </a:lnTo>
                  <a:lnTo>
                    <a:pt x="2384" y="2180"/>
                  </a:lnTo>
                  <a:lnTo>
                    <a:pt x="2356" y="2153"/>
                  </a:lnTo>
                  <a:lnTo>
                    <a:pt x="2333" y="2130"/>
                  </a:lnTo>
                  <a:lnTo>
                    <a:pt x="2311" y="2109"/>
                  </a:lnTo>
                  <a:lnTo>
                    <a:pt x="2293" y="2091"/>
                  </a:lnTo>
                  <a:lnTo>
                    <a:pt x="2277" y="2074"/>
                  </a:lnTo>
                  <a:lnTo>
                    <a:pt x="2265" y="2062"/>
                  </a:lnTo>
                  <a:lnTo>
                    <a:pt x="2257" y="2053"/>
                  </a:lnTo>
                  <a:lnTo>
                    <a:pt x="2252" y="2048"/>
                  </a:lnTo>
                  <a:lnTo>
                    <a:pt x="2249" y="2046"/>
                  </a:lnTo>
                  <a:close/>
                  <a:moveTo>
                    <a:pt x="894" y="1473"/>
                  </a:moveTo>
                  <a:lnTo>
                    <a:pt x="852" y="1475"/>
                  </a:lnTo>
                  <a:lnTo>
                    <a:pt x="812" y="1482"/>
                  </a:lnTo>
                  <a:lnTo>
                    <a:pt x="773" y="1494"/>
                  </a:lnTo>
                  <a:lnTo>
                    <a:pt x="736" y="1510"/>
                  </a:lnTo>
                  <a:lnTo>
                    <a:pt x="702" y="1531"/>
                  </a:lnTo>
                  <a:lnTo>
                    <a:pt x="671" y="1554"/>
                  </a:lnTo>
                  <a:lnTo>
                    <a:pt x="642" y="1581"/>
                  </a:lnTo>
                  <a:lnTo>
                    <a:pt x="617" y="1611"/>
                  </a:lnTo>
                  <a:lnTo>
                    <a:pt x="596" y="1645"/>
                  </a:lnTo>
                  <a:lnTo>
                    <a:pt x="578" y="1679"/>
                  </a:lnTo>
                  <a:lnTo>
                    <a:pt x="566" y="1718"/>
                  </a:lnTo>
                  <a:lnTo>
                    <a:pt x="558" y="1758"/>
                  </a:lnTo>
                  <a:lnTo>
                    <a:pt x="556" y="1799"/>
                  </a:lnTo>
                  <a:lnTo>
                    <a:pt x="556" y="1903"/>
                  </a:lnTo>
                  <a:lnTo>
                    <a:pt x="618" y="1944"/>
                  </a:lnTo>
                  <a:lnTo>
                    <a:pt x="684" y="1980"/>
                  </a:lnTo>
                  <a:lnTo>
                    <a:pt x="751" y="2010"/>
                  </a:lnTo>
                  <a:lnTo>
                    <a:pt x="820" y="2035"/>
                  </a:lnTo>
                  <a:lnTo>
                    <a:pt x="890" y="2055"/>
                  </a:lnTo>
                  <a:lnTo>
                    <a:pt x="962" y="2069"/>
                  </a:lnTo>
                  <a:lnTo>
                    <a:pt x="1033" y="2077"/>
                  </a:lnTo>
                  <a:lnTo>
                    <a:pt x="1106" y="2080"/>
                  </a:lnTo>
                  <a:lnTo>
                    <a:pt x="1178" y="2078"/>
                  </a:lnTo>
                  <a:lnTo>
                    <a:pt x="1251" y="2071"/>
                  </a:lnTo>
                  <a:lnTo>
                    <a:pt x="1322" y="2059"/>
                  </a:lnTo>
                  <a:lnTo>
                    <a:pt x="1392" y="2040"/>
                  </a:lnTo>
                  <a:lnTo>
                    <a:pt x="1462" y="2017"/>
                  </a:lnTo>
                  <a:lnTo>
                    <a:pt x="1530" y="1987"/>
                  </a:lnTo>
                  <a:lnTo>
                    <a:pt x="1595" y="1953"/>
                  </a:lnTo>
                  <a:lnTo>
                    <a:pt x="1659" y="1913"/>
                  </a:lnTo>
                  <a:lnTo>
                    <a:pt x="1660" y="1913"/>
                  </a:lnTo>
                  <a:lnTo>
                    <a:pt x="1660" y="1799"/>
                  </a:lnTo>
                  <a:lnTo>
                    <a:pt x="1657" y="1756"/>
                  </a:lnTo>
                  <a:lnTo>
                    <a:pt x="1648" y="1714"/>
                  </a:lnTo>
                  <a:lnTo>
                    <a:pt x="1633" y="1673"/>
                  </a:lnTo>
                  <a:lnTo>
                    <a:pt x="1614" y="1636"/>
                  </a:lnTo>
                  <a:lnTo>
                    <a:pt x="1590" y="1601"/>
                  </a:lnTo>
                  <a:lnTo>
                    <a:pt x="1562" y="1570"/>
                  </a:lnTo>
                  <a:lnTo>
                    <a:pt x="1530" y="1542"/>
                  </a:lnTo>
                  <a:lnTo>
                    <a:pt x="1494" y="1518"/>
                  </a:lnTo>
                  <a:lnTo>
                    <a:pt x="1454" y="1499"/>
                  </a:lnTo>
                  <a:lnTo>
                    <a:pt x="1412" y="1485"/>
                  </a:lnTo>
                  <a:lnTo>
                    <a:pt x="1368" y="1475"/>
                  </a:lnTo>
                  <a:lnTo>
                    <a:pt x="1321" y="1473"/>
                  </a:lnTo>
                  <a:lnTo>
                    <a:pt x="894" y="1473"/>
                  </a:lnTo>
                  <a:close/>
                  <a:moveTo>
                    <a:pt x="1113" y="148"/>
                  </a:moveTo>
                  <a:lnTo>
                    <a:pt x="1046" y="151"/>
                  </a:lnTo>
                  <a:lnTo>
                    <a:pt x="979" y="158"/>
                  </a:lnTo>
                  <a:lnTo>
                    <a:pt x="913" y="169"/>
                  </a:lnTo>
                  <a:lnTo>
                    <a:pt x="847" y="186"/>
                  </a:lnTo>
                  <a:lnTo>
                    <a:pt x="782" y="206"/>
                  </a:lnTo>
                  <a:lnTo>
                    <a:pt x="719" y="233"/>
                  </a:lnTo>
                  <a:lnTo>
                    <a:pt x="656" y="263"/>
                  </a:lnTo>
                  <a:lnTo>
                    <a:pt x="597" y="298"/>
                  </a:lnTo>
                  <a:lnTo>
                    <a:pt x="538" y="338"/>
                  </a:lnTo>
                  <a:lnTo>
                    <a:pt x="483" y="383"/>
                  </a:lnTo>
                  <a:lnTo>
                    <a:pt x="431" y="431"/>
                  </a:lnTo>
                  <a:lnTo>
                    <a:pt x="379" y="486"/>
                  </a:lnTo>
                  <a:lnTo>
                    <a:pt x="334" y="544"/>
                  </a:lnTo>
                  <a:lnTo>
                    <a:pt x="293" y="603"/>
                  </a:lnTo>
                  <a:lnTo>
                    <a:pt x="257" y="666"/>
                  </a:lnTo>
                  <a:lnTo>
                    <a:pt x="227" y="731"/>
                  </a:lnTo>
                  <a:lnTo>
                    <a:pt x="201" y="796"/>
                  </a:lnTo>
                  <a:lnTo>
                    <a:pt x="180" y="863"/>
                  </a:lnTo>
                  <a:lnTo>
                    <a:pt x="165" y="932"/>
                  </a:lnTo>
                  <a:lnTo>
                    <a:pt x="154" y="1000"/>
                  </a:lnTo>
                  <a:lnTo>
                    <a:pt x="149" y="1070"/>
                  </a:lnTo>
                  <a:lnTo>
                    <a:pt x="148" y="1140"/>
                  </a:lnTo>
                  <a:lnTo>
                    <a:pt x="152" y="1209"/>
                  </a:lnTo>
                  <a:lnTo>
                    <a:pt x="161" y="1278"/>
                  </a:lnTo>
                  <a:lnTo>
                    <a:pt x="175" y="1347"/>
                  </a:lnTo>
                  <a:lnTo>
                    <a:pt x="195" y="1414"/>
                  </a:lnTo>
                  <a:lnTo>
                    <a:pt x="219" y="1480"/>
                  </a:lnTo>
                  <a:lnTo>
                    <a:pt x="248" y="1545"/>
                  </a:lnTo>
                  <a:lnTo>
                    <a:pt x="283" y="1608"/>
                  </a:lnTo>
                  <a:lnTo>
                    <a:pt x="322" y="1668"/>
                  </a:lnTo>
                  <a:lnTo>
                    <a:pt x="366" y="1727"/>
                  </a:lnTo>
                  <a:lnTo>
                    <a:pt x="415" y="1782"/>
                  </a:lnTo>
                  <a:lnTo>
                    <a:pt x="421" y="1731"/>
                  </a:lnTo>
                  <a:lnTo>
                    <a:pt x="433" y="1680"/>
                  </a:lnTo>
                  <a:lnTo>
                    <a:pt x="449" y="1632"/>
                  </a:lnTo>
                  <a:lnTo>
                    <a:pt x="471" y="1586"/>
                  </a:lnTo>
                  <a:lnTo>
                    <a:pt x="497" y="1544"/>
                  </a:lnTo>
                  <a:lnTo>
                    <a:pt x="529" y="1504"/>
                  </a:lnTo>
                  <a:lnTo>
                    <a:pt x="564" y="1467"/>
                  </a:lnTo>
                  <a:lnTo>
                    <a:pt x="603" y="1434"/>
                  </a:lnTo>
                  <a:lnTo>
                    <a:pt x="645" y="1407"/>
                  </a:lnTo>
                  <a:lnTo>
                    <a:pt x="691" y="1382"/>
                  </a:lnTo>
                  <a:lnTo>
                    <a:pt x="740" y="1362"/>
                  </a:lnTo>
                  <a:lnTo>
                    <a:pt x="792" y="1348"/>
                  </a:lnTo>
                  <a:lnTo>
                    <a:pt x="845" y="1340"/>
                  </a:lnTo>
                  <a:lnTo>
                    <a:pt x="900" y="1337"/>
                  </a:lnTo>
                  <a:lnTo>
                    <a:pt x="1327" y="1337"/>
                  </a:lnTo>
                  <a:lnTo>
                    <a:pt x="1381" y="1340"/>
                  </a:lnTo>
                  <a:lnTo>
                    <a:pt x="1434" y="1348"/>
                  </a:lnTo>
                  <a:lnTo>
                    <a:pt x="1485" y="1362"/>
                  </a:lnTo>
                  <a:lnTo>
                    <a:pt x="1533" y="1381"/>
                  </a:lnTo>
                  <a:lnTo>
                    <a:pt x="1579" y="1405"/>
                  </a:lnTo>
                  <a:lnTo>
                    <a:pt x="1622" y="1433"/>
                  </a:lnTo>
                  <a:lnTo>
                    <a:pt x="1661" y="1465"/>
                  </a:lnTo>
                  <a:lnTo>
                    <a:pt x="1697" y="1502"/>
                  </a:lnTo>
                  <a:lnTo>
                    <a:pt x="1728" y="1541"/>
                  </a:lnTo>
                  <a:lnTo>
                    <a:pt x="1755" y="1584"/>
                  </a:lnTo>
                  <a:lnTo>
                    <a:pt x="1778" y="1630"/>
                  </a:lnTo>
                  <a:lnTo>
                    <a:pt x="1794" y="1678"/>
                  </a:lnTo>
                  <a:lnTo>
                    <a:pt x="1807" y="1730"/>
                  </a:lnTo>
                  <a:lnTo>
                    <a:pt x="1812" y="1783"/>
                  </a:lnTo>
                  <a:lnTo>
                    <a:pt x="1861" y="1728"/>
                  </a:lnTo>
                  <a:lnTo>
                    <a:pt x="1906" y="1669"/>
                  </a:lnTo>
                  <a:lnTo>
                    <a:pt x="1945" y="1609"/>
                  </a:lnTo>
                  <a:lnTo>
                    <a:pt x="1979" y="1546"/>
                  </a:lnTo>
                  <a:lnTo>
                    <a:pt x="2009" y="1480"/>
                  </a:lnTo>
                  <a:lnTo>
                    <a:pt x="2033" y="1415"/>
                  </a:lnTo>
                  <a:lnTo>
                    <a:pt x="2053" y="1347"/>
                  </a:lnTo>
                  <a:lnTo>
                    <a:pt x="2067" y="1278"/>
                  </a:lnTo>
                  <a:lnTo>
                    <a:pt x="2076" y="1210"/>
                  </a:lnTo>
                  <a:lnTo>
                    <a:pt x="2080" y="1140"/>
                  </a:lnTo>
                  <a:lnTo>
                    <a:pt x="2079" y="1070"/>
                  </a:lnTo>
                  <a:lnTo>
                    <a:pt x="2074" y="1000"/>
                  </a:lnTo>
                  <a:lnTo>
                    <a:pt x="2063" y="932"/>
                  </a:lnTo>
                  <a:lnTo>
                    <a:pt x="2047" y="863"/>
                  </a:lnTo>
                  <a:lnTo>
                    <a:pt x="2026" y="796"/>
                  </a:lnTo>
                  <a:lnTo>
                    <a:pt x="2000" y="731"/>
                  </a:lnTo>
                  <a:lnTo>
                    <a:pt x="1970" y="666"/>
                  </a:lnTo>
                  <a:lnTo>
                    <a:pt x="1935" y="603"/>
                  </a:lnTo>
                  <a:lnTo>
                    <a:pt x="1894" y="544"/>
                  </a:lnTo>
                  <a:lnTo>
                    <a:pt x="1848" y="486"/>
                  </a:lnTo>
                  <a:lnTo>
                    <a:pt x="1797" y="431"/>
                  </a:lnTo>
                  <a:lnTo>
                    <a:pt x="1744" y="383"/>
                  </a:lnTo>
                  <a:lnTo>
                    <a:pt x="1689" y="338"/>
                  </a:lnTo>
                  <a:lnTo>
                    <a:pt x="1630" y="298"/>
                  </a:lnTo>
                  <a:lnTo>
                    <a:pt x="1571" y="263"/>
                  </a:lnTo>
                  <a:lnTo>
                    <a:pt x="1509" y="233"/>
                  </a:lnTo>
                  <a:lnTo>
                    <a:pt x="1446" y="206"/>
                  </a:lnTo>
                  <a:lnTo>
                    <a:pt x="1381" y="186"/>
                  </a:lnTo>
                  <a:lnTo>
                    <a:pt x="1314" y="169"/>
                  </a:lnTo>
                  <a:lnTo>
                    <a:pt x="1248" y="158"/>
                  </a:lnTo>
                  <a:lnTo>
                    <a:pt x="1181" y="151"/>
                  </a:lnTo>
                  <a:lnTo>
                    <a:pt x="1113" y="148"/>
                  </a:lnTo>
                  <a:close/>
                  <a:moveTo>
                    <a:pt x="1078" y="0"/>
                  </a:moveTo>
                  <a:lnTo>
                    <a:pt x="1152" y="0"/>
                  </a:lnTo>
                  <a:lnTo>
                    <a:pt x="1226" y="5"/>
                  </a:lnTo>
                  <a:lnTo>
                    <a:pt x="1301" y="15"/>
                  </a:lnTo>
                  <a:lnTo>
                    <a:pt x="1374" y="30"/>
                  </a:lnTo>
                  <a:lnTo>
                    <a:pt x="1447" y="49"/>
                  </a:lnTo>
                  <a:lnTo>
                    <a:pt x="1517" y="74"/>
                  </a:lnTo>
                  <a:lnTo>
                    <a:pt x="1587" y="104"/>
                  </a:lnTo>
                  <a:lnTo>
                    <a:pt x="1655" y="139"/>
                  </a:lnTo>
                  <a:lnTo>
                    <a:pt x="1721" y="178"/>
                  </a:lnTo>
                  <a:lnTo>
                    <a:pt x="1785" y="223"/>
                  </a:lnTo>
                  <a:lnTo>
                    <a:pt x="1846" y="272"/>
                  </a:lnTo>
                  <a:lnTo>
                    <a:pt x="1904" y="326"/>
                  </a:lnTo>
                  <a:lnTo>
                    <a:pt x="1958" y="385"/>
                  </a:lnTo>
                  <a:lnTo>
                    <a:pt x="2009" y="446"/>
                  </a:lnTo>
                  <a:lnTo>
                    <a:pt x="2053" y="510"/>
                  </a:lnTo>
                  <a:lnTo>
                    <a:pt x="2093" y="576"/>
                  </a:lnTo>
                  <a:lnTo>
                    <a:pt x="2127" y="644"/>
                  </a:lnTo>
                  <a:lnTo>
                    <a:pt x="2157" y="714"/>
                  </a:lnTo>
                  <a:lnTo>
                    <a:pt x="2182" y="786"/>
                  </a:lnTo>
                  <a:lnTo>
                    <a:pt x="2201" y="859"/>
                  </a:lnTo>
                  <a:lnTo>
                    <a:pt x="2216" y="932"/>
                  </a:lnTo>
                  <a:lnTo>
                    <a:pt x="2226" y="1007"/>
                  </a:lnTo>
                  <a:lnTo>
                    <a:pt x="2230" y="1080"/>
                  </a:lnTo>
                  <a:lnTo>
                    <a:pt x="2230" y="1155"/>
                  </a:lnTo>
                  <a:lnTo>
                    <a:pt x="2225" y="1230"/>
                  </a:lnTo>
                  <a:lnTo>
                    <a:pt x="2215" y="1304"/>
                  </a:lnTo>
                  <a:lnTo>
                    <a:pt x="2199" y="1378"/>
                  </a:lnTo>
                  <a:lnTo>
                    <a:pt x="2180" y="1451"/>
                  </a:lnTo>
                  <a:lnTo>
                    <a:pt x="2154" y="1521"/>
                  </a:lnTo>
                  <a:lnTo>
                    <a:pt x="2124" y="1591"/>
                  </a:lnTo>
                  <a:lnTo>
                    <a:pt x="2090" y="1659"/>
                  </a:lnTo>
                  <a:lnTo>
                    <a:pt x="2050" y="1726"/>
                  </a:lnTo>
                  <a:lnTo>
                    <a:pt x="2004" y="1789"/>
                  </a:lnTo>
                  <a:lnTo>
                    <a:pt x="1954" y="1850"/>
                  </a:lnTo>
                  <a:lnTo>
                    <a:pt x="2107" y="2004"/>
                  </a:lnTo>
                  <a:lnTo>
                    <a:pt x="2145" y="1954"/>
                  </a:lnTo>
                  <a:lnTo>
                    <a:pt x="2179" y="1902"/>
                  </a:lnTo>
                  <a:lnTo>
                    <a:pt x="2190" y="1887"/>
                  </a:lnTo>
                  <a:lnTo>
                    <a:pt x="2202" y="1876"/>
                  </a:lnTo>
                  <a:lnTo>
                    <a:pt x="2215" y="1870"/>
                  </a:lnTo>
                  <a:lnTo>
                    <a:pt x="2228" y="1867"/>
                  </a:lnTo>
                  <a:lnTo>
                    <a:pt x="2240" y="1867"/>
                  </a:lnTo>
                  <a:lnTo>
                    <a:pt x="2253" y="1869"/>
                  </a:lnTo>
                  <a:lnTo>
                    <a:pt x="2263" y="1873"/>
                  </a:lnTo>
                  <a:lnTo>
                    <a:pt x="2273" y="1878"/>
                  </a:lnTo>
                  <a:lnTo>
                    <a:pt x="2280" y="1884"/>
                  </a:lnTo>
                  <a:lnTo>
                    <a:pt x="2286" y="1888"/>
                  </a:lnTo>
                  <a:lnTo>
                    <a:pt x="2287" y="1890"/>
                  </a:lnTo>
                  <a:lnTo>
                    <a:pt x="2294" y="1896"/>
                  </a:lnTo>
                  <a:lnTo>
                    <a:pt x="2302" y="1905"/>
                  </a:lnTo>
                  <a:lnTo>
                    <a:pt x="2314" y="1917"/>
                  </a:lnTo>
                  <a:lnTo>
                    <a:pt x="2329" y="1934"/>
                  </a:lnTo>
                  <a:lnTo>
                    <a:pt x="2348" y="1952"/>
                  </a:lnTo>
                  <a:lnTo>
                    <a:pt x="2369" y="1974"/>
                  </a:lnTo>
                  <a:lnTo>
                    <a:pt x="2393" y="1997"/>
                  </a:lnTo>
                  <a:lnTo>
                    <a:pt x="2420" y="2023"/>
                  </a:lnTo>
                  <a:lnTo>
                    <a:pt x="2448" y="2051"/>
                  </a:lnTo>
                  <a:lnTo>
                    <a:pt x="2479" y="2079"/>
                  </a:lnTo>
                  <a:lnTo>
                    <a:pt x="2513" y="2110"/>
                  </a:lnTo>
                  <a:lnTo>
                    <a:pt x="2548" y="2142"/>
                  </a:lnTo>
                  <a:lnTo>
                    <a:pt x="2585" y="2175"/>
                  </a:lnTo>
                  <a:lnTo>
                    <a:pt x="2624" y="2208"/>
                  </a:lnTo>
                  <a:lnTo>
                    <a:pt x="2665" y="2242"/>
                  </a:lnTo>
                  <a:lnTo>
                    <a:pt x="2706" y="2275"/>
                  </a:lnTo>
                  <a:lnTo>
                    <a:pt x="2749" y="2310"/>
                  </a:lnTo>
                  <a:lnTo>
                    <a:pt x="2793" y="2343"/>
                  </a:lnTo>
                  <a:lnTo>
                    <a:pt x="2838" y="2377"/>
                  </a:lnTo>
                  <a:lnTo>
                    <a:pt x="2884" y="2409"/>
                  </a:lnTo>
                  <a:lnTo>
                    <a:pt x="2930" y="2441"/>
                  </a:lnTo>
                  <a:lnTo>
                    <a:pt x="2977" y="2470"/>
                  </a:lnTo>
                  <a:lnTo>
                    <a:pt x="3026" y="2499"/>
                  </a:lnTo>
                  <a:lnTo>
                    <a:pt x="3073" y="2527"/>
                  </a:lnTo>
                  <a:lnTo>
                    <a:pt x="3121" y="2551"/>
                  </a:lnTo>
                  <a:lnTo>
                    <a:pt x="3151" y="2567"/>
                  </a:lnTo>
                  <a:lnTo>
                    <a:pt x="3180" y="2585"/>
                  </a:lnTo>
                  <a:lnTo>
                    <a:pt x="3208" y="2608"/>
                  </a:lnTo>
                  <a:lnTo>
                    <a:pt x="3235" y="2632"/>
                  </a:lnTo>
                  <a:lnTo>
                    <a:pt x="3260" y="2660"/>
                  </a:lnTo>
                  <a:lnTo>
                    <a:pt x="3283" y="2690"/>
                  </a:lnTo>
                  <a:lnTo>
                    <a:pt x="3303" y="2722"/>
                  </a:lnTo>
                  <a:lnTo>
                    <a:pt x="3322" y="2755"/>
                  </a:lnTo>
                  <a:lnTo>
                    <a:pt x="3337" y="2791"/>
                  </a:lnTo>
                  <a:lnTo>
                    <a:pt x="3350" y="2828"/>
                  </a:lnTo>
                  <a:lnTo>
                    <a:pt x="3358" y="2866"/>
                  </a:lnTo>
                  <a:lnTo>
                    <a:pt x="3364" y="2905"/>
                  </a:lnTo>
                  <a:lnTo>
                    <a:pt x="3365" y="2945"/>
                  </a:lnTo>
                  <a:lnTo>
                    <a:pt x="3363" y="2985"/>
                  </a:lnTo>
                  <a:lnTo>
                    <a:pt x="3356" y="3026"/>
                  </a:lnTo>
                  <a:lnTo>
                    <a:pt x="3344" y="3067"/>
                  </a:lnTo>
                  <a:lnTo>
                    <a:pt x="3328" y="3107"/>
                  </a:lnTo>
                  <a:lnTo>
                    <a:pt x="3307" y="3147"/>
                  </a:lnTo>
                  <a:lnTo>
                    <a:pt x="3280" y="3187"/>
                  </a:lnTo>
                  <a:lnTo>
                    <a:pt x="3247" y="3226"/>
                  </a:lnTo>
                  <a:lnTo>
                    <a:pt x="3208" y="3263"/>
                  </a:lnTo>
                  <a:lnTo>
                    <a:pt x="3164" y="3300"/>
                  </a:lnTo>
                  <a:lnTo>
                    <a:pt x="3116" y="3326"/>
                  </a:lnTo>
                  <a:lnTo>
                    <a:pt x="3068" y="3345"/>
                  </a:lnTo>
                  <a:lnTo>
                    <a:pt x="3020" y="3359"/>
                  </a:lnTo>
                  <a:lnTo>
                    <a:pt x="2973" y="3366"/>
                  </a:lnTo>
                  <a:lnTo>
                    <a:pt x="2928" y="3368"/>
                  </a:lnTo>
                  <a:lnTo>
                    <a:pt x="2884" y="3365"/>
                  </a:lnTo>
                  <a:lnTo>
                    <a:pt x="2842" y="3357"/>
                  </a:lnTo>
                  <a:lnTo>
                    <a:pt x="2802" y="3345"/>
                  </a:lnTo>
                  <a:lnTo>
                    <a:pt x="2763" y="3331"/>
                  </a:lnTo>
                  <a:lnTo>
                    <a:pt x="2727" y="3312"/>
                  </a:lnTo>
                  <a:lnTo>
                    <a:pt x="2694" y="3292"/>
                  </a:lnTo>
                  <a:lnTo>
                    <a:pt x="2664" y="3270"/>
                  </a:lnTo>
                  <a:lnTo>
                    <a:pt x="2635" y="3246"/>
                  </a:lnTo>
                  <a:lnTo>
                    <a:pt x="2610" y="3220"/>
                  </a:lnTo>
                  <a:lnTo>
                    <a:pt x="2590" y="3194"/>
                  </a:lnTo>
                  <a:lnTo>
                    <a:pt x="2571" y="3169"/>
                  </a:lnTo>
                  <a:lnTo>
                    <a:pt x="2558" y="3143"/>
                  </a:lnTo>
                  <a:lnTo>
                    <a:pt x="2524" y="3082"/>
                  </a:lnTo>
                  <a:lnTo>
                    <a:pt x="2488" y="3021"/>
                  </a:lnTo>
                  <a:lnTo>
                    <a:pt x="2452" y="2963"/>
                  </a:lnTo>
                  <a:lnTo>
                    <a:pt x="2416" y="2906"/>
                  </a:lnTo>
                  <a:lnTo>
                    <a:pt x="2379" y="2851"/>
                  </a:lnTo>
                  <a:lnTo>
                    <a:pt x="2341" y="2799"/>
                  </a:lnTo>
                  <a:lnTo>
                    <a:pt x="2303" y="2747"/>
                  </a:lnTo>
                  <a:lnTo>
                    <a:pt x="2266" y="2699"/>
                  </a:lnTo>
                  <a:lnTo>
                    <a:pt x="2229" y="2653"/>
                  </a:lnTo>
                  <a:lnTo>
                    <a:pt x="2192" y="2609"/>
                  </a:lnTo>
                  <a:lnTo>
                    <a:pt x="2157" y="2567"/>
                  </a:lnTo>
                  <a:lnTo>
                    <a:pt x="2122" y="2528"/>
                  </a:lnTo>
                  <a:lnTo>
                    <a:pt x="2090" y="2491"/>
                  </a:lnTo>
                  <a:lnTo>
                    <a:pt x="2059" y="2457"/>
                  </a:lnTo>
                  <a:lnTo>
                    <a:pt x="2029" y="2426"/>
                  </a:lnTo>
                  <a:lnTo>
                    <a:pt x="2002" y="2398"/>
                  </a:lnTo>
                  <a:lnTo>
                    <a:pt x="1977" y="2373"/>
                  </a:lnTo>
                  <a:lnTo>
                    <a:pt x="1955" y="2350"/>
                  </a:lnTo>
                  <a:lnTo>
                    <a:pt x="1935" y="2332"/>
                  </a:lnTo>
                  <a:lnTo>
                    <a:pt x="1918" y="2315"/>
                  </a:lnTo>
                  <a:lnTo>
                    <a:pt x="1905" y="2303"/>
                  </a:lnTo>
                  <a:lnTo>
                    <a:pt x="1896" y="2295"/>
                  </a:lnTo>
                  <a:lnTo>
                    <a:pt x="1890" y="2289"/>
                  </a:lnTo>
                  <a:lnTo>
                    <a:pt x="1888" y="2288"/>
                  </a:lnTo>
                  <a:lnTo>
                    <a:pt x="1882" y="2282"/>
                  </a:lnTo>
                  <a:lnTo>
                    <a:pt x="1878" y="2273"/>
                  </a:lnTo>
                  <a:lnTo>
                    <a:pt x="1873" y="2262"/>
                  </a:lnTo>
                  <a:lnTo>
                    <a:pt x="1870" y="2250"/>
                  </a:lnTo>
                  <a:lnTo>
                    <a:pt x="1868" y="2237"/>
                  </a:lnTo>
                  <a:lnTo>
                    <a:pt x="1868" y="2224"/>
                  </a:lnTo>
                  <a:lnTo>
                    <a:pt x="1871" y="2211"/>
                  </a:lnTo>
                  <a:lnTo>
                    <a:pt x="1877" y="2199"/>
                  </a:lnTo>
                  <a:lnTo>
                    <a:pt x="1888" y="2188"/>
                  </a:lnTo>
                  <a:lnTo>
                    <a:pt x="1902" y="2180"/>
                  </a:lnTo>
                  <a:lnTo>
                    <a:pt x="1939" y="2157"/>
                  </a:lnTo>
                  <a:lnTo>
                    <a:pt x="1976" y="2133"/>
                  </a:lnTo>
                  <a:lnTo>
                    <a:pt x="2010" y="2106"/>
                  </a:lnTo>
                  <a:lnTo>
                    <a:pt x="1854" y="1951"/>
                  </a:lnTo>
                  <a:lnTo>
                    <a:pt x="1793" y="2002"/>
                  </a:lnTo>
                  <a:lnTo>
                    <a:pt x="1729" y="2047"/>
                  </a:lnTo>
                  <a:lnTo>
                    <a:pt x="1663" y="2088"/>
                  </a:lnTo>
                  <a:lnTo>
                    <a:pt x="1594" y="2123"/>
                  </a:lnTo>
                  <a:lnTo>
                    <a:pt x="1525" y="2153"/>
                  </a:lnTo>
                  <a:lnTo>
                    <a:pt x="1453" y="2178"/>
                  </a:lnTo>
                  <a:lnTo>
                    <a:pt x="1381" y="2198"/>
                  </a:lnTo>
                  <a:lnTo>
                    <a:pt x="1307" y="2214"/>
                  </a:lnTo>
                  <a:lnTo>
                    <a:pt x="1232" y="2224"/>
                  </a:lnTo>
                  <a:lnTo>
                    <a:pt x="1158" y="2229"/>
                  </a:lnTo>
                  <a:lnTo>
                    <a:pt x="1083" y="2230"/>
                  </a:lnTo>
                  <a:lnTo>
                    <a:pt x="1008" y="2225"/>
                  </a:lnTo>
                  <a:lnTo>
                    <a:pt x="933" y="2216"/>
                  </a:lnTo>
                  <a:lnTo>
                    <a:pt x="859" y="2202"/>
                  </a:lnTo>
                  <a:lnTo>
                    <a:pt x="786" y="2181"/>
                  </a:lnTo>
                  <a:lnTo>
                    <a:pt x="716" y="2156"/>
                  </a:lnTo>
                  <a:lnTo>
                    <a:pt x="645" y="2127"/>
                  </a:lnTo>
                  <a:lnTo>
                    <a:pt x="576" y="2093"/>
                  </a:lnTo>
                  <a:lnTo>
                    <a:pt x="511" y="2053"/>
                  </a:lnTo>
                  <a:lnTo>
                    <a:pt x="446" y="2008"/>
                  </a:lnTo>
                  <a:lnTo>
                    <a:pt x="384" y="1958"/>
                  </a:lnTo>
                  <a:lnTo>
                    <a:pt x="326" y="1904"/>
                  </a:lnTo>
                  <a:lnTo>
                    <a:pt x="272" y="1846"/>
                  </a:lnTo>
                  <a:lnTo>
                    <a:pt x="222" y="1784"/>
                  </a:lnTo>
                  <a:lnTo>
                    <a:pt x="177" y="1720"/>
                  </a:lnTo>
                  <a:lnTo>
                    <a:pt x="138" y="1655"/>
                  </a:lnTo>
                  <a:lnTo>
                    <a:pt x="104" y="1587"/>
                  </a:lnTo>
                  <a:lnTo>
                    <a:pt x="74" y="1517"/>
                  </a:lnTo>
                  <a:lnTo>
                    <a:pt x="49" y="1446"/>
                  </a:lnTo>
                  <a:lnTo>
                    <a:pt x="30" y="1374"/>
                  </a:lnTo>
                  <a:lnTo>
                    <a:pt x="14" y="1301"/>
                  </a:lnTo>
                  <a:lnTo>
                    <a:pt x="5" y="1226"/>
                  </a:lnTo>
                  <a:lnTo>
                    <a:pt x="0" y="1152"/>
                  </a:lnTo>
                  <a:lnTo>
                    <a:pt x="0" y="1077"/>
                  </a:lnTo>
                  <a:lnTo>
                    <a:pt x="5" y="1003"/>
                  </a:lnTo>
                  <a:lnTo>
                    <a:pt x="14" y="930"/>
                  </a:lnTo>
                  <a:lnTo>
                    <a:pt x="30" y="857"/>
                  </a:lnTo>
                  <a:lnTo>
                    <a:pt x="49" y="784"/>
                  </a:lnTo>
                  <a:lnTo>
                    <a:pt x="74" y="713"/>
                  </a:lnTo>
                  <a:lnTo>
                    <a:pt x="104" y="643"/>
                  </a:lnTo>
                  <a:lnTo>
                    <a:pt x="138" y="576"/>
                  </a:lnTo>
                  <a:lnTo>
                    <a:pt x="177" y="509"/>
                  </a:lnTo>
                  <a:lnTo>
                    <a:pt x="222" y="445"/>
                  </a:lnTo>
                  <a:lnTo>
                    <a:pt x="272" y="385"/>
                  </a:lnTo>
                  <a:lnTo>
                    <a:pt x="326" y="326"/>
                  </a:lnTo>
                  <a:lnTo>
                    <a:pt x="384" y="272"/>
                  </a:lnTo>
                  <a:lnTo>
                    <a:pt x="445" y="223"/>
                  </a:lnTo>
                  <a:lnTo>
                    <a:pt x="510" y="178"/>
                  </a:lnTo>
                  <a:lnTo>
                    <a:pt x="575" y="139"/>
                  </a:lnTo>
                  <a:lnTo>
                    <a:pt x="643" y="104"/>
                  </a:lnTo>
                  <a:lnTo>
                    <a:pt x="713" y="74"/>
                  </a:lnTo>
                  <a:lnTo>
                    <a:pt x="783" y="49"/>
                  </a:lnTo>
                  <a:lnTo>
                    <a:pt x="856" y="30"/>
                  </a:lnTo>
                  <a:lnTo>
                    <a:pt x="930" y="15"/>
                  </a:lnTo>
                  <a:lnTo>
                    <a:pt x="1004" y="5"/>
                  </a:lnTo>
                  <a:lnTo>
                    <a:pt x="10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60" name="Freeform 231"/>
            <p:cNvSpPr>
              <a:spLocks noEditPoints="1"/>
            </p:cNvSpPr>
            <p:nvPr/>
          </p:nvSpPr>
          <p:spPr bwMode="auto">
            <a:xfrm>
              <a:off x="8264526" y="4289426"/>
              <a:ext cx="130175" cy="130175"/>
            </a:xfrm>
            <a:custGeom>
              <a:avLst/>
              <a:gdLst>
                <a:gd name="T0" fmla="*/ 334 w 741"/>
                <a:gd name="T1" fmla="*/ 139 h 740"/>
                <a:gd name="T2" fmla="*/ 265 w 741"/>
                <a:gd name="T3" fmla="*/ 162 h 740"/>
                <a:gd name="T4" fmla="*/ 210 w 741"/>
                <a:gd name="T5" fmla="*/ 204 h 740"/>
                <a:gd name="T6" fmla="*/ 169 w 741"/>
                <a:gd name="T7" fmla="*/ 261 h 740"/>
                <a:gd name="T8" fmla="*/ 146 w 741"/>
                <a:gd name="T9" fmla="*/ 327 h 740"/>
                <a:gd name="T10" fmla="*/ 146 w 741"/>
                <a:gd name="T11" fmla="*/ 399 h 740"/>
                <a:gd name="T12" fmla="*/ 170 w 741"/>
                <a:gd name="T13" fmla="*/ 466 h 740"/>
                <a:gd name="T14" fmla="*/ 212 w 741"/>
                <a:gd name="T15" fmla="*/ 522 h 740"/>
                <a:gd name="T16" fmla="*/ 268 w 741"/>
                <a:gd name="T17" fmla="*/ 564 h 740"/>
                <a:gd name="T18" fmla="*/ 335 w 741"/>
                <a:gd name="T19" fmla="*/ 588 h 740"/>
                <a:gd name="T20" fmla="*/ 408 w 741"/>
                <a:gd name="T21" fmla="*/ 588 h 740"/>
                <a:gd name="T22" fmla="*/ 476 w 741"/>
                <a:gd name="T23" fmla="*/ 564 h 740"/>
                <a:gd name="T24" fmla="*/ 532 w 741"/>
                <a:gd name="T25" fmla="*/ 522 h 740"/>
                <a:gd name="T26" fmla="*/ 573 w 741"/>
                <a:gd name="T27" fmla="*/ 466 h 740"/>
                <a:gd name="T28" fmla="*/ 595 w 741"/>
                <a:gd name="T29" fmla="*/ 399 h 740"/>
                <a:gd name="T30" fmla="*/ 595 w 741"/>
                <a:gd name="T31" fmla="*/ 327 h 740"/>
                <a:gd name="T32" fmla="*/ 571 w 741"/>
                <a:gd name="T33" fmla="*/ 261 h 740"/>
                <a:gd name="T34" fmla="*/ 529 w 741"/>
                <a:gd name="T35" fmla="*/ 204 h 740"/>
                <a:gd name="T36" fmla="*/ 473 w 741"/>
                <a:gd name="T37" fmla="*/ 162 h 740"/>
                <a:gd name="T38" fmla="*/ 406 w 741"/>
                <a:gd name="T39" fmla="*/ 139 h 740"/>
                <a:gd name="T40" fmla="*/ 370 w 741"/>
                <a:gd name="T41" fmla="*/ 0 h 740"/>
                <a:gd name="T42" fmla="*/ 463 w 741"/>
                <a:gd name="T43" fmla="*/ 11 h 740"/>
                <a:gd name="T44" fmla="*/ 546 w 741"/>
                <a:gd name="T45" fmla="*/ 43 h 740"/>
                <a:gd name="T46" fmla="*/ 618 w 741"/>
                <a:gd name="T47" fmla="*/ 93 h 740"/>
                <a:gd name="T48" fmla="*/ 675 w 741"/>
                <a:gd name="T49" fmla="*/ 158 h 740"/>
                <a:gd name="T50" fmla="*/ 716 w 741"/>
                <a:gd name="T51" fmla="*/ 236 h 740"/>
                <a:gd name="T52" fmla="*/ 739 w 741"/>
                <a:gd name="T53" fmla="*/ 323 h 740"/>
                <a:gd name="T54" fmla="*/ 738 w 741"/>
                <a:gd name="T55" fmla="*/ 417 h 740"/>
                <a:gd name="T56" fmla="*/ 715 w 741"/>
                <a:gd name="T57" fmla="*/ 505 h 740"/>
                <a:gd name="T58" fmla="*/ 673 w 741"/>
                <a:gd name="T59" fmla="*/ 583 h 740"/>
                <a:gd name="T60" fmla="*/ 614 w 741"/>
                <a:gd name="T61" fmla="*/ 647 h 740"/>
                <a:gd name="T62" fmla="*/ 543 w 741"/>
                <a:gd name="T63" fmla="*/ 698 h 740"/>
                <a:gd name="T64" fmla="*/ 460 w 741"/>
                <a:gd name="T65" fmla="*/ 728 h 740"/>
                <a:gd name="T66" fmla="*/ 370 w 741"/>
                <a:gd name="T67" fmla="*/ 740 h 740"/>
                <a:gd name="T68" fmla="*/ 279 w 741"/>
                <a:gd name="T69" fmla="*/ 728 h 740"/>
                <a:gd name="T70" fmla="*/ 195 w 741"/>
                <a:gd name="T71" fmla="*/ 698 h 740"/>
                <a:gd name="T72" fmla="*/ 123 w 741"/>
                <a:gd name="T73" fmla="*/ 647 h 740"/>
                <a:gd name="T74" fmla="*/ 66 w 741"/>
                <a:gd name="T75" fmla="*/ 583 h 740"/>
                <a:gd name="T76" fmla="*/ 25 w 741"/>
                <a:gd name="T77" fmla="*/ 505 h 740"/>
                <a:gd name="T78" fmla="*/ 3 w 741"/>
                <a:gd name="T79" fmla="*/ 417 h 740"/>
                <a:gd name="T80" fmla="*/ 3 w 741"/>
                <a:gd name="T81" fmla="*/ 323 h 740"/>
                <a:gd name="T82" fmla="*/ 25 w 741"/>
                <a:gd name="T83" fmla="*/ 236 h 740"/>
                <a:gd name="T84" fmla="*/ 66 w 741"/>
                <a:gd name="T85" fmla="*/ 158 h 740"/>
                <a:gd name="T86" fmla="*/ 124 w 741"/>
                <a:gd name="T87" fmla="*/ 93 h 740"/>
                <a:gd name="T88" fmla="*/ 196 w 741"/>
                <a:gd name="T89" fmla="*/ 43 h 740"/>
                <a:gd name="T90" fmla="*/ 279 w 741"/>
                <a:gd name="T91" fmla="*/ 11 h 740"/>
                <a:gd name="T92" fmla="*/ 370 w 741"/>
                <a:gd name="T93" fmla="*/ 0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41" h="740">
                  <a:moveTo>
                    <a:pt x="370" y="136"/>
                  </a:moveTo>
                  <a:lnTo>
                    <a:pt x="334" y="139"/>
                  </a:lnTo>
                  <a:lnTo>
                    <a:pt x="298" y="148"/>
                  </a:lnTo>
                  <a:lnTo>
                    <a:pt x="265" y="162"/>
                  </a:lnTo>
                  <a:lnTo>
                    <a:pt x="235" y="182"/>
                  </a:lnTo>
                  <a:lnTo>
                    <a:pt x="210" y="204"/>
                  </a:lnTo>
                  <a:lnTo>
                    <a:pt x="187" y="231"/>
                  </a:lnTo>
                  <a:lnTo>
                    <a:pt x="169" y="261"/>
                  </a:lnTo>
                  <a:lnTo>
                    <a:pt x="155" y="293"/>
                  </a:lnTo>
                  <a:lnTo>
                    <a:pt x="146" y="327"/>
                  </a:lnTo>
                  <a:lnTo>
                    <a:pt x="143" y="363"/>
                  </a:lnTo>
                  <a:lnTo>
                    <a:pt x="146" y="399"/>
                  </a:lnTo>
                  <a:lnTo>
                    <a:pt x="155" y="434"/>
                  </a:lnTo>
                  <a:lnTo>
                    <a:pt x="170" y="466"/>
                  </a:lnTo>
                  <a:lnTo>
                    <a:pt x="189" y="496"/>
                  </a:lnTo>
                  <a:lnTo>
                    <a:pt x="212" y="522"/>
                  </a:lnTo>
                  <a:lnTo>
                    <a:pt x="238" y="546"/>
                  </a:lnTo>
                  <a:lnTo>
                    <a:pt x="268" y="564"/>
                  </a:lnTo>
                  <a:lnTo>
                    <a:pt x="301" y="579"/>
                  </a:lnTo>
                  <a:lnTo>
                    <a:pt x="335" y="588"/>
                  </a:lnTo>
                  <a:lnTo>
                    <a:pt x="370" y="591"/>
                  </a:lnTo>
                  <a:lnTo>
                    <a:pt x="408" y="588"/>
                  </a:lnTo>
                  <a:lnTo>
                    <a:pt x="443" y="579"/>
                  </a:lnTo>
                  <a:lnTo>
                    <a:pt x="476" y="564"/>
                  </a:lnTo>
                  <a:lnTo>
                    <a:pt x="506" y="546"/>
                  </a:lnTo>
                  <a:lnTo>
                    <a:pt x="532" y="522"/>
                  </a:lnTo>
                  <a:lnTo>
                    <a:pt x="555" y="496"/>
                  </a:lnTo>
                  <a:lnTo>
                    <a:pt x="573" y="466"/>
                  </a:lnTo>
                  <a:lnTo>
                    <a:pt x="587" y="434"/>
                  </a:lnTo>
                  <a:lnTo>
                    <a:pt x="595" y="399"/>
                  </a:lnTo>
                  <a:lnTo>
                    <a:pt x="598" y="363"/>
                  </a:lnTo>
                  <a:lnTo>
                    <a:pt x="595" y="327"/>
                  </a:lnTo>
                  <a:lnTo>
                    <a:pt x="586" y="293"/>
                  </a:lnTo>
                  <a:lnTo>
                    <a:pt x="571" y="261"/>
                  </a:lnTo>
                  <a:lnTo>
                    <a:pt x="553" y="231"/>
                  </a:lnTo>
                  <a:lnTo>
                    <a:pt x="529" y="204"/>
                  </a:lnTo>
                  <a:lnTo>
                    <a:pt x="503" y="182"/>
                  </a:lnTo>
                  <a:lnTo>
                    <a:pt x="473" y="162"/>
                  </a:lnTo>
                  <a:lnTo>
                    <a:pt x="441" y="148"/>
                  </a:lnTo>
                  <a:lnTo>
                    <a:pt x="406" y="139"/>
                  </a:lnTo>
                  <a:lnTo>
                    <a:pt x="370" y="136"/>
                  </a:lnTo>
                  <a:close/>
                  <a:moveTo>
                    <a:pt x="370" y="0"/>
                  </a:moveTo>
                  <a:lnTo>
                    <a:pt x="418" y="3"/>
                  </a:lnTo>
                  <a:lnTo>
                    <a:pt x="463" y="11"/>
                  </a:lnTo>
                  <a:lnTo>
                    <a:pt x="505" y="25"/>
                  </a:lnTo>
                  <a:lnTo>
                    <a:pt x="546" y="43"/>
                  </a:lnTo>
                  <a:lnTo>
                    <a:pt x="583" y="66"/>
                  </a:lnTo>
                  <a:lnTo>
                    <a:pt x="618" y="93"/>
                  </a:lnTo>
                  <a:lnTo>
                    <a:pt x="648" y="124"/>
                  </a:lnTo>
                  <a:lnTo>
                    <a:pt x="675" y="158"/>
                  </a:lnTo>
                  <a:lnTo>
                    <a:pt x="698" y="196"/>
                  </a:lnTo>
                  <a:lnTo>
                    <a:pt x="716" y="236"/>
                  </a:lnTo>
                  <a:lnTo>
                    <a:pt x="729" y="278"/>
                  </a:lnTo>
                  <a:lnTo>
                    <a:pt x="739" y="323"/>
                  </a:lnTo>
                  <a:lnTo>
                    <a:pt x="741" y="370"/>
                  </a:lnTo>
                  <a:lnTo>
                    <a:pt x="738" y="417"/>
                  </a:lnTo>
                  <a:lnTo>
                    <a:pt x="729" y="462"/>
                  </a:lnTo>
                  <a:lnTo>
                    <a:pt x="715" y="505"/>
                  </a:lnTo>
                  <a:lnTo>
                    <a:pt x="697" y="545"/>
                  </a:lnTo>
                  <a:lnTo>
                    <a:pt x="673" y="583"/>
                  </a:lnTo>
                  <a:lnTo>
                    <a:pt x="645" y="617"/>
                  </a:lnTo>
                  <a:lnTo>
                    <a:pt x="614" y="647"/>
                  </a:lnTo>
                  <a:lnTo>
                    <a:pt x="580" y="674"/>
                  </a:lnTo>
                  <a:lnTo>
                    <a:pt x="543" y="698"/>
                  </a:lnTo>
                  <a:lnTo>
                    <a:pt x="503" y="715"/>
                  </a:lnTo>
                  <a:lnTo>
                    <a:pt x="460" y="728"/>
                  </a:lnTo>
                  <a:lnTo>
                    <a:pt x="416" y="738"/>
                  </a:lnTo>
                  <a:lnTo>
                    <a:pt x="370" y="740"/>
                  </a:lnTo>
                  <a:lnTo>
                    <a:pt x="323" y="738"/>
                  </a:lnTo>
                  <a:lnTo>
                    <a:pt x="279" y="728"/>
                  </a:lnTo>
                  <a:lnTo>
                    <a:pt x="236" y="715"/>
                  </a:lnTo>
                  <a:lnTo>
                    <a:pt x="195" y="698"/>
                  </a:lnTo>
                  <a:lnTo>
                    <a:pt x="158" y="674"/>
                  </a:lnTo>
                  <a:lnTo>
                    <a:pt x="123" y="647"/>
                  </a:lnTo>
                  <a:lnTo>
                    <a:pt x="93" y="617"/>
                  </a:lnTo>
                  <a:lnTo>
                    <a:pt x="66" y="583"/>
                  </a:lnTo>
                  <a:lnTo>
                    <a:pt x="43" y="545"/>
                  </a:lnTo>
                  <a:lnTo>
                    <a:pt x="25" y="505"/>
                  </a:lnTo>
                  <a:lnTo>
                    <a:pt x="12" y="462"/>
                  </a:lnTo>
                  <a:lnTo>
                    <a:pt x="3" y="417"/>
                  </a:lnTo>
                  <a:lnTo>
                    <a:pt x="0" y="370"/>
                  </a:lnTo>
                  <a:lnTo>
                    <a:pt x="3" y="323"/>
                  </a:lnTo>
                  <a:lnTo>
                    <a:pt x="12" y="278"/>
                  </a:lnTo>
                  <a:lnTo>
                    <a:pt x="25" y="236"/>
                  </a:lnTo>
                  <a:lnTo>
                    <a:pt x="43" y="196"/>
                  </a:lnTo>
                  <a:lnTo>
                    <a:pt x="66" y="158"/>
                  </a:lnTo>
                  <a:lnTo>
                    <a:pt x="94" y="124"/>
                  </a:lnTo>
                  <a:lnTo>
                    <a:pt x="124" y="93"/>
                  </a:lnTo>
                  <a:lnTo>
                    <a:pt x="158" y="66"/>
                  </a:lnTo>
                  <a:lnTo>
                    <a:pt x="196" y="43"/>
                  </a:lnTo>
                  <a:lnTo>
                    <a:pt x="236" y="25"/>
                  </a:lnTo>
                  <a:lnTo>
                    <a:pt x="279" y="11"/>
                  </a:lnTo>
                  <a:lnTo>
                    <a:pt x="324" y="3"/>
                  </a:lnTo>
                  <a:lnTo>
                    <a:pt x="3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261" name="Freeform 447"/>
          <p:cNvSpPr>
            <a:spLocks noEditPoints="1"/>
          </p:cNvSpPr>
          <p:nvPr/>
        </p:nvSpPr>
        <p:spPr bwMode="auto">
          <a:xfrm>
            <a:off x="7505673" y="1529076"/>
            <a:ext cx="595312" cy="593725"/>
          </a:xfrm>
          <a:custGeom>
            <a:avLst/>
            <a:gdLst>
              <a:gd name="T0" fmla="*/ 1761 w 3376"/>
              <a:gd name="T1" fmla="*/ 1402 h 3366"/>
              <a:gd name="T2" fmla="*/ 1372 w 3376"/>
              <a:gd name="T3" fmla="*/ 1612 h 3366"/>
              <a:gd name="T4" fmla="*/ 1134 w 3376"/>
              <a:gd name="T5" fmla="*/ 1931 h 3366"/>
              <a:gd name="T6" fmla="*/ 1097 w 3376"/>
              <a:gd name="T7" fmla="*/ 2315 h 3366"/>
              <a:gd name="T8" fmla="*/ 1274 w 3376"/>
              <a:gd name="T9" fmla="*/ 2662 h 3366"/>
              <a:gd name="T10" fmla="*/ 1618 w 3376"/>
              <a:gd name="T11" fmla="*/ 2913 h 3366"/>
              <a:gd name="T12" fmla="*/ 2078 w 3376"/>
              <a:gd name="T13" fmla="*/ 3026 h 3366"/>
              <a:gd name="T14" fmla="*/ 2491 w 3376"/>
              <a:gd name="T15" fmla="*/ 2985 h 3366"/>
              <a:gd name="T16" fmla="*/ 2910 w 3376"/>
              <a:gd name="T17" fmla="*/ 2790 h 3366"/>
              <a:gd name="T18" fmla="*/ 3012 w 3376"/>
              <a:gd name="T19" fmla="*/ 2701 h 3366"/>
              <a:gd name="T20" fmla="*/ 3151 w 3376"/>
              <a:gd name="T21" fmla="*/ 2514 h 3366"/>
              <a:gd name="T22" fmla="*/ 3238 w 3376"/>
              <a:gd name="T23" fmla="*/ 2239 h 3366"/>
              <a:gd name="T24" fmla="*/ 3163 w 3376"/>
              <a:gd name="T25" fmla="*/ 1872 h 3366"/>
              <a:gd name="T26" fmla="*/ 2896 w 3376"/>
              <a:gd name="T27" fmla="*/ 1568 h 3366"/>
              <a:gd name="T28" fmla="*/ 2488 w 3376"/>
              <a:gd name="T29" fmla="*/ 1381 h 3366"/>
              <a:gd name="T30" fmla="*/ 1137 w 3376"/>
              <a:gd name="T31" fmla="*/ 149 h 3366"/>
              <a:gd name="T32" fmla="*/ 678 w 3376"/>
              <a:gd name="T33" fmla="*/ 263 h 3366"/>
              <a:gd name="T34" fmla="*/ 333 w 3376"/>
              <a:gd name="T35" fmla="*/ 513 h 3366"/>
              <a:gd name="T36" fmla="*/ 157 w 3376"/>
              <a:gd name="T37" fmla="*/ 860 h 3366"/>
              <a:gd name="T38" fmla="*/ 176 w 3376"/>
              <a:gd name="T39" fmla="*/ 1193 h 3366"/>
              <a:gd name="T40" fmla="*/ 300 w 3376"/>
              <a:gd name="T41" fmla="*/ 1425 h 3366"/>
              <a:gd name="T42" fmla="*/ 434 w 3376"/>
              <a:gd name="T43" fmla="*/ 1564 h 3366"/>
              <a:gd name="T44" fmla="*/ 352 w 3376"/>
              <a:gd name="T45" fmla="*/ 1910 h 3366"/>
              <a:gd name="T46" fmla="*/ 817 w 3376"/>
              <a:gd name="T47" fmla="*/ 1765 h 3366"/>
              <a:gd name="T48" fmla="*/ 960 w 3376"/>
              <a:gd name="T49" fmla="*/ 1801 h 3366"/>
              <a:gd name="T50" fmla="*/ 1141 w 3376"/>
              <a:gd name="T51" fmla="*/ 1630 h 3366"/>
              <a:gd name="T52" fmla="*/ 1499 w 3376"/>
              <a:gd name="T53" fmla="*/ 1348 h 3366"/>
              <a:gd name="T54" fmla="*/ 1978 w 3376"/>
              <a:gd name="T55" fmla="*/ 1204 h 3366"/>
              <a:gd name="T56" fmla="*/ 2304 w 3376"/>
              <a:gd name="T57" fmla="*/ 1093 h 3366"/>
              <a:gd name="T58" fmla="*/ 2252 w 3376"/>
              <a:gd name="T59" fmla="*/ 720 h 3366"/>
              <a:gd name="T60" fmla="*/ 1985 w 3376"/>
              <a:gd name="T61" fmla="*/ 394 h 3366"/>
              <a:gd name="T62" fmla="*/ 1563 w 3376"/>
              <a:gd name="T63" fmla="*/ 190 h 3366"/>
              <a:gd name="T64" fmla="*/ 1313 w 3376"/>
              <a:gd name="T65" fmla="*/ 2 h 3366"/>
              <a:gd name="T66" fmla="*/ 1813 w 3376"/>
              <a:gd name="T67" fmla="*/ 123 h 3366"/>
              <a:gd name="T68" fmla="*/ 2197 w 3376"/>
              <a:gd name="T69" fmla="*/ 393 h 3366"/>
              <a:gd name="T70" fmla="*/ 2413 w 3376"/>
              <a:gd name="T71" fmla="*/ 768 h 3366"/>
              <a:gd name="T72" fmla="*/ 2422 w 3376"/>
              <a:gd name="T73" fmla="*/ 1158 h 3366"/>
              <a:gd name="T74" fmla="*/ 2811 w 3376"/>
              <a:gd name="T75" fmla="*/ 1349 h 3366"/>
              <a:gd name="T76" fmla="*/ 3176 w 3376"/>
              <a:gd name="T77" fmla="*/ 1639 h 3366"/>
              <a:gd name="T78" fmla="*/ 3363 w 3376"/>
              <a:gd name="T79" fmla="*/ 2032 h 3366"/>
              <a:gd name="T80" fmla="*/ 3334 w 3376"/>
              <a:gd name="T81" fmla="*/ 2434 h 3366"/>
              <a:gd name="T82" fmla="*/ 3120 w 3376"/>
              <a:gd name="T83" fmla="*/ 2781 h 3366"/>
              <a:gd name="T84" fmla="*/ 2341 w 3376"/>
              <a:gd name="T85" fmla="*/ 3151 h 3366"/>
              <a:gd name="T86" fmla="*/ 1802 w 3376"/>
              <a:gd name="T87" fmla="*/ 3119 h 3366"/>
              <a:gd name="T88" fmla="*/ 1353 w 3376"/>
              <a:gd name="T89" fmla="*/ 2919 h 3366"/>
              <a:gd name="T90" fmla="*/ 1047 w 3376"/>
              <a:gd name="T91" fmla="*/ 2592 h 3366"/>
              <a:gd name="T92" fmla="*/ 933 w 3376"/>
              <a:gd name="T93" fmla="*/ 2177 h 3366"/>
              <a:gd name="T94" fmla="*/ 828 w 3376"/>
              <a:gd name="T95" fmla="*/ 1916 h 3366"/>
              <a:gd name="T96" fmla="*/ 154 w 3376"/>
              <a:gd name="T97" fmla="*/ 1462 h 3366"/>
              <a:gd name="T98" fmla="*/ 3 w 3376"/>
              <a:gd name="T99" fmla="*/ 1057 h 3366"/>
              <a:gd name="T100" fmla="*/ 80 w 3376"/>
              <a:gd name="T101" fmla="*/ 634 h 3366"/>
              <a:gd name="T102" fmla="*/ 358 w 3376"/>
              <a:gd name="T103" fmla="*/ 288 h 3366"/>
              <a:gd name="T104" fmla="*/ 786 w 3376"/>
              <a:gd name="T105" fmla="*/ 64 h 3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76" h="3366">
                <a:moveTo>
                  <a:pt x="2162" y="1342"/>
                </a:moveTo>
                <a:lnTo>
                  <a:pt x="2078" y="1344"/>
                </a:lnTo>
                <a:lnTo>
                  <a:pt x="1995" y="1351"/>
                </a:lnTo>
                <a:lnTo>
                  <a:pt x="1915" y="1363"/>
                </a:lnTo>
                <a:lnTo>
                  <a:pt x="1837" y="1381"/>
                </a:lnTo>
                <a:lnTo>
                  <a:pt x="1761" y="1402"/>
                </a:lnTo>
                <a:lnTo>
                  <a:pt x="1687" y="1428"/>
                </a:lnTo>
                <a:lnTo>
                  <a:pt x="1618" y="1457"/>
                </a:lnTo>
                <a:lnTo>
                  <a:pt x="1551" y="1490"/>
                </a:lnTo>
                <a:lnTo>
                  <a:pt x="1488" y="1528"/>
                </a:lnTo>
                <a:lnTo>
                  <a:pt x="1429" y="1568"/>
                </a:lnTo>
                <a:lnTo>
                  <a:pt x="1372" y="1612"/>
                </a:lnTo>
                <a:lnTo>
                  <a:pt x="1321" y="1658"/>
                </a:lnTo>
                <a:lnTo>
                  <a:pt x="1274" y="1708"/>
                </a:lnTo>
                <a:lnTo>
                  <a:pt x="1232" y="1760"/>
                </a:lnTo>
                <a:lnTo>
                  <a:pt x="1194" y="1815"/>
                </a:lnTo>
                <a:lnTo>
                  <a:pt x="1162" y="1872"/>
                </a:lnTo>
                <a:lnTo>
                  <a:pt x="1134" y="1931"/>
                </a:lnTo>
                <a:lnTo>
                  <a:pt x="1113" y="1992"/>
                </a:lnTo>
                <a:lnTo>
                  <a:pt x="1097" y="2055"/>
                </a:lnTo>
                <a:lnTo>
                  <a:pt x="1088" y="2119"/>
                </a:lnTo>
                <a:lnTo>
                  <a:pt x="1085" y="2186"/>
                </a:lnTo>
                <a:lnTo>
                  <a:pt x="1088" y="2251"/>
                </a:lnTo>
                <a:lnTo>
                  <a:pt x="1097" y="2315"/>
                </a:lnTo>
                <a:lnTo>
                  <a:pt x="1113" y="2378"/>
                </a:lnTo>
                <a:lnTo>
                  <a:pt x="1134" y="2439"/>
                </a:lnTo>
                <a:lnTo>
                  <a:pt x="1162" y="2499"/>
                </a:lnTo>
                <a:lnTo>
                  <a:pt x="1194" y="2556"/>
                </a:lnTo>
                <a:lnTo>
                  <a:pt x="1232" y="2610"/>
                </a:lnTo>
                <a:lnTo>
                  <a:pt x="1274" y="2662"/>
                </a:lnTo>
                <a:lnTo>
                  <a:pt x="1321" y="2712"/>
                </a:lnTo>
                <a:lnTo>
                  <a:pt x="1372" y="2759"/>
                </a:lnTo>
                <a:lnTo>
                  <a:pt x="1429" y="2802"/>
                </a:lnTo>
                <a:lnTo>
                  <a:pt x="1488" y="2843"/>
                </a:lnTo>
                <a:lnTo>
                  <a:pt x="1551" y="2880"/>
                </a:lnTo>
                <a:lnTo>
                  <a:pt x="1618" y="2913"/>
                </a:lnTo>
                <a:lnTo>
                  <a:pt x="1687" y="2942"/>
                </a:lnTo>
                <a:lnTo>
                  <a:pt x="1761" y="2968"/>
                </a:lnTo>
                <a:lnTo>
                  <a:pt x="1837" y="2989"/>
                </a:lnTo>
                <a:lnTo>
                  <a:pt x="1915" y="3007"/>
                </a:lnTo>
                <a:lnTo>
                  <a:pt x="1995" y="3019"/>
                </a:lnTo>
                <a:lnTo>
                  <a:pt x="2078" y="3026"/>
                </a:lnTo>
                <a:lnTo>
                  <a:pt x="2162" y="3028"/>
                </a:lnTo>
                <a:lnTo>
                  <a:pt x="2227" y="3027"/>
                </a:lnTo>
                <a:lnTo>
                  <a:pt x="2293" y="3022"/>
                </a:lnTo>
                <a:lnTo>
                  <a:pt x="2360" y="3013"/>
                </a:lnTo>
                <a:lnTo>
                  <a:pt x="2426" y="3001"/>
                </a:lnTo>
                <a:lnTo>
                  <a:pt x="2491" y="2985"/>
                </a:lnTo>
                <a:lnTo>
                  <a:pt x="2554" y="2967"/>
                </a:lnTo>
                <a:lnTo>
                  <a:pt x="2614" y="2944"/>
                </a:lnTo>
                <a:lnTo>
                  <a:pt x="3031" y="3106"/>
                </a:lnTo>
                <a:lnTo>
                  <a:pt x="2902" y="2796"/>
                </a:lnTo>
                <a:lnTo>
                  <a:pt x="2904" y="2795"/>
                </a:lnTo>
                <a:lnTo>
                  <a:pt x="2910" y="2790"/>
                </a:lnTo>
                <a:lnTo>
                  <a:pt x="2921" y="2783"/>
                </a:lnTo>
                <a:lnTo>
                  <a:pt x="2934" y="2773"/>
                </a:lnTo>
                <a:lnTo>
                  <a:pt x="2950" y="2758"/>
                </a:lnTo>
                <a:lnTo>
                  <a:pt x="2969" y="2742"/>
                </a:lnTo>
                <a:lnTo>
                  <a:pt x="2989" y="2724"/>
                </a:lnTo>
                <a:lnTo>
                  <a:pt x="3012" y="2701"/>
                </a:lnTo>
                <a:lnTo>
                  <a:pt x="3035" y="2677"/>
                </a:lnTo>
                <a:lnTo>
                  <a:pt x="3058" y="2649"/>
                </a:lnTo>
                <a:lnTo>
                  <a:pt x="3083" y="2619"/>
                </a:lnTo>
                <a:lnTo>
                  <a:pt x="3106" y="2587"/>
                </a:lnTo>
                <a:lnTo>
                  <a:pt x="3130" y="2552"/>
                </a:lnTo>
                <a:lnTo>
                  <a:pt x="3151" y="2514"/>
                </a:lnTo>
                <a:lnTo>
                  <a:pt x="3173" y="2474"/>
                </a:lnTo>
                <a:lnTo>
                  <a:pt x="3191" y="2431"/>
                </a:lnTo>
                <a:lnTo>
                  <a:pt x="3208" y="2386"/>
                </a:lnTo>
                <a:lnTo>
                  <a:pt x="3221" y="2339"/>
                </a:lnTo>
                <a:lnTo>
                  <a:pt x="3230" y="2290"/>
                </a:lnTo>
                <a:lnTo>
                  <a:pt x="3238" y="2239"/>
                </a:lnTo>
                <a:lnTo>
                  <a:pt x="3240" y="2186"/>
                </a:lnTo>
                <a:lnTo>
                  <a:pt x="3237" y="2119"/>
                </a:lnTo>
                <a:lnTo>
                  <a:pt x="3226" y="2055"/>
                </a:lnTo>
                <a:lnTo>
                  <a:pt x="3211" y="1992"/>
                </a:lnTo>
                <a:lnTo>
                  <a:pt x="3189" y="1931"/>
                </a:lnTo>
                <a:lnTo>
                  <a:pt x="3163" y="1872"/>
                </a:lnTo>
                <a:lnTo>
                  <a:pt x="3130" y="1814"/>
                </a:lnTo>
                <a:lnTo>
                  <a:pt x="3093" y="1760"/>
                </a:lnTo>
                <a:lnTo>
                  <a:pt x="3050" y="1708"/>
                </a:lnTo>
                <a:lnTo>
                  <a:pt x="3003" y="1658"/>
                </a:lnTo>
                <a:lnTo>
                  <a:pt x="2951" y="1611"/>
                </a:lnTo>
                <a:lnTo>
                  <a:pt x="2896" y="1568"/>
                </a:lnTo>
                <a:lnTo>
                  <a:pt x="2837" y="1527"/>
                </a:lnTo>
                <a:lnTo>
                  <a:pt x="2773" y="1490"/>
                </a:lnTo>
                <a:lnTo>
                  <a:pt x="2706" y="1457"/>
                </a:lnTo>
                <a:lnTo>
                  <a:pt x="2637" y="1428"/>
                </a:lnTo>
                <a:lnTo>
                  <a:pt x="2563" y="1402"/>
                </a:lnTo>
                <a:lnTo>
                  <a:pt x="2488" y="1381"/>
                </a:lnTo>
                <a:lnTo>
                  <a:pt x="2409" y="1363"/>
                </a:lnTo>
                <a:lnTo>
                  <a:pt x="2329" y="1351"/>
                </a:lnTo>
                <a:lnTo>
                  <a:pt x="2246" y="1344"/>
                </a:lnTo>
                <a:lnTo>
                  <a:pt x="2162" y="1342"/>
                </a:lnTo>
                <a:close/>
                <a:moveTo>
                  <a:pt x="1221" y="146"/>
                </a:moveTo>
                <a:lnTo>
                  <a:pt x="1137" y="149"/>
                </a:lnTo>
                <a:lnTo>
                  <a:pt x="1055" y="157"/>
                </a:lnTo>
                <a:lnTo>
                  <a:pt x="974" y="169"/>
                </a:lnTo>
                <a:lnTo>
                  <a:pt x="896" y="186"/>
                </a:lnTo>
                <a:lnTo>
                  <a:pt x="820" y="208"/>
                </a:lnTo>
                <a:lnTo>
                  <a:pt x="748" y="233"/>
                </a:lnTo>
                <a:lnTo>
                  <a:pt x="678" y="263"/>
                </a:lnTo>
                <a:lnTo>
                  <a:pt x="610" y="296"/>
                </a:lnTo>
                <a:lnTo>
                  <a:pt x="548" y="332"/>
                </a:lnTo>
                <a:lnTo>
                  <a:pt x="488" y="373"/>
                </a:lnTo>
                <a:lnTo>
                  <a:pt x="432" y="417"/>
                </a:lnTo>
                <a:lnTo>
                  <a:pt x="380" y="463"/>
                </a:lnTo>
                <a:lnTo>
                  <a:pt x="333" y="513"/>
                </a:lnTo>
                <a:lnTo>
                  <a:pt x="291" y="566"/>
                </a:lnTo>
                <a:lnTo>
                  <a:pt x="253" y="621"/>
                </a:lnTo>
                <a:lnTo>
                  <a:pt x="221" y="677"/>
                </a:lnTo>
                <a:lnTo>
                  <a:pt x="194" y="736"/>
                </a:lnTo>
                <a:lnTo>
                  <a:pt x="172" y="798"/>
                </a:lnTo>
                <a:lnTo>
                  <a:pt x="157" y="860"/>
                </a:lnTo>
                <a:lnTo>
                  <a:pt x="148" y="925"/>
                </a:lnTo>
                <a:lnTo>
                  <a:pt x="145" y="990"/>
                </a:lnTo>
                <a:lnTo>
                  <a:pt x="147" y="1044"/>
                </a:lnTo>
                <a:lnTo>
                  <a:pt x="153" y="1095"/>
                </a:lnTo>
                <a:lnTo>
                  <a:pt x="163" y="1145"/>
                </a:lnTo>
                <a:lnTo>
                  <a:pt x="176" y="1193"/>
                </a:lnTo>
                <a:lnTo>
                  <a:pt x="193" y="1238"/>
                </a:lnTo>
                <a:lnTo>
                  <a:pt x="211" y="1279"/>
                </a:lnTo>
                <a:lnTo>
                  <a:pt x="232" y="1319"/>
                </a:lnTo>
                <a:lnTo>
                  <a:pt x="254" y="1357"/>
                </a:lnTo>
                <a:lnTo>
                  <a:pt x="277" y="1392"/>
                </a:lnTo>
                <a:lnTo>
                  <a:pt x="300" y="1425"/>
                </a:lnTo>
                <a:lnTo>
                  <a:pt x="325" y="1454"/>
                </a:lnTo>
                <a:lnTo>
                  <a:pt x="349" y="1482"/>
                </a:lnTo>
                <a:lnTo>
                  <a:pt x="372" y="1507"/>
                </a:lnTo>
                <a:lnTo>
                  <a:pt x="394" y="1529"/>
                </a:lnTo>
                <a:lnTo>
                  <a:pt x="415" y="1547"/>
                </a:lnTo>
                <a:lnTo>
                  <a:pt x="434" y="1564"/>
                </a:lnTo>
                <a:lnTo>
                  <a:pt x="449" y="1577"/>
                </a:lnTo>
                <a:lnTo>
                  <a:pt x="464" y="1588"/>
                </a:lnTo>
                <a:lnTo>
                  <a:pt x="473" y="1595"/>
                </a:lnTo>
                <a:lnTo>
                  <a:pt x="480" y="1601"/>
                </a:lnTo>
                <a:lnTo>
                  <a:pt x="482" y="1602"/>
                </a:lnTo>
                <a:lnTo>
                  <a:pt x="352" y="1910"/>
                </a:lnTo>
                <a:lnTo>
                  <a:pt x="761" y="1750"/>
                </a:lnTo>
                <a:lnTo>
                  <a:pt x="764" y="1750"/>
                </a:lnTo>
                <a:lnTo>
                  <a:pt x="771" y="1753"/>
                </a:lnTo>
                <a:lnTo>
                  <a:pt x="783" y="1756"/>
                </a:lnTo>
                <a:lnTo>
                  <a:pt x="799" y="1760"/>
                </a:lnTo>
                <a:lnTo>
                  <a:pt x="817" y="1765"/>
                </a:lnTo>
                <a:lnTo>
                  <a:pt x="839" y="1771"/>
                </a:lnTo>
                <a:lnTo>
                  <a:pt x="861" y="1778"/>
                </a:lnTo>
                <a:lnTo>
                  <a:pt x="885" y="1784"/>
                </a:lnTo>
                <a:lnTo>
                  <a:pt x="911" y="1790"/>
                </a:lnTo>
                <a:lnTo>
                  <a:pt x="935" y="1796"/>
                </a:lnTo>
                <a:lnTo>
                  <a:pt x="960" y="1801"/>
                </a:lnTo>
                <a:lnTo>
                  <a:pt x="982" y="1805"/>
                </a:lnTo>
                <a:lnTo>
                  <a:pt x="1004" y="1808"/>
                </a:lnTo>
                <a:lnTo>
                  <a:pt x="1023" y="1810"/>
                </a:lnTo>
                <a:lnTo>
                  <a:pt x="1057" y="1748"/>
                </a:lnTo>
                <a:lnTo>
                  <a:pt x="1097" y="1688"/>
                </a:lnTo>
                <a:lnTo>
                  <a:pt x="1141" y="1630"/>
                </a:lnTo>
                <a:lnTo>
                  <a:pt x="1191" y="1575"/>
                </a:lnTo>
                <a:lnTo>
                  <a:pt x="1245" y="1524"/>
                </a:lnTo>
                <a:lnTo>
                  <a:pt x="1302" y="1475"/>
                </a:lnTo>
                <a:lnTo>
                  <a:pt x="1365" y="1429"/>
                </a:lnTo>
                <a:lnTo>
                  <a:pt x="1431" y="1387"/>
                </a:lnTo>
                <a:lnTo>
                  <a:pt x="1499" y="1348"/>
                </a:lnTo>
                <a:lnTo>
                  <a:pt x="1572" y="1313"/>
                </a:lnTo>
                <a:lnTo>
                  <a:pt x="1648" y="1283"/>
                </a:lnTo>
                <a:lnTo>
                  <a:pt x="1727" y="1256"/>
                </a:lnTo>
                <a:lnTo>
                  <a:pt x="1808" y="1234"/>
                </a:lnTo>
                <a:lnTo>
                  <a:pt x="1892" y="1217"/>
                </a:lnTo>
                <a:lnTo>
                  <a:pt x="1978" y="1204"/>
                </a:lnTo>
                <a:lnTo>
                  <a:pt x="2065" y="1197"/>
                </a:lnTo>
                <a:lnTo>
                  <a:pt x="2156" y="1194"/>
                </a:lnTo>
                <a:lnTo>
                  <a:pt x="2217" y="1195"/>
                </a:lnTo>
                <a:lnTo>
                  <a:pt x="2279" y="1199"/>
                </a:lnTo>
                <a:lnTo>
                  <a:pt x="2293" y="1147"/>
                </a:lnTo>
                <a:lnTo>
                  <a:pt x="2304" y="1093"/>
                </a:lnTo>
                <a:lnTo>
                  <a:pt x="2312" y="1039"/>
                </a:lnTo>
                <a:lnTo>
                  <a:pt x="2314" y="983"/>
                </a:lnTo>
                <a:lnTo>
                  <a:pt x="2307" y="915"/>
                </a:lnTo>
                <a:lnTo>
                  <a:pt x="2295" y="849"/>
                </a:lnTo>
                <a:lnTo>
                  <a:pt x="2277" y="783"/>
                </a:lnTo>
                <a:lnTo>
                  <a:pt x="2252" y="720"/>
                </a:lnTo>
                <a:lnTo>
                  <a:pt x="2220" y="660"/>
                </a:lnTo>
                <a:lnTo>
                  <a:pt x="2184" y="600"/>
                </a:lnTo>
                <a:lnTo>
                  <a:pt x="2142" y="544"/>
                </a:lnTo>
                <a:lnTo>
                  <a:pt x="2094" y="491"/>
                </a:lnTo>
                <a:lnTo>
                  <a:pt x="2043" y="441"/>
                </a:lnTo>
                <a:lnTo>
                  <a:pt x="1985" y="394"/>
                </a:lnTo>
                <a:lnTo>
                  <a:pt x="1925" y="350"/>
                </a:lnTo>
                <a:lnTo>
                  <a:pt x="1859" y="310"/>
                </a:lnTo>
                <a:lnTo>
                  <a:pt x="1791" y="273"/>
                </a:lnTo>
                <a:lnTo>
                  <a:pt x="1718" y="241"/>
                </a:lnTo>
                <a:lnTo>
                  <a:pt x="1642" y="213"/>
                </a:lnTo>
                <a:lnTo>
                  <a:pt x="1563" y="190"/>
                </a:lnTo>
                <a:lnTo>
                  <a:pt x="1481" y="171"/>
                </a:lnTo>
                <a:lnTo>
                  <a:pt x="1397" y="158"/>
                </a:lnTo>
                <a:lnTo>
                  <a:pt x="1311" y="149"/>
                </a:lnTo>
                <a:lnTo>
                  <a:pt x="1221" y="146"/>
                </a:lnTo>
                <a:close/>
                <a:moveTo>
                  <a:pt x="1221" y="0"/>
                </a:moveTo>
                <a:lnTo>
                  <a:pt x="1313" y="2"/>
                </a:lnTo>
                <a:lnTo>
                  <a:pt x="1402" y="10"/>
                </a:lnTo>
                <a:lnTo>
                  <a:pt x="1489" y="24"/>
                </a:lnTo>
                <a:lnTo>
                  <a:pt x="1574" y="42"/>
                </a:lnTo>
                <a:lnTo>
                  <a:pt x="1656" y="64"/>
                </a:lnTo>
                <a:lnTo>
                  <a:pt x="1736" y="91"/>
                </a:lnTo>
                <a:lnTo>
                  <a:pt x="1813" y="123"/>
                </a:lnTo>
                <a:lnTo>
                  <a:pt x="1886" y="159"/>
                </a:lnTo>
                <a:lnTo>
                  <a:pt x="1957" y="198"/>
                </a:lnTo>
                <a:lnTo>
                  <a:pt x="2022" y="241"/>
                </a:lnTo>
                <a:lnTo>
                  <a:pt x="2085" y="288"/>
                </a:lnTo>
                <a:lnTo>
                  <a:pt x="2143" y="339"/>
                </a:lnTo>
                <a:lnTo>
                  <a:pt x="2197" y="393"/>
                </a:lnTo>
                <a:lnTo>
                  <a:pt x="2246" y="449"/>
                </a:lnTo>
                <a:lnTo>
                  <a:pt x="2290" y="508"/>
                </a:lnTo>
                <a:lnTo>
                  <a:pt x="2329" y="570"/>
                </a:lnTo>
                <a:lnTo>
                  <a:pt x="2363" y="634"/>
                </a:lnTo>
                <a:lnTo>
                  <a:pt x="2390" y="701"/>
                </a:lnTo>
                <a:lnTo>
                  <a:pt x="2413" y="768"/>
                </a:lnTo>
                <a:lnTo>
                  <a:pt x="2429" y="839"/>
                </a:lnTo>
                <a:lnTo>
                  <a:pt x="2439" y="910"/>
                </a:lnTo>
                <a:lnTo>
                  <a:pt x="2443" y="984"/>
                </a:lnTo>
                <a:lnTo>
                  <a:pt x="2440" y="1041"/>
                </a:lnTo>
                <a:lnTo>
                  <a:pt x="2434" y="1099"/>
                </a:lnTo>
                <a:lnTo>
                  <a:pt x="2422" y="1158"/>
                </a:lnTo>
                <a:lnTo>
                  <a:pt x="2407" y="1216"/>
                </a:lnTo>
                <a:lnTo>
                  <a:pt x="2493" y="1233"/>
                </a:lnTo>
                <a:lnTo>
                  <a:pt x="2577" y="1255"/>
                </a:lnTo>
                <a:lnTo>
                  <a:pt x="2658" y="1283"/>
                </a:lnTo>
                <a:lnTo>
                  <a:pt x="2736" y="1313"/>
                </a:lnTo>
                <a:lnTo>
                  <a:pt x="2811" y="1349"/>
                </a:lnTo>
                <a:lnTo>
                  <a:pt x="2882" y="1388"/>
                </a:lnTo>
                <a:lnTo>
                  <a:pt x="2949" y="1432"/>
                </a:lnTo>
                <a:lnTo>
                  <a:pt x="3012" y="1479"/>
                </a:lnTo>
                <a:lnTo>
                  <a:pt x="3071" y="1529"/>
                </a:lnTo>
                <a:lnTo>
                  <a:pt x="3126" y="1582"/>
                </a:lnTo>
                <a:lnTo>
                  <a:pt x="3176" y="1639"/>
                </a:lnTo>
                <a:lnTo>
                  <a:pt x="3221" y="1699"/>
                </a:lnTo>
                <a:lnTo>
                  <a:pt x="3260" y="1761"/>
                </a:lnTo>
                <a:lnTo>
                  <a:pt x="3295" y="1826"/>
                </a:lnTo>
                <a:lnTo>
                  <a:pt x="3324" y="1892"/>
                </a:lnTo>
                <a:lnTo>
                  <a:pt x="3346" y="1962"/>
                </a:lnTo>
                <a:lnTo>
                  <a:pt x="3363" y="2032"/>
                </a:lnTo>
                <a:lnTo>
                  <a:pt x="3372" y="2105"/>
                </a:lnTo>
                <a:lnTo>
                  <a:pt x="3376" y="2178"/>
                </a:lnTo>
                <a:lnTo>
                  <a:pt x="3373" y="2243"/>
                </a:lnTo>
                <a:lnTo>
                  <a:pt x="3365" y="2307"/>
                </a:lnTo>
                <a:lnTo>
                  <a:pt x="3352" y="2372"/>
                </a:lnTo>
                <a:lnTo>
                  <a:pt x="3334" y="2434"/>
                </a:lnTo>
                <a:lnTo>
                  <a:pt x="3310" y="2495"/>
                </a:lnTo>
                <a:lnTo>
                  <a:pt x="3282" y="2556"/>
                </a:lnTo>
                <a:lnTo>
                  <a:pt x="3249" y="2615"/>
                </a:lnTo>
                <a:lnTo>
                  <a:pt x="3210" y="2672"/>
                </a:lnTo>
                <a:lnTo>
                  <a:pt x="3167" y="2728"/>
                </a:lnTo>
                <a:lnTo>
                  <a:pt x="3120" y="2781"/>
                </a:lnTo>
                <a:lnTo>
                  <a:pt x="3066" y="2832"/>
                </a:lnTo>
                <a:lnTo>
                  <a:pt x="3289" y="3366"/>
                </a:lnTo>
                <a:lnTo>
                  <a:pt x="2614" y="3092"/>
                </a:lnTo>
                <a:lnTo>
                  <a:pt x="2524" y="3117"/>
                </a:lnTo>
                <a:lnTo>
                  <a:pt x="2433" y="3137"/>
                </a:lnTo>
                <a:lnTo>
                  <a:pt x="2341" y="3151"/>
                </a:lnTo>
                <a:lnTo>
                  <a:pt x="2248" y="3159"/>
                </a:lnTo>
                <a:lnTo>
                  <a:pt x="2155" y="3161"/>
                </a:lnTo>
                <a:lnTo>
                  <a:pt x="2063" y="3158"/>
                </a:lnTo>
                <a:lnTo>
                  <a:pt x="1974" y="3151"/>
                </a:lnTo>
                <a:lnTo>
                  <a:pt x="1887" y="3138"/>
                </a:lnTo>
                <a:lnTo>
                  <a:pt x="1802" y="3119"/>
                </a:lnTo>
                <a:lnTo>
                  <a:pt x="1719" y="3097"/>
                </a:lnTo>
                <a:lnTo>
                  <a:pt x="1640" y="3069"/>
                </a:lnTo>
                <a:lnTo>
                  <a:pt x="1563" y="3039"/>
                </a:lnTo>
                <a:lnTo>
                  <a:pt x="1489" y="3003"/>
                </a:lnTo>
                <a:lnTo>
                  <a:pt x="1419" y="2963"/>
                </a:lnTo>
                <a:lnTo>
                  <a:pt x="1353" y="2919"/>
                </a:lnTo>
                <a:lnTo>
                  <a:pt x="1291" y="2873"/>
                </a:lnTo>
                <a:lnTo>
                  <a:pt x="1233" y="2822"/>
                </a:lnTo>
                <a:lnTo>
                  <a:pt x="1179" y="2769"/>
                </a:lnTo>
                <a:lnTo>
                  <a:pt x="1130" y="2712"/>
                </a:lnTo>
                <a:lnTo>
                  <a:pt x="1086" y="2653"/>
                </a:lnTo>
                <a:lnTo>
                  <a:pt x="1047" y="2592"/>
                </a:lnTo>
                <a:lnTo>
                  <a:pt x="1013" y="2527"/>
                </a:lnTo>
                <a:lnTo>
                  <a:pt x="986" y="2461"/>
                </a:lnTo>
                <a:lnTo>
                  <a:pt x="963" y="2392"/>
                </a:lnTo>
                <a:lnTo>
                  <a:pt x="947" y="2323"/>
                </a:lnTo>
                <a:lnTo>
                  <a:pt x="937" y="2251"/>
                </a:lnTo>
                <a:lnTo>
                  <a:pt x="933" y="2177"/>
                </a:lnTo>
                <a:lnTo>
                  <a:pt x="936" y="2118"/>
                </a:lnTo>
                <a:lnTo>
                  <a:pt x="942" y="2060"/>
                </a:lnTo>
                <a:lnTo>
                  <a:pt x="953" y="2002"/>
                </a:lnTo>
                <a:lnTo>
                  <a:pt x="968" y="1945"/>
                </a:lnTo>
                <a:lnTo>
                  <a:pt x="897" y="1931"/>
                </a:lnTo>
                <a:lnTo>
                  <a:pt x="828" y="1916"/>
                </a:lnTo>
                <a:lnTo>
                  <a:pt x="761" y="1896"/>
                </a:lnTo>
                <a:lnTo>
                  <a:pt x="86" y="2170"/>
                </a:lnTo>
                <a:lnTo>
                  <a:pt x="309" y="1636"/>
                </a:lnTo>
                <a:lnTo>
                  <a:pt x="251" y="1581"/>
                </a:lnTo>
                <a:lnTo>
                  <a:pt x="200" y="1522"/>
                </a:lnTo>
                <a:lnTo>
                  <a:pt x="154" y="1462"/>
                </a:lnTo>
                <a:lnTo>
                  <a:pt x="113" y="1399"/>
                </a:lnTo>
                <a:lnTo>
                  <a:pt x="79" y="1334"/>
                </a:lnTo>
                <a:lnTo>
                  <a:pt x="51" y="1267"/>
                </a:lnTo>
                <a:lnTo>
                  <a:pt x="29" y="1199"/>
                </a:lnTo>
                <a:lnTo>
                  <a:pt x="13" y="1128"/>
                </a:lnTo>
                <a:lnTo>
                  <a:pt x="3" y="1057"/>
                </a:lnTo>
                <a:lnTo>
                  <a:pt x="0" y="984"/>
                </a:lnTo>
                <a:lnTo>
                  <a:pt x="3" y="910"/>
                </a:lnTo>
                <a:lnTo>
                  <a:pt x="13" y="839"/>
                </a:lnTo>
                <a:lnTo>
                  <a:pt x="30" y="768"/>
                </a:lnTo>
                <a:lnTo>
                  <a:pt x="52" y="701"/>
                </a:lnTo>
                <a:lnTo>
                  <a:pt x="80" y="634"/>
                </a:lnTo>
                <a:lnTo>
                  <a:pt x="114" y="570"/>
                </a:lnTo>
                <a:lnTo>
                  <a:pt x="153" y="508"/>
                </a:lnTo>
                <a:lnTo>
                  <a:pt x="197" y="449"/>
                </a:lnTo>
                <a:lnTo>
                  <a:pt x="246" y="393"/>
                </a:lnTo>
                <a:lnTo>
                  <a:pt x="299" y="339"/>
                </a:lnTo>
                <a:lnTo>
                  <a:pt x="358" y="288"/>
                </a:lnTo>
                <a:lnTo>
                  <a:pt x="419" y="241"/>
                </a:lnTo>
                <a:lnTo>
                  <a:pt x="486" y="198"/>
                </a:lnTo>
                <a:lnTo>
                  <a:pt x="556" y="159"/>
                </a:lnTo>
                <a:lnTo>
                  <a:pt x="630" y="123"/>
                </a:lnTo>
                <a:lnTo>
                  <a:pt x="706" y="91"/>
                </a:lnTo>
                <a:lnTo>
                  <a:pt x="786" y="64"/>
                </a:lnTo>
                <a:lnTo>
                  <a:pt x="868" y="42"/>
                </a:lnTo>
                <a:lnTo>
                  <a:pt x="953" y="24"/>
                </a:lnTo>
                <a:lnTo>
                  <a:pt x="1040" y="10"/>
                </a:lnTo>
                <a:lnTo>
                  <a:pt x="1130" y="2"/>
                </a:lnTo>
                <a:lnTo>
                  <a:pt x="122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62" name="Inhaltsplatzhalter 4"/>
          <p:cNvSpPr txBox="1"/>
          <p:nvPr/>
        </p:nvSpPr>
        <p:spPr>
          <a:xfrm>
            <a:off x="5192768" y="3346922"/>
            <a:ext cx="1802392" cy="100027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TITLE GOES HERE</a:t>
            </a:r>
            <a:b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</a:b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This is a sample text. You simply add your own text and description here. </a:t>
            </a: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9" grpId="0"/>
      <p:bldP spid="250" grpId="0"/>
      <p:bldP spid="251" grpId="0"/>
      <p:bldP spid="252" grpId="0"/>
      <p:bldP spid="253" grpId="0" animBg="1"/>
      <p:bldP spid="257" grpId="0" animBg="1"/>
      <p:bldP spid="261" grpId="0" animBg="1"/>
      <p:bldP spid="2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矩形 114"/>
          <p:cNvSpPr/>
          <p:nvPr/>
        </p:nvSpPr>
        <p:spPr>
          <a:xfrm>
            <a:off x="678426" y="737419"/>
            <a:ext cx="10835148" cy="5383162"/>
          </a:xfrm>
          <a:prstGeom prst="rect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  <a:effectLst>
            <a:outerShdw blurRad="317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Group 13"/>
          <p:cNvGrpSpPr/>
          <p:nvPr/>
        </p:nvGrpSpPr>
        <p:grpSpPr>
          <a:xfrm>
            <a:off x="3934773" y="1212284"/>
            <a:ext cx="2990186" cy="1205029"/>
            <a:chOff x="2767013" y="674688"/>
            <a:chExt cx="4876800" cy="1965324"/>
          </a:xfrm>
        </p:grpSpPr>
        <p:sp>
          <p:nvSpPr>
            <p:cNvPr id="4" name="Freeform 5"/>
            <p:cNvSpPr/>
            <p:nvPr/>
          </p:nvSpPr>
          <p:spPr bwMode="auto">
            <a:xfrm>
              <a:off x="2846388" y="755650"/>
              <a:ext cx="4797425" cy="1884362"/>
            </a:xfrm>
            <a:custGeom>
              <a:avLst/>
              <a:gdLst>
                <a:gd name="T0" fmla="*/ 1413 w 7197"/>
                <a:gd name="T1" fmla="*/ 0 h 2827"/>
                <a:gd name="T2" fmla="*/ 0 w 7197"/>
                <a:gd name="T3" fmla="*/ 1414 h 2827"/>
                <a:gd name="T4" fmla="*/ 1413 w 7197"/>
                <a:gd name="T5" fmla="*/ 2827 h 2827"/>
                <a:gd name="T6" fmla="*/ 2203 w 7197"/>
                <a:gd name="T7" fmla="*/ 2586 h 2827"/>
                <a:gd name="T8" fmla="*/ 2618 w 7197"/>
                <a:gd name="T9" fmla="*/ 2193 h 2827"/>
                <a:gd name="T10" fmla="*/ 2834 w 7197"/>
                <a:gd name="T11" fmla="*/ 1897 h 2827"/>
                <a:gd name="T12" fmla="*/ 2929 w 7197"/>
                <a:gd name="T13" fmla="*/ 1785 h 2827"/>
                <a:gd name="T14" fmla="*/ 3598 w 7197"/>
                <a:gd name="T15" fmla="*/ 1508 h 2827"/>
                <a:gd name="T16" fmla="*/ 3660 w 7197"/>
                <a:gd name="T17" fmla="*/ 1510 h 2827"/>
                <a:gd name="T18" fmla="*/ 3711 w 7197"/>
                <a:gd name="T19" fmla="*/ 1507 h 2827"/>
                <a:gd name="T20" fmla="*/ 3917 w 7197"/>
                <a:gd name="T21" fmla="*/ 1507 h 2827"/>
                <a:gd name="T22" fmla="*/ 4056 w 7197"/>
                <a:gd name="T23" fmla="*/ 1502 h 2827"/>
                <a:gd name="T24" fmla="*/ 6338 w 7197"/>
                <a:gd name="T25" fmla="*/ 1502 h 2827"/>
                <a:gd name="T26" fmla="*/ 6375 w 7197"/>
                <a:gd name="T27" fmla="*/ 1498 h 2827"/>
                <a:gd name="T28" fmla="*/ 6451 w 7197"/>
                <a:gd name="T29" fmla="*/ 1502 h 2827"/>
                <a:gd name="T30" fmla="*/ 7197 w 7197"/>
                <a:gd name="T31" fmla="*/ 756 h 2827"/>
                <a:gd name="T32" fmla="*/ 6451 w 7197"/>
                <a:gd name="T33" fmla="*/ 10 h 2827"/>
                <a:gd name="T34" fmla="*/ 6379 w 7197"/>
                <a:gd name="T35" fmla="*/ 13 h 2827"/>
                <a:gd name="T36" fmla="*/ 6338 w 7197"/>
                <a:gd name="T37" fmla="*/ 8 h 2827"/>
                <a:gd name="T38" fmla="*/ 1564 w 7197"/>
                <a:gd name="T39" fmla="*/ 8 h 2827"/>
                <a:gd name="T40" fmla="*/ 1413 w 7197"/>
                <a:gd name="T41" fmla="*/ 0 h 2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97" h="2827">
                  <a:moveTo>
                    <a:pt x="1413" y="0"/>
                  </a:moveTo>
                  <a:cubicBezTo>
                    <a:pt x="632" y="0"/>
                    <a:pt x="0" y="633"/>
                    <a:pt x="0" y="1414"/>
                  </a:cubicBezTo>
                  <a:cubicBezTo>
                    <a:pt x="0" y="2194"/>
                    <a:pt x="632" y="2827"/>
                    <a:pt x="1413" y="2827"/>
                  </a:cubicBezTo>
                  <a:cubicBezTo>
                    <a:pt x="1706" y="2827"/>
                    <a:pt x="1978" y="2738"/>
                    <a:pt x="2203" y="2586"/>
                  </a:cubicBezTo>
                  <a:cubicBezTo>
                    <a:pt x="2378" y="2468"/>
                    <a:pt x="2501" y="2331"/>
                    <a:pt x="2618" y="2193"/>
                  </a:cubicBezTo>
                  <a:cubicBezTo>
                    <a:pt x="2660" y="2143"/>
                    <a:pt x="2799" y="1944"/>
                    <a:pt x="2834" y="1897"/>
                  </a:cubicBezTo>
                  <a:cubicBezTo>
                    <a:pt x="2862" y="1858"/>
                    <a:pt x="2894" y="1820"/>
                    <a:pt x="2929" y="1785"/>
                  </a:cubicBezTo>
                  <a:cubicBezTo>
                    <a:pt x="3108" y="1607"/>
                    <a:pt x="3346" y="1508"/>
                    <a:pt x="3598" y="1508"/>
                  </a:cubicBezTo>
                  <a:cubicBezTo>
                    <a:pt x="3619" y="1508"/>
                    <a:pt x="3640" y="1509"/>
                    <a:pt x="3660" y="1510"/>
                  </a:cubicBezTo>
                  <a:cubicBezTo>
                    <a:pt x="3677" y="1508"/>
                    <a:pt x="3694" y="1507"/>
                    <a:pt x="3711" y="1507"/>
                  </a:cubicBezTo>
                  <a:cubicBezTo>
                    <a:pt x="3917" y="1507"/>
                    <a:pt x="3917" y="1507"/>
                    <a:pt x="3917" y="1507"/>
                  </a:cubicBezTo>
                  <a:cubicBezTo>
                    <a:pt x="3962" y="1504"/>
                    <a:pt x="4008" y="1502"/>
                    <a:pt x="4056" y="1502"/>
                  </a:cubicBezTo>
                  <a:cubicBezTo>
                    <a:pt x="6338" y="1502"/>
                    <a:pt x="6338" y="1502"/>
                    <a:pt x="6338" y="1502"/>
                  </a:cubicBezTo>
                  <a:cubicBezTo>
                    <a:pt x="6351" y="1502"/>
                    <a:pt x="6363" y="1500"/>
                    <a:pt x="6375" y="1498"/>
                  </a:cubicBezTo>
                  <a:cubicBezTo>
                    <a:pt x="6400" y="1500"/>
                    <a:pt x="6425" y="1502"/>
                    <a:pt x="6451" y="1502"/>
                  </a:cubicBezTo>
                  <a:cubicBezTo>
                    <a:pt x="6863" y="1502"/>
                    <a:pt x="7197" y="1168"/>
                    <a:pt x="7197" y="756"/>
                  </a:cubicBezTo>
                  <a:cubicBezTo>
                    <a:pt x="7197" y="344"/>
                    <a:pt x="6863" y="10"/>
                    <a:pt x="6451" y="10"/>
                  </a:cubicBezTo>
                  <a:cubicBezTo>
                    <a:pt x="6427" y="10"/>
                    <a:pt x="6403" y="11"/>
                    <a:pt x="6379" y="13"/>
                  </a:cubicBezTo>
                  <a:cubicBezTo>
                    <a:pt x="6366" y="10"/>
                    <a:pt x="6352" y="8"/>
                    <a:pt x="6338" y="8"/>
                  </a:cubicBezTo>
                  <a:cubicBezTo>
                    <a:pt x="1564" y="8"/>
                    <a:pt x="1564" y="8"/>
                    <a:pt x="1564" y="8"/>
                  </a:cubicBezTo>
                  <a:cubicBezTo>
                    <a:pt x="1514" y="3"/>
                    <a:pt x="1464" y="0"/>
                    <a:pt x="1413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" name="Freeform 6"/>
            <p:cNvSpPr/>
            <p:nvPr/>
          </p:nvSpPr>
          <p:spPr bwMode="auto">
            <a:xfrm>
              <a:off x="2767013" y="674688"/>
              <a:ext cx="4795838" cy="1885950"/>
            </a:xfrm>
            <a:custGeom>
              <a:avLst/>
              <a:gdLst>
                <a:gd name="T0" fmla="*/ 6451 w 7197"/>
                <a:gd name="T1" fmla="*/ 10 h 2827"/>
                <a:gd name="T2" fmla="*/ 6379 w 7197"/>
                <a:gd name="T3" fmla="*/ 13 h 2827"/>
                <a:gd name="T4" fmla="*/ 6338 w 7197"/>
                <a:gd name="T5" fmla="*/ 8 h 2827"/>
                <a:gd name="T6" fmla="*/ 1564 w 7197"/>
                <a:gd name="T7" fmla="*/ 8 h 2827"/>
                <a:gd name="T8" fmla="*/ 1413 w 7197"/>
                <a:gd name="T9" fmla="*/ 0 h 2827"/>
                <a:gd name="T10" fmla="*/ 0 w 7197"/>
                <a:gd name="T11" fmla="*/ 1414 h 2827"/>
                <a:gd name="T12" fmla="*/ 1413 w 7197"/>
                <a:gd name="T13" fmla="*/ 2827 h 2827"/>
                <a:gd name="T14" fmla="*/ 2203 w 7197"/>
                <a:gd name="T15" fmla="*/ 2586 h 2827"/>
                <a:gd name="T16" fmla="*/ 2618 w 7197"/>
                <a:gd name="T17" fmla="*/ 2193 h 2827"/>
                <a:gd name="T18" fmla="*/ 2834 w 7197"/>
                <a:gd name="T19" fmla="*/ 1897 h 2827"/>
                <a:gd name="T20" fmla="*/ 2929 w 7197"/>
                <a:gd name="T21" fmla="*/ 1785 h 2827"/>
                <a:gd name="T22" fmla="*/ 3598 w 7197"/>
                <a:gd name="T23" fmla="*/ 1508 h 2827"/>
                <a:gd name="T24" fmla="*/ 3660 w 7197"/>
                <a:gd name="T25" fmla="*/ 1510 h 2827"/>
                <a:gd name="T26" fmla="*/ 3711 w 7197"/>
                <a:gd name="T27" fmla="*/ 1507 h 2827"/>
                <a:gd name="T28" fmla="*/ 3917 w 7197"/>
                <a:gd name="T29" fmla="*/ 1507 h 2827"/>
                <a:gd name="T30" fmla="*/ 4056 w 7197"/>
                <a:gd name="T31" fmla="*/ 1502 h 2827"/>
                <a:gd name="T32" fmla="*/ 6338 w 7197"/>
                <a:gd name="T33" fmla="*/ 1502 h 2827"/>
                <a:gd name="T34" fmla="*/ 6375 w 7197"/>
                <a:gd name="T35" fmla="*/ 1498 h 2827"/>
                <a:gd name="T36" fmla="*/ 6451 w 7197"/>
                <a:gd name="T37" fmla="*/ 1502 h 2827"/>
                <a:gd name="T38" fmla="*/ 7197 w 7197"/>
                <a:gd name="T39" fmla="*/ 756 h 2827"/>
                <a:gd name="T40" fmla="*/ 6451 w 7197"/>
                <a:gd name="T41" fmla="*/ 10 h 2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97" h="2827">
                  <a:moveTo>
                    <a:pt x="6451" y="10"/>
                  </a:moveTo>
                  <a:cubicBezTo>
                    <a:pt x="6427" y="10"/>
                    <a:pt x="6403" y="11"/>
                    <a:pt x="6379" y="13"/>
                  </a:cubicBezTo>
                  <a:cubicBezTo>
                    <a:pt x="6366" y="10"/>
                    <a:pt x="6352" y="8"/>
                    <a:pt x="6338" y="8"/>
                  </a:cubicBezTo>
                  <a:cubicBezTo>
                    <a:pt x="1564" y="8"/>
                    <a:pt x="1564" y="8"/>
                    <a:pt x="1564" y="8"/>
                  </a:cubicBezTo>
                  <a:cubicBezTo>
                    <a:pt x="1514" y="3"/>
                    <a:pt x="1464" y="0"/>
                    <a:pt x="1413" y="0"/>
                  </a:cubicBezTo>
                  <a:cubicBezTo>
                    <a:pt x="632" y="0"/>
                    <a:pt x="0" y="633"/>
                    <a:pt x="0" y="1414"/>
                  </a:cubicBezTo>
                  <a:cubicBezTo>
                    <a:pt x="0" y="2194"/>
                    <a:pt x="632" y="2827"/>
                    <a:pt x="1413" y="2827"/>
                  </a:cubicBezTo>
                  <a:cubicBezTo>
                    <a:pt x="1706" y="2827"/>
                    <a:pt x="1978" y="2738"/>
                    <a:pt x="2203" y="2586"/>
                  </a:cubicBezTo>
                  <a:cubicBezTo>
                    <a:pt x="2378" y="2468"/>
                    <a:pt x="2501" y="2331"/>
                    <a:pt x="2618" y="2193"/>
                  </a:cubicBezTo>
                  <a:cubicBezTo>
                    <a:pt x="2660" y="2143"/>
                    <a:pt x="2799" y="1944"/>
                    <a:pt x="2834" y="1897"/>
                  </a:cubicBezTo>
                  <a:cubicBezTo>
                    <a:pt x="2862" y="1858"/>
                    <a:pt x="2894" y="1820"/>
                    <a:pt x="2929" y="1785"/>
                  </a:cubicBezTo>
                  <a:cubicBezTo>
                    <a:pt x="3108" y="1607"/>
                    <a:pt x="3346" y="1508"/>
                    <a:pt x="3598" y="1508"/>
                  </a:cubicBezTo>
                  <a:cubicBezTo>
                    <a:pt x="3619" y="1508"/>
                    <a:pt x="3640" y="1509"/>
                    <a:pt x="3660" y="1510"/>
                  </a:cubicBezTo>
                  <a:cubicBezTo>
                    <a:pt x="3677" y="1508"/>
                    <a:pt x="3694" y="1507"/>
                    <a:pt x="3711" y="1507"/>
                  </a:cubicBezTo>
                  <a:cubicBezTo>
                    <a:pt x="3917" y="1507"/>
                    <a:pt x="3917" y="1507"/>
                    <a:pt x="3917" y="1507"/>
                  </a:cubicBezTo>
                  <a:cubicBezTo>
                    <a:pt x="3962" y="1504"/>
                    <a:pt x="4008" y="1502"/>
                    <a:pt x="4056" y="1502"/>
                  </a:cubicBezTo>
                  <a:cubicBezTo>
                    <a:pt x="6338" y="1502"/>
                    <a:pt x="6338" y="1502"/>
                    <a:pt x="6338" y="1502"/>
                  </a:cubicBezTo>
                  <a:cubicBezTo>
                    <a:pt x="6351" y="1502"/>
                    <a:pt x="6363" y="1500"/>
                    <a:pt x="6375" y="1498"/>
                  </a:cubicBezTo>
                  <a:cubicBezTo>
                    <a:pt x="6400" y="1500"/>
                    <a:pt x="6425" y="1502"/>
                    <a:pt x="6451" y="1502"/>
                  </a:cubicBezTo>
                  <a:cubicBezTo>
                    <a:pt x="6863" y="1502"/>
                    <a:pt x="7197" y="1168"/>
                    <a:pt x="7197" y="756"/>
                  </a:cubicBezTo>
                  <a:cubicBezTo>
                    <a:pt x="7197" y="344"/>
                    <a:pt x="6863" y="10"/>
                    <a:pt x="6451" y="1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" name="Oval 7"/>
            <p:cNvSpPr>
              <a:spLocks noChangeArrowheads="1"/>
            </p:cNvSpPr>
            <p:nvPr/>
          </p:nvSpPr>
          <p:spPr bwMode="auto">
            <a:xfrm>
              <a:off x="2881313" y="788988"/>
              <a:ext cx="1670050" cy="1670050"/>
            </a:xfrm>
            <a:prstGeom prst="ellipse">
              <a:avLst/>
            </a:prstGeom>
            <a:solidFill>
              <a:srgbClr val="F6D5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2881313" y="788988"/>
              <a:ext cx="1670050" cy="16700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" name="Freeform 9"/>
            <p:cNvSpPr/>
            <p:nvPr/>
          </p:nvSpPr>
          <p:spPr bwMode="auto">
            <a:xfrm>
              <a:off x="2881313" y="788988"/>
              <a:ext cx="1311275" cy="1333500"/>
            </a:xfrm>
            <a:custGeom>
              <a:avLst/>
              <a:gdLst>
                <a:gd name="T0" fmla="*/ 1329 w 1968"/>
                <a:gd name="T1" fmla="*/ 1364 h 1999"/>
                <a:gd name="T2" fmla="*/ 1968 w 1968"/>
                <a:gd name="T3" fmla="*/ 225 h 1999"/>
                <a:gd name="T4" fmla="*/ 1252 w 1968"/>
                <a:gd name="T5" fmla="*/ 0 h 1999"/>
                <a:gd name="T6" fmla="*/ 0 w 1968"/>
                <a:gd name="T7" fmla="*/ 1253 h 1999"/>
                <a:gd name="T8" fmla="*/ 246 w 1968"/>
                <a:gd name="T9" fmla="*/ 1999 h 1999"/>
                <a:gd name="T10" fmla="*/ 1329 w 1968"/>
                <a:gd name="T11" fmla="*/ 1364 h 1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8" h="1999">
                  <a:moveTo>
                    <a:pt x="1329" y="1364"/>
                  </a:moveTo>
                  <a:cubicBezTo>
                    <a:pt x="1891" y="786"/>
                    <a:pt x="1968" y="225"/>
                    <a:pt x="1968" y="225"/>
                  </a:cubicBezTo>
                  <a:cubicBezTo>
                    <a:pt x="1765" y="83"/>
                    <a:pt x="1518" y="0"/>
                    <a:pt x="1252" y="0"/>
                  </a:cubicBezTo>
                  <a:cubicBezTo>
                    <a:pt x="560" y="0"/>
                    <a:pt x="0" y="561"/>
                    <a:pt x="0" y="1253"/>
                  </a:cubicBezTo>
                  <a:cubicBezTo>
                    <a:pt x="0" y="1532"/>
                    <a:pt x="91" y="1791"/>
                    <a:pt x="246" y="1999"/>
                  </a:cubicBezTo>
                  <a:cubicBezTo>
                    <a:pt x="246" y="1999"/>
                    <a:pt x="767" y="1941"/>
                    <a:pt x="1329" y="1364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9" name="Group 14"/>
          <p:cNvGrpSpPr/>
          <p:nvPr/>
        </p:nvGrpSpPr>
        <p:grpSpPr>
          <a:xfrm>
            <a:off x="5266068" y="2046572"/>
            <a:ext cx="2991159" cy="1205030"/>
            <a:chOff x="4743451" y="1854200"/>
            <a:chExt cx="4878387" cy="1965325"/>
          </a:xfrm>
        </p:grpSpPr>
        <p:sp>
          <p:nvSpPr>
            <p:cNvPr id="10" name="Freeform 10"/>
            <p:cNvSpPr/>
            <p:nvPr/>
          </p:nvSpPr>
          <p:spPr bwMode="auto">
            <a:xfrm>
              <a:off x="4824413" y="1935163"/>
              <a:ext cx="4797425" cy="1884362"/>
            </a:xfrm>
            <a:custGeom>
              <a:avLst/>
              <a:gdLst>
                <a:gd name="T0" fmla="*/ 5784 w 7197"/>
                <a:gd name="T1" fmla="*/ 0 h 2827"/>
                <a:gd name="T2" fmla="*/ 5633 w 7197"/>
                <a:gd name="T3" fmla="*/ 8 h 2827"/>
                <a:gd name="T4" fmla="*/ 859 w 7197"/>
                <a:gd name="T5" fmla="*/ 8 h 2827"/>
                <a:gd name="T6" fmla="*/ 818 w 7197"/>
                <a:gd name="T7" fmla="*/ 13 h 2827"/>
                <a:gd name="T8" fmla="*/ 746 w 7197"/>
                <a:gd name="T9" fmla="*/ 9 h 2827"/>
                <a:gd name="T10" fmla="*/ 0 w 7197"/>
                <a:gd name="T11" fmla="*/ 755 h 2827"/>
                <a:gd name="T12" fmla="*/ 746 w 7197"/>
                <a:gd name="T13" fmla="*/ 1501 h 2827"/>
                <a:gd name="T14" fmla="*/ 822 w 7197"/>
                <a:gd name="T15" fmla="*/ 1497 h 2827"/>
                <a:gd name="T16" fmla="*/ 859 w 7197"/>
                <a:gd name="T17" fmla="*/ 1501 h 2827"/>
                <a:gd name="T18" fmla="*/ 3141 w 7197"/>
                <a:gd name="T19" fmla="*/ 1501 h 2827"/>
                <a:gd name="T20" fmla="*/ 3280 w 7197"/>
                <a:gd name="T21" fmla="*/ 1507 h 2827"/>
                <a:gd name="T22" fmla="*/ 3486 w 7197"/>
                <a:gd name="T23" fmla="*/ 1507 h 2827"/>
                <a:gd name="T24" fmla="*/ 3537 w 7197"/>
                <a:gd name="T25" fmla="*/ 1510 h 2827"/>
                <a:gd name="T26" fmla="*/ 3599 w 7197"/>
                <a:gd name="T27" fmla="*/ 1508 h 2827"/>
                <a:gd name="T28" fmla="*/ 4268 w 7197"/>
                <a:gd name="T29" fmla="*/ 1785 h 2827"/>
                <a:gd name="T30" fmla="*/ 4363 w 7197"/>
                <a:gd name="T31" fmla="*/ 1896 h 2827"/>
                <a:gd name="T32" fmla="*/ 4579 w 7197"/>
                <a:gd name="T33" fmla="*/ 2193 h 2827"/>
                <a:gd name="T34" fmla="*/ 4994 w 7197"/>
                <a:gd name="T35" fmla="*/ 2585 h 2827"/>
                <a:gd name="T36" fmla="*/ 5784 w 7197"/>
                <a:gd name="T37" fmla="*/ 2827 h 2827"/>
                <a:gd name="T38" fmla="*/ 7197 w 7197"/>
                <a:gd name="T39" fmla="*/ 1413 h 2827"/>
                <a:gd name="T40" fmla="*/ 5784 w 7197"/>
                <a:gd name="T41" fmla="*/ 0 h 2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97" h="2827">
                  <a:moveTo>
                    <a:pt x="5784" y="0"/>
                  </a:moveTo>
                  <a:cubicBezTo>
                    <a:pt x="5733" y="0"/>
                    <a:pt x="5683" y="3"/>
                    <a:pt x="5633" y="8"/>
                  </a:cubicBezTo>
                  <a:cubicBezTo>
                    <a:pt x="859" y="8"/>
                    <a:pt x="859" y="8"/>
                    <a:pt x="859" y="8"/>
                  </a:cubicBezTo>
                  <a:cubicBezTo>
                    <a:pt x="845" y="8"/>
                    <a:pt x="831" y="10"/>
                    <a:pt x="818" y="13"/>
                  </a:cubicBezTo>
                  <a:cubicBezTo>
                    <a:pt x="794" y="10"/>
                    <a:pt x="770" y="9"/>
                    <a:pt x="746" y="9"/>
                  </a:cubicBezTo>
                  <a:cubicBezTo>
                    <a:pt x="334" y="9"/>
                    <a:pt x="0" y="343"/>
                    <a:pt x="0" y="755"/>
                  </a:cubicBezTo>
                  <a:cubicBezTo>
                    <a:pt x="0" y="1167"/>
                    <a:pt x="334" y="1501"/>
                    <a:pt x="746" y="1501"/>
                  </a:cubicBezTo>
                  <a:cubicBezTo>
                    <a:pt x="772" y="1501"/>
                    <a:pt x="797" y="1500"/>
                    <a:pt x="822" y="1497"/>
                  </a:cubicBezTo>
                  <a:cubicBezTo>
                    <a:pt x="834" y="1500"/>
                    <a:pt x="846" y="1501"/>
                    <a:pt x="859" y="1501"/>
                  </a:cubicBezTo>
                  <a:cubicBezTo>
                    <a:pt x="3141" y="1501"/>
                    <a:pt x="3141" y="1501"/>
                    <a:pt x="3141" y="1501"/>
                  </a:cubicBezTo>
                  <a:cubicBezTo>
                    <a:pt x="3189" y="1502"/>
                    <a:pt x="3235" y="1504"/>
                    <a:pt x="3280" y="1507"/>
                  </a:cubicBezTo>
                  <a:cubicBezTo>
                    <a:pt x="3486" y="1507"/>
                    <a:pt x="3486" y="1507"/>
                    <a:pt x="3486" y="1507"/>
                  </a:cubicBezTo>
                  <a:cubicBezTo>
                    <a:pt x="3503" y="1507"/>
                    <a:pt x="3520" y="1508"/>
                    <a:pt x="3537" y="1510"/>
                  </a:cubicBezTo>
                  <a:cubicBezTo>
                    <a:pt x="3557" y="1509"/>
                    <a:pt x="3578" y="1508"/>
                    <a:pt x="3599" y="1508"/>
                  </a:cubicBezTo>
                  <a:cubicBezTo>
                    <a:pt x="3851" y="1508"/>
                    <a:pt x="4089" y="1606"/>
                    <a:pt x="4268" y="1785"/>
                  </a:cubicBezTo>
                  <a:cubicBezTo>
                    <a:pt x="4303" y="1820"/>
                    <a:pt x="4334" y="1857"/>
                    <a:pt x="4363" y="1896"/>
                  </a:cubicBezTo>
                  <a:cubicBezTo>
                    <a:pt x="4398" y="1943"/>
                    <a:pt x="4536" y="2143"/>
                    <a:pt x="4579" y="2193"/>
                  </a:cubicBezTo>
                  <a:cubicBezTo>
                    <a:pt x="4696" y="2330"/>
                    <a:pt x="4819" y="2468"/>
                    <a:pt x="4994" y="2585"/>
                  </a:cubicBezTo>
                  <a:cubicBezTo>
                    <a:pt x="5219" y="2738"/>
                    <a:pt x="5491" y="2827"/>
                    <a:pt x="5784" y="2827"/>
                  </a:cubicBezTo>
                  <a:cubicBezTo>
                    <a:pt x="6565" y="2827"/>
                    <a:pt x="7197" y="2194"/>
                    <a:pt x="7197" y="1413"/>
                  </a:cubicBezTo>
                  <a:cubicBezTo>
                    <a:pt x="7197" y="633"/>
                    <a:pt x="6565" y="0"/>
                    <a:pt x="5784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4743451" y="1854200"/>
              <a:ext cx="4797425" cy="1885950"/>
            </a:xfrm>
            <a:custGeom>
              <a:avLst/>
              <a:gdLst>
                <a:gd name="T0" fmla="*/ 746 w 7197"/>
                <a:gd name="T1" fmla="*/ 9 h 2827"/>
                <a:gd name="T2" fmla="*/ 818 w 7197"/>
                <a:gd name="T3" fmla="*/ 13 h 2827"/>
                <a:gd name="T4" fmla="*/ 859 w 7197"/>
                <a:gd name="T5" fmla="*/ 8 h 2827"/>
                <a:gd name="T6" fmla="*/ 5633 w 7197"/>
                <a:gd name="T7" fmla="*/ 8 h 2827"/>
                <a:gd name="T8" fmla="*/ 5784 w 7197"/>
                <a:gd name="T9" fmla="*/ 0 h 2827"/>
                <a:gd name="T10" fmla="*/ 7197 w 7197"/>
                <a:gd name="T11" fmla="*/ 1413 h 2827"/>
                <a:gd name="T12" fmla="*/ 5784 w 7197"/>
                <a:gd name="T13" fmla="*/ 2827 h 2827"/>
                <a:gd name="T14" fmla="*/ 4994 w 7197"/>
                <a:gd name="T15" fmla="*/ 2585 h 2827"/>
                <a:gd name="T16" fmla="*/ 4579 w 7197"/>
                <a:gd name="T17" fmla="*/ 2193 h 2827"/>
                <a:gd name="T18" fmla="*/ 4363 w 7197"/>
                <a:gd name="T19" fmla="*/ 1896 h 2827"/>
                <a:gd name="T20" fmla="*/ 4268 w 7197"/>
                <a:gd name="T21" fmla="*/ 1785 h 2827"/>
                <a:gd name="T22" fmla="*/ 3599 w 7197"/>
                <a:gd name="T23" fmla="*/ 1508 h 2827"/>
                <a:gd name="T24" fmla="*/ 3537 w 7197"/>
                <a:gd name="T25" fmla="*/ 1510 h 2827"/>
                <a:gd name="T26" fmla="*/ 3486 w 7197"/>
                <a:gd name="T27" fmla="*/ 1507 h 2827"/>
                <a:gd name="T28" fmla="*/ 3280 w 7197"/>
                <a:gd name="T29" fmla="*/ 1507 h 2827"/>
                <a:gd name="T30" fmla="*/ 3141 w 7197"/>
                <a:gd name="T31" fmla="*/ 1501 h 2827"/>
                <a:gd name="T32" fmla="*/ 859 w 7197"/>
                <a:gd name="T33" fmla="*/ 1501 h 2827"/>
                <a:gd name="T34" fmla="*/ 822 w 7197"/>
                <a:gd name="T35" fmla="*/ 1497 h 2827"/>
                <a:gd name="T36" fmla="*/ 746 w 7197"/>
                <a:gd name="T37" fmla="*/ 1501 h 2827"/>
                <a:gd name="T38" fmla="*/ 0 w 7197"/>
                <a:gd name="T39" fmla="*/ 755 h 2827"/>
                <a:gd name="T40" fmla="*/ 746 w 7197"/>
                <a:gd name="T41" fmla="*/ 9 h 2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97" h="2827">
                  <a:moveTo>
                    <a:pt x="746" y="9"/>
                  </a:moveTo>
                  <a:cubicBezTo>
                    <a:pt x="770" y="9"/>
                    <a:pt x="794" y="10"/>
                    <a:pt x="818" y="13"/>
                  </a:cubicBezTo>
                  <a:cubicBezTo>
                    <a:pt x="831" y="10"/>
                    <a:pt x="845" y="8"/>
                    <a:pt x="859" y="8"/>
                  </a:cubicBezTo>
                  <a:cubicBezTo>
                    <a:pt x="5633" y="8"/>
                    <a:pt x="5633" y="8"/>
                    <a:pt x="5633" y="8"/>
                  </a:cubicBezTo>
                  <a:cubicBezTo>
                    <a:pt x="5683" y="3"/>
                    <a:pt x="5733" y="0"/>
                    <a:pt x="5784" y="0"/>
                  </a:cubicBezTo>
                  <a:cubicBezTo>
                    <a:pt x="6565" y="0"/>
                    <a:pt x="7197" y="633"/>
                    <a:pt x="7197" y="1413"/>
                  </a:cubicBezTo>
                  <a:cubicBezTo>
                    <a:pt x="7197" y="2194"/>
                    <a:pt x="6565" y="2827"/>
                    <a:pt x="5784" y="2827"/>
                  </a:cubicBezTo>
                  <a:cubicBezTo>
                    <a:pt x="5491" y="2827"/>
                    <a:pt x="5219" y="2738"/>
                    <a:pt x="4994" y="2585"/>
                  </a:cubicBezTo>
                  <a:cubicBezTo>
                    <a:pt x="4819" y="2468"/>
                    <a:pt x="4696" y="2330"/>
                    <a:pt x="4579" y="2193"/>
                  </a:cubicBezTo>
                  <a:cubicBezTo>
                    <a:pt x="4536" y="2143"/>
                    <a:pt x="4398" y="1943"/>
                    <a:pt x="4363" y="1896"/>
                  </a:cubicBezTo>
                  <a:cubicBezTo>
                    <a:pt x="4334" y="1857"/>
                    <a:pt x="4303" y="1820"/>
                    <a:pt x="4268" y="1785"/>
                  </a:cubicBezTo>
                  <a:cubicBezTo>
                    <a:pt x="4089" y="1606"/>
                    <a:pt x="3851" y="1508"/>
                    <a:pt x="3599" y="1508"/>
                  </a:cubicBezTo>
                  <a:cubicBezTo>
                    <a:pt x="3578" y="1508"/>
                    <a:pt x="3557" y="1509"/>
                    <a:pt x="3537" y="1510"/>
                  </a:cubicBezTo>
                  <a:cubicBezTo>
                    <a:pt x="3520" y="1508"/>
                    <a:pt x="3503" y="1507"/>
                    <a:pt x="3486" y="1507"/>
                  </a:cubicBezTo>
                  <a:cubicBezTo>
                    <a:pt x="3280" y="1507"/>
                    <a:pt x="3280" y="1507"/>
                    <a:pt x="3280" y="1507"/>
                  </a:cubicBezTo>
                  <a:cubicBezTo>
                    <a:pt x="3235" y="1504"/>
                    <a:pt x="3189" y="1502"/>
                    <a:pt x="3141" y="1501"/>
                  </a:cubicBezTo>
                  <a:cubicBezTo>
                    <a:pt x="859" y="1501"/>
                    <a:pt x="859" y="1501"/>
                    <a:pt x="859" y="1501"/>
                  </a:cubicBezTo>
                  <a:cubicBezTo>
                    <a:pt x="846" y="1501"/>
                    <a:pt x="834" y="1500"/>
                    <a:pt x="822" y="1497"/>
                  </a:cubicBezTo>
                  <a:cubicBezTo>
                    <a:pt x="797" y="1500"/>
                    <a:pt x="772" y="1501"/>
                    <a:pt x="746" y="1501"/>
                  </a:cubicBezTo>
                  <a:cubicBezTo>
                    <a:pt x="334" y="1501"/>
                    <a:pt x="0" y="1167"/>
                    <a:pt x="0" y="755"/>
                  </a:cubicBezTo>
                  <a:cubicBezTo>
                    <a:pt x="0" y="343"/>
                    <a:pt x="334" y="9"/>
                    <a:pt x="746" y="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7764463" y="1958975"/>
              <a:ext cx="1670050" cy="16716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8124826" y="1957388"/>
              <a:ext cx="1311275" cy="1331912"/>
            </a:xfrm>
            <a:custGeom>
              <a:avLst/>
              <a:gdLst>
                <a:gd name="T0" fmla="*/ 640 w 1969"/>
                <a:gd name="T1" fmla="*/ 1364 h 1999"/>
                <a:gd name="T2" fmla="*/ 0 w 1969"/>
                <a:gd name="T3" fmla="*/ 225 h 1999"/>
                <a:gd name="T4" fmla="*/ 717 w 1969"/>
                <a:gd name="T5" fmla="*/ 0 h 1999"/>
                <a:gd name="T6" fmla="*/ 1969 w 1969"/>
                <a:gd name="T7" fmla="*/ 1253 h 1999"/>
                <a:gd name="T8" fmla="*/ 1722 w 1969"/>
                <a:gd name="T9" fmla="*/ 1999 h 1999"/>
                <a:gd name="T10" fmla="*/ 640 w 1969"/>
                <a:gd name="T11" fmla="*/ 1364 h 1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9" h="1999">
                  <a:moveTo>
                    <a:pt x="640" y="1364"/>
                  </a:moveTo>
                  <a:cubicBezTo>
                    <a:pt x="78" y="786"/>
                    <a:pt x="0" y="225"/>
                    <a:pt x="0" y="225"/>
                  </a:cubicBezTo>
                  <a:cubicBezTo>
                    <a:pt x="203" y="83"/>
                    <a:pt x="450" y="0"/>
                    <a:pt x="717" y="0"/>
                  </a:cubicBezTo>
                  <a:cubicBezTo>
                    <a:pt x="1408" y="0"/>
                    <a:pt x="1969" y="561"/>
                    <a:pt x="1969" y="1253"/>
                  </a:cubicBezTo>
                  <a:cubicBezTo>
                    <a:pt x="1969" y="1533"/>
                    <a:pt x="1877" y="1791"/>
                    <a:pt x="1722" y="1999"/>
                  </a:cubicBezTo>
                  <a:cubicBezTo>
                    <a:pt x="1722" y="1999"/>
                    <a:pt x="1201" y="1941"/>
                    <a:pt x="640" y="1364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4" name="Group 15"/>
          <p:cNvGrpSpPr/>
          <p:nvPr/>
        </p:nvGrpSpPr>
        <p:grpSpPr>
          <a:xfrm>
            <a:off x="3934773" y="2880861"/>
            <a:ext cx="2990186" cy="1205029"/>
            <a:chOff x="2767013" y="674688"/>
            <a:chExt cx="4876800" cy="1965324"/>
          </a:xfrm>
        </p:grpSpPr>
        <p:sp>
          <p:nvSpPr>
            <p:cNvPr id="15" name="Freeform 5"/>
            <p:cNvSpPr/>
            <p:nvPr/>
          </p:nvSpPr>
          <p:spPr bwMode="auto">
            <a:xfrm>
              <a:off x="2846388" y="755650"/>
              <a:ext cx="4797425" cy="1884362"/>
            </a:xfrm>
            <a:custGeom>
              <a:avLst/>
              <a:gdLst>
                <a:gd name="T0" fmla="*/ 1413 w 7197"/>
                <a:gd name="T1" fmla="*/ 0 h 2827"/>
                <a:gd name="T2" fmla="*/ 0 w 7197"/>
                <a:gd name="T3" fmla="*/ 1414 h 2827"/>
                <a:gd name="T4" fmla="*/ 1413 w 7197"/>
                <a:gd name="T5" fmla="*/ 2827 h 2827"/>
                <a:gd name="T6" fmla="*/ 2203 w 7197"/>
                <a:gd name="T7" fmla="*/ 2586 h 2827"/>
                <a:gd name="T8" fmla="*/ 2618 w 7197"/>
                <a:gd name="T9" fmla="*/ 2193 h 2827"/>
                <a:gd name="T10" fmla="*/ 2834 w 7197"/>
                <a:gd name="T11" fmla="*/ 1897 h 2827"/>
                <a:gd name="T12" fmla="*/ 2929 w 7197"/>
                <a:gd name="T13" fmla="*/ 1785 h 2827"/>
                <a:gd name="T14" fmla="*/ 3598 w 7197"/>
                <a:gd name="T15" fmla="*/ 1508 h 2827"/>
                <a:gd name="T16" fmla="*/ 3660 w 7197"/>
                <a:gd name="T17" fmla="*/ 1510 h 2827"/>
                <a:gd name="T18" fmla="*/ 3711 w 7197"/>
                <a:gd name="T19" fmla="*/ 1507 h 2827"/>
                <a:gd name="T20" fmla="*/ 3917 w 7197"/>
                <a:gd name="T21" fmla="*/ 1507 h 2827"/>
                <a:gd name="T22" fmla="*/ 4056 w 7197"/>
                <a:gd name="T23" fmla="*/ 1502 h 2827"/>
                <a:gd name="T24" fmla="*/ 6338 w 7197"/>
                <a:gd name="T25" fmla="*/ 1502 h 2827"/>
                <a:gd name="T26" fmla="*/ 6375 w 7197"/>
                <a:gd name="T27" fmla="*/ 1498 h 2827"/>
                <a:gd name="T28" fmla="*/ 6451 w 7197"/>
                <a:gd name="T29" fmla="*/ 1502 h 2827"/>
                <a:gd name="T30" fmla="*/ 7197 w 7197"/>
                <a:gd name="T31" fmla="*/ 756 h 2827"/>
                <a:gd name="T32" fmla="*/ 6451 w 7197"/>
                <a:gd name="T33" fmla="*/ 10 h 2827"/>
                <a:gd name="T34" fmla="*/ 6379 w 7197"/>
                <a:gd name="T35" fmla="*/ 13 h 2827"/>
                <a:gd name="T36" fmla="*/ 6338 w 7197"/>
                <a:gd name="T37" fmla="*/ 8 h 2827"/>
                <a:gd name="T38" fmla="*/ 1564 w 7197"/>
                <a:gd name="T39" fmla="*/ 8 h 2827"/>
                <a:gd name="T40" fmla="*/ 1413 w 7197"/>
                <a:gd name="T41" fmla="*/ 0 h 2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97" h="2827">
                  <a:moveTo>
                    <a:pt x="1413" y="0"/>
                  </a:moveTo>
                  <a:cubicBezTo>
                    <a:pt x="632" y="0"/>
                    <a:pt x="0" y="633"/>
                    <a:pt x="0" y="1414"/>
                  </a:cubicBezTo>
                  <a:cubicBezTo>
                    <a:pt x="0" y="2194"/>
                    <a:pt x="632" y="2827"/>
                    <a:pt x="1413" y="2827"/>
                  </a:cubicBezTo>
                  <a:cubicBezTo>
                    <a:pt x="1706" y="2827"/>
                    <a:pt x="1978" y="2738"/>
                    <a:pt x="2203" y="2586"/>
                  </a:cubicBezTo>
                  <a:cubicBezTo>
                    <a:pt x="2378" y="2468"/>
                    <a:pt x="2501" y="2331"/>
                    <a:pt x="2618" y="2193"/>
                  </a:cubicBezTo>
                  <a:cubicBezTo>
                    <a:pt x="2660" y="2143"/>
                    <a:pt x="2799" y="1944"/>
                    <a:pt x="2834" y="1897"/>
                  </a:cubicBezTo>
                  <a:cubicBezTo>
                    <a:pt x="2862" y="1858"/>
                    <a:pt x="2894" y="1820"/>
                    <a:pt x="2929" y="1785"/>
                  </a:cubicBezTo>
                  <a:cubicBezTo>
                    <a:pt x="3108" y="1607"/>
                    <a:pt x="3346" y="1508"/>
                    <a:pt x="3598" y="1508"/>
                  </a:cubicBezTo>
                  <a:cubicBezTo>
                    <a:pt x="3619" y="1508"/>
                    <a:pt x="3640" y="1509"/>
                    <a:pt x="3660" y="1510"/>
                  </a:cubicBezTo>
                  <a:cubicBezTo>
                    <a:pt x="3677" y="1508"/>
                    <a:pt x="3694" y="1507"/>
                    <a:pt x="3711" y="1507"/>
                  </a:cubicBezTo>
                  <a:cubicBezTo>
                    <a:pt x="3917" y="1507"/>
                    <a:pt x="3917" y="1507"/>
                    <a:pt x="3917" y="1507"/>
                  </a:cubicBezTo>
                  <a:cubicBezTo>
                    <a:pt x="3962" y="1504"/>
                    <a:pt x="4008" y="1502"/>
                    <a:pt x="4056" y="1502"/>
                  </a:cubicBezTo>
                  <a:cubicBezTo>
                    <a:pt x="6338" y="1502"/>
                    <a:pt x="6338" y="1502"/>
                    <a:pt x="6338" y="1502"/>
                  </a:cubicBezTo>
                  <a:cubicBezTo>
                    <a:pt x="6351" y="1502"/>
                    <a:pt x="6363" y="1500"/>
                    <a:pt x="6375" y="1498"/>
                  </a:cubicBezTo>
                  <a:cubicBezTo>
                    <a:pt x="6400" y="1500"/>
                    <a:pt x="6425" y="1502"/>
                    <a:pt x="6451" y="1502"/>
                  </a:cubicBezTo>
                  <a:cubicBezTo>
                    <a:pt x="6863" y="1502"/>
                    <a:pt x="7197" y="1168"/>
                    <a:pt x="7197" y="756"/>
                  </a:cubicBezTo>
                  <a:cubicBezTo>
                    <a:pt x="7197" y="344"/>
                    <a:pt x="6863" y="10"/>
                    <a:pt x="6451" y="10"/>
                  </a:cubicBezTo>
                  <a:cubicBezTo>
                    <a:pt x="6427" y="10"/>
                    <a:pt x="6403" y="11"/>
                    <a:pt x="6379" y="13"/>
                  </a:cubicBezTo>
                  <a:cubicBezTo>
                    <a:pt x="6366" y="10"/>
                    <a:pt x="6352" y="8"/>
                    <a:pt x="6338" y="8"/>
                  </a:cubicBezTo>
                  <a:cubicBezTo>
                    <a:pt x="1564" y="8"/>
                    <a:pt x="1564" y="8"/>
                    <a:pt x="1564" y="8"/>
                  </a:cubicBezTo>
                  <a:cubicBezTo>
                    <a:pt x="1514" y="3"/>
                    <a:pt x="1464" y="0"/>
                    <a:pt x="1413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6" name="Freeform 6"/>
            <p:cNvSpPr/>
            <p:nvPr/>
          </p:nvSpPr>
          <p:spPr bwMode="auto">
            <a:xfrm>
              <a:off x="2767013" y="674688"/>
              <a:ext cx="4795838" cy="1885950"/>
            </a:xfrm>
            <a:custGeom>
              <a:avLst/>
              <a:gdLst>
                <a:gd name="T0" fmla="*/ 6451 w 7197"/>
                <a:gd name="T1" fmla="*/ 10 h 2827"/>
                <a:gd name="T2" fmla="*/ 6379 w 7197"/>
                <a:gd name="T3" fmla="*/ 13 h 2827"/>
                <a:gd name="T4" fmla="*/ 6338 w 7197"/>
                <a:gd name="T5" fmla="*/ 8 h 2827"/>
                <a:gd name="T6" fmla="*/ 1564 w 7197"/>
                <a:gd name="T7" fmla="*/ 8 h 2827"/>
                <a:gd name="T8" fmla="*/ 1413 w 7197"/>
                <a:gd name="T9" fmla="*/ 0 h 2827"/>
                <a:gd name="T10" fmla="*/ 0 w 7197"/>
                <a:gd name="T11" fmla="*/ 1414 h 2827"/>
                <a:gd name="T12" fmla="*/ 1413 w 7197"/>
                <a:gd name="T13" fmla="*/ 2827 h 2827"/>
                <a:gd name="T14" fmla="*/ 2203 w 7197"/>
                <a:gd name="T15" fmla="*/ 2586 h 2827"/>
                <a:gd name="T16" fmla="*/ 2618 w 7197"/>
                <a:gd name="T17" fmla="*/ 2193 h 2827"/>
                <a:gd name="T18" fmla="*/ 2834 w 7197"/>
                <a:gd name="T19" fmla="*/ 1897 h 2827"/>
                <a:gd name="T20" fmla="*/ 2929 w 7197"/>
                <a:gd name="T21" fmla="*/ 1785 h 2827"/>
                <a:gd name="T22" fmla="*/ 3598 w 7197"/>
                <a:gd name="T23" fmla="*/ 1508 h 2827"/>
                <a:gd name="T24" fmla="*/ 3660 w 7197"/>
                <a:gd name="T25" fmla="*/ 1510 h 2827"/>
                <a:gd name="T26" fmla="*/ 3711 w 7197"/>
                <a:gd name="T27" fmla="*/ 1507 h 2827"/>
                <a:gd name="T28" fmla="*/ 3917 w 7197"/>
                <a:gd name="T29" fmla="*/ 1507 h 2827"/>
                <a:gd name="T30" fmla="*/ 4056 w 7197"/>
                <a:gd name="T31" fmla="*/ 1502 h 2827"/>
                <a:gd name="T32" fmla="*/ 6338 w 7197"/>
                <a:gd name="T33" fmla="*/ 1502 h 2827"/>
                <a:gd name="T34" fmla="*/ 6375 w 7197"/>
                <a:gd name="T35" fmla="*/ 1498 h 2827"/>
                <a:gd name="T36" fmla="*/ 6451 w 7197"/>
                <a:gd name="T37" fmla="*/ 1502 h 2827"/>
                <a:gd name="T38" fmla="*/ 7197 w 7197"/>
                <a:gd name="T39" fmla="*/ 756 h 2827"/>
                <a:gd name="T40" fmla="*/ 6451 w 7197"/>
                <a:gd name="T41" fmla="*/ 10 h 2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97" h="2827">
                  <a:moveTo>
                    <a:pt x="6451" y="10"/>
                  </a:moveTo>
                  <a:cubicBezTo>
                    <a:pt x="6427" y="10"/>
                    <a:pt x="6403" y="11"/>
                    <a:pt x="6379" y="13"/>
                  </a:cubicBezTo>
                  <a:cubicBezTo>
                    <a:pt x="6366" y="10"/>
                    <a:pt x="6352" y="8"/>
                    <a:pt x="6338" y="8"/>
                  </a:cubicBezTo>
                  <a:cubicBezTo>
                    <a:pt x="1564" y="8"/>
                    <a:pt x="1564" y="8"/>
                    <a:pt x="1564" y="8"/>
                  </a:cubicBezTo>
                  <a:cubicBezTo>
                    <a:pt x="1514" y="3"/>
                    <a:pt x="1464" y="0"/>
                    <a:pt x="1413" y="0"/>
                  </a:cubicBezTo>
                  <a:cubicBezTo>
                    <a:pt x="632" y="0"/>
                    <a:pt x="0" y="633"/>
                    <a:pt x="0" y="1414"/>
                  </a:cubicBezTo>
                  <a:cubicBezTo>
                    <a:pt x="0" y="2194"/>
                    <a:pt x="632" y="2827"/>
                    <a:pt x="1413" y="2827"/>
                  </a:cubicBezTo>
                  <a:cubicBezTo>
                    <a:pt x="1706" y="2827"/>
                    <a:pt x="1978" y="2738"/>
                    <a:pt x="2203" y="2586"/>
                  </a:cubicBezTo>
                  <a:cubicBezTo>
                    <a:pt x="2378" y="2468"/>
                    <a:pt x="2501" y="2331"/>
                    <a:pt x="2618" y="2193"/>
                  </a:cubicBezTo>
                  <a:cubicBezTo>
                    <a:pt x="2660" y="2143"/>
                    <a:pt x="2799" y="1944"/>
                    <a:pt x="2834" y="1897"/>
                  </a:cubicBezTo>
                  <a:cubicBezTo>
                    <a:pt x="2862" y="1858"/>
                    <a:pt x="2894" y="1820"/>
                    <a:pt x="2929" y="1785"/>
                  </a:cubicBezTo>
                  <a:cubicBezTo>
                    <a:pt x="3108" y="1607"/>
                    <a:pt x="3346" y="1508"/>
                    <a:pt x="3598" y="1508"/>
                  </a:cubicBezTo>
                  <a:cubicBezTo>
                    <a:pt x="3619" y="1508"/>
                    <a:pt x="3640" y="1509"/>
                    <a:pt x="3660" y="1510"/>
                  </a:cubicBezTo>
                  <a:cubicBezTo>
                    <a:pt x="3677" y="1508"/>
                    <a:pt x="3694" y="1507"/>
                    <a:pt x="3711" y="1507"/>
                  </a:cubicBezTo>
                  <a:cubicBezTo>
                    <a:pt x="3917" y="1507"/>
                    <a:pt x="3917" y="1507"/>
                    <a:pt x="3917" y="1507"/>
                  </a:cubicBezTo>
                  <a:cubicBezTo>
                    <a:pt x="3962" y="1504"/>
                    <a:pt x="4008" y="1502"/>
                    <a:pt x="4056" y="1502"/>
                  </a:cubicBezTo>
                  <a:cubicBezTo>
                    <a:pt x="6338" y="1502"/>
                    <a:pt x="6338" y="1502"/>
                    <a:pt x="6338" y="1502"/>
                  </a:cubicBezTo>
                  <a:cubicBezTo>
                    <a:pt x="6351" y="1502"/>
                    <a:pt x="6363" y="1500"/>
                    <a:pt x="6375" y="1498"/>
                  </a:cubicBezTo>
                  <a:cubicBezTo>
                    <a:pt x="6400" y="1500"/>
                    <a:pt x="6425" y="1502"/>
                    <a:pt x="6451" y="1502"/>
                  </a:cubicBezTo>
                  <a:cubicBezTo>
                    <a:pt x="6863" y="1502"/>
                    <a:pt x="7197" y="1168"/>
                    <a:pt x="7197" y="756"/>
                  </a:cubicBezTo>
                  <a:cubicBezTo>
                    <a:pt x="7197" y="344"/>
                    <a:pt x="6863" y="10"/>
                    <a:pt x="6451" y="1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7" name="Oval 7"/>
            <p:cNvSpPr>
              <a:spLocks noChangeArrowheads="1"/>
            </p:cNvSpPr>
            <p:nvPr/>
          </p:nvSpPr>
          <p:spPr bwMode="auto">
            <a:xfrm>
              <a:off x="2881313" y="788988"/>
              <a:ext cx="1670050" cy="1670050"/>
            </a:xfrm>
            <a:prstGeom prst="ellipse">
              <a:avLst/>
            </a:prstGeom>
            <a:solidFill>
              <a:srgbClr val="F6D5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2881313" y="788988"/>
              <a:ext cx="1670050" cy="16700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9" name="Freeform 9"/>
            <p:cNvSpPr/>
            <p:nvPr/>
          </p:nvSpPr>
          <p:spPr bwMode="auto">
            <a:xfrm>
              <a:off x="2881313" y="788988"/>
              <a:ext cx="1311275" cy="1333500"/>
            </a:xfrm>
            <a:custGeom>
              <a:avLst/>
              <a:gdLst>
                <a:gd name="T0" fmla="*/ 1329 w 1968"/>
                <a:gd name="T1" fmla="*/ 1364 h 1999"/>
                <a:gd name="T2" fmla="*/ 1968 w 1968"/>
                <a:gd name="T3" fmla="*/ 225 h 1999"/>
                <a:gd name="T4" fmla="*/ 1252 w 1968"/>
                <a:gd name="T5" fmla="*/ 0 h 1999"/>
                <a:gd name="T6" fmla="*/ 0 w 1968"/>
                <a:gd name="T7" fmla="*/ 1253 h 1999"/>
                <a:gd name="T8" fmla="*/ 246 w 1968"/>
                <a:gd name="T9" fmla="*/ 1999 h 1999"/>
                <a:gd name="T10" fmla="*/ 1329 w 1968"/>
                <a:gd name="T11" fmla="*/ 1364 h 1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8" h="1999">
                  <a:moveTo>
                    <a:pt x="1329" y="1364"/>
                  </a:moveTo>
                  <a:cubicBezTo>
                    <a:pt x="1891" y="786"/>
                    <a:pt x="1968" y="225"/>
                    <a:pt x="1968" y="225"/>
                  </a:cubicBezTo>
                  <a:cubicBezTo>
                    <a:pt x="1765" y="83"/>
                    <a:pt x="1518" y="0"/>
                    <a:pt x="1252" y="0"/>
                  </a:cubicBezTo>
                  <a:cubicBezTo>
                    <a:pt x="560" y="0"/>
                    <a:pt x="0" y="561"/>
                    <a:pt x="0" y="1253"/>
                  </a:cubicBezTo>
                  <a:cubicBezTo>
                    <a:pt x="0" y="1532"/>
                    <a:pt x="91" y="1791"/>
                    <a:pt x="246" y="1999"/>
                  </a:cubicBezTo>
                  <a:cubicBezTo>
                    <a:pt x="246" y="1999"/>
                    <a:pt x="767" y="1941"/>
                    <a:pt x="1329" y="1364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20" name="Group 21"/>
          <p:cNvGrpSpPr/>
          <p:nvPr/>
        </p:nvGrpSpPr>
        <p:grpSpPr>
          <a:xfrm>
            <a:off x="5266068" y="3715149"/>
            <a:ext cx="2991159" cy="1205030"/>
            <a:chOff x="4743451" y="1854200"/>
            <a:chExt cx="4878387" cy="1965325"/>
          </a:xfrm>
        </p:grpSpPr>
        <p:sp>
          <p:nvSpPr>
            <p:cNvPr id="21" name="Freeform 10"/>
            <p:cNvSpPr/>
            <p:nvPr/>
          </p:nvSpPr>
          <p:spPr bwMode="auto">
            <a:xfrm>
              <a:off x="4824413" y="1935163"/>
              <a:ext cx="4797425" cy="1884362"/>
            </a:xfrm>
            <a:custGeom>
              <a:avLst/>
              <a:gdLst>
                <a:gd name="T0" fmla="*/ 5784 w 7197"/>
                <a:gd name="T1" fmla="*/ 0 h 2827"/>
                <a:gd name="T2" fmla="*/ 5633 w 7197"/>
                <a:gd name="T3" fmla="*/ 8 h 2827"/>
                <a:gd name="T4" fmla="*/ 859 w 7197"/>
                <a:gd name="T5" fmla="*/ 8 h 2827"/>
                <a:gd name="T6" fmla="*/ 818 w 7197"/>
                <a:gd name="T7" fmla="*/ 13 h 2827"/>
                <a:gd name="T8" fmla="*/ 746 w 7197"/>
                <a:gd name="T9" fmla="*/ 9 h 2827"/>
                <a:gd name="T10" fmla="*/ 0 w 7197"/>
                <a:gd name="T11" fmla="*/ 755 h 2827"/>
                <a:gd name="T12" fmla="*/ 746 w 7197"/>
                <a:gd name="T13" fmla="*/ 1501 h 2827"/>
                <a:gd name="T14" fmla="*/ 822 w 7197"/>
                <a:gd name="T15" fmla="*/ 1497 h 2827"/>
                <a:gd name="T16" fmla="*/ 859 w 7197"/>
                <a:gd name="T17" fmla="*/ 1501 h 2827"/>
                <a:gd name="T18" fmla="*/ 3141 w 7197"/>
                <a:gd name="T19" fmla="*/ 1501 h 2827"/>
                <a:gd name="T20" fmla="*/ 3280 w 7197"/>
                <a:gd name="T21" fmla="*/ 1507 h 2827"/>
                <a:gd name="T22" fmla="*/ 3486 w 7197"/>
                <a:gd name="T23" fmla="*/ 1507 h 2827"/>
                <a:gd name="T24" fmla="*/ 3537 w 7197"/>
                <a:gd name="T25" fmla="*/ 1510 h 2827"/>
                <a:gd name="T26" fmla="*/ 3599 w 7197"/>
                <a:gd name="T27" fmla="*/ 1508 h 2827"/>
                <a:gd name="T28" fmla="*/ 4268 w 7197"/>
                <a:gd name="T29" fmla="*/ 1785 h 2827"/>
                <a:gd name="T30" fmla="*/ 4363 w 7197"/>
                <a:gd name="T31" fmla="*/ 1896 h 2827"/>
                <a:gd name="T32" fmla="*/ 4579 w 7197"/>
                <a:gd name="T33" fmla="*/ 2193 h 2827"/>
                <a:gd name="T34" fmla="*/ 4994 w 7197"/>
                <a:gd name="T35" fmla="*/ 2585 h 2827"/>
                <a:gd name="T36" fmla="*/ 5784 w 7197"/>
                <a:gd name="T37" fmla="*/ 2827 h 2827"/>
                <a:gd name="T38" fmla="*/ 7197 w 7197"/>
                <a:gd name="T39" fmla="*/ 1413 h 2827"/>
                <a:gd name="T40" fmla="*/ 5784 w 7197"/>
                <a:gd name="T41" fmla="*/ 0 h 2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97" h="2827">
                  <a:moveTo>
                    <a:pt x="5784" y="0"/>
                  </a:moveTo>
                  <a:cubicBezTo>
                    <a:pt x="5733" y="0"/>
                    <a:pt x="5683" y="3"/>
                    <a:pt x="5633" y="8"/>
                  </a:cubicBezTo>
                  <a:cubicBezTo>
                    <a:pt x="859" y="8"/>
                    <a:pt x="859" y="8"/>
                    <a:pt x="859" y="8"/>
                  </a:cubicBezTo>
                  <a:cubicBezTo>
                    <a:pt x="845" y="8"/>
                    <a:pt x="831" y="10"/>
                    <a:pt x="818" y="13"/>
                  </a:cubicBezTo>
                  <a:cubicBezTo>
                    <a:pt x="794" y="10"/>
                    <a:pt x="770" y="9"/>
                    <a:pt x="746" y="9"/>
                  </a:cubicBezTo>
                  <a:cubicBezTo>
                    <a:pt x="334" y="9"/>
                    <a:pt x="0" y="343"/>
                    <a:pt x="0" y="755"/>
                  </a:cubicBezTo>
                  <a:cubicBezTo>
                    <a:pt x="0" y="1167"/>
                    <a:pt x="334" y="1501"/>
                    <a:pt x="746" y="1501"/>
                  </a:cubicBezTo>
                  <a:cubicBezTo>
                    <a:pt x="772" y="1501"/>
                    <a:pt x="797" y="1500"/>
                    <a:pt x="822" y="1497"/>
                  </a:cubicBezTo>
                  <a:cubicBezTo>
                    <a:pt x="834" y="1500"/>
                    <a:pt x="846" y="1501"/>
                    <a:pt x="859" y="1501"/>
                  </a:cubicBezTo>
                  <a:cubicBezTo>
                    <a:pt x="3141" y="1501"/>
                    <a:pt x="3141" y="1501"/>
                    <a:pt x="3141" y="1501"/>
                  </a:cubicBezTo>
                  <a:cubicBezTo>
                    <a:pt x="3189" y="1502"/>
                    <a:pt x="3235" y="1504"/>
                    <a:pt x="3280" y="1507"/>
                  </a:cubicBezTo>
                  <a:cubicBezTo>
                    <a:pt x="3486" y="1507"/>
                    <a:pt x="3486" y="1507"/>
                    <a:pt x="3486" y="1507"/>
                  </a:cubicBezTo>
                  <a:cubicBezTo>
                    <a:pt x="3503" y="1507"/>
                    <a:pt x="3520" y="1508"/>
                    <a:pt x="3537" y="1510"/>
                  </a:cubicBezTo>
                  <a:cubicBezTo>
                    <a:pt x="3557" y="1509"/>
                    <a:pt x="3578" y="1508"/>
                    <a:pt x="3599" y="1508"/>
                  </a:cubicBezTo>
                  <a:cubicBezTo>
                    <a:pt x="3851" y="1508"/>
                    <a:pt x="4089" y="1606"/>
                    <a:pt x="4268" y="1785"/>
                  </a:cubicBezTo>
                  <a:cubicBezTo>
                    <a:pt x="4303" y="1820"/>
                    <a:pt x="4334" y="1857"/>
                    <a:pt x="4363" y="1896"/>
                  </a:cubicBezTo>
                  <a:cubicBezTo>
                    <a:pt x="4398" y="1943"/>
                    <a:pt x="4536" y="2143"/>
                    <a:pt x="4579" y="2193"/>
                  </a:cubicBezTo>
                  <a:cubicBezTo>
                    <a:pt x="4696" y="2330"/>
                    <a:pt x="4819" y="2468"/>
                    <a:pt x="4994" y="2585"/>
                  </a:cubicBezTo>
                  <a:cubicBezTo>
                    <a:pt x="5219" y="2738"/>
                    <a:pt x="5491" y="2827"/>
                    <a:pt x="5784" y="2827"/>
                  </a:cubicBezTo>
                  <a:cubicBezTo>
                    <a:pt x="6565" y="2827"/>
                    <a:pt x="7197" y="2194"/>
                    <a:pt x="7197" y="1413"/>
                  </a:cubicBezTo>
                  <a:cubicBezTo>
                    <a:pt x="7197" y="633"/>
                    <a:pt x="6565" y="0"/>
                    <a:pt x="5784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2" name="Freeform 11"/>
            <p:cNvSpPr/>
            <p:nvPr/>
          </p:nvSpPr>
          <p:spPr bwMode="auto">
            <a:xfrm>
              <a:off x="4743451" y="1854200"/>
              <a:ext cx="4797425" cy="1885950"/>
            </a:xfrm>
            <a:custGeom>
              <a:avLst/>
              <a:gdLst>
                <a:gd name="T0" fmla="*/ 746 w 7197"/>
                <a:gd name="T1" fmla="*/ 9 h 2827"/>
                <a:gd name="T2" fmla="*/ 818 w 7197"/>
                <a:gd name="T3" fmla="*/ 13 h 2827"/>
                <a:gd name="T4" fmla="*/ 859 w 7197"/>
                <a:gd name="T5" fmla="*/ 8 h 2827"/>
                <a:gd name="T6" fmla="*/ 5633 w 7197"/>
                <a:gd name="T7" fmla="*/ 8 h 2827"/>
                <a:gd name="T8" fmla="*/ 5784 w 7197"/>
                <a:gd name="T9" fmla="*/ 0 h 2827"/>
                <a:gd name="T10" fmla="*/ 7197 w 7197"/>
                <a:gd name="T11" fmla="*/ 1413 h 2827"/>
                <a:gd name="T12" fmla="*/ 5784 w 7197"/>
                <a:gd name="T13" fmla="*/ 2827 h 2827"/>
                <a:gd name="T14" fmla="*/ 4994 w 7197"/>
                <a:gd name="T15" fmla="*/ 2585 h 2827"/>
                <a:gd name="T16" fmla="*/ 4579 w 7197"/>
                <a:gd name="T17" fmla="*/ 2193 h 2827"/>
                <a:gd name="T18" fmla="*/ 4363 w 7197"/>
                <a:gd name="T19" fmla="*/ 1896 h 2827"/>
                <a:gd name="T20" fmla="*/ 4268 w 7197"/>
                <a:gd name="T21" fmla="*/ 1785 h 2827"/>
                <a:gd name="T22" fmla="*/ 3599 w 7197"/>
                <a:gd name="T23" fmla="*/ 1508 h 2827"/>
                <a:gd name="T24" fmla="*/ 3537 w 7197"/>
                <a:gd name="T25" fmla="*/ 1510 h 2827"/>
                <a:gd name="T26" fmla="*/ 3486 w 7197"/>
                <a:gd name="T27" fmla="*/ 1507 h 2827"/>
                <a:gd name="T28" fmla="*/ 3280 w 7197"/>
                <a:gd name="T29" fmla="*/ 1507 h 2827"/>
                <a:gd name="T30" fmla="*/ 3141 w 7197"/>
                <a:gd name="T31" fmla="*/ 1501 h 2827"/>
                <a:gd name="T32" fmla="*/ 859 w 7197"/>
                <a:gd name="T33" fmla="*/ 1501 h 2827"/>
                <a:gd name="T34" fmla="*/ 822 w 7197"/>
                <a:gd name="T35" fmla="*/ 1497 h 2827"/>
                <a:gd name="T36" fmla="*/ 746 w 7197"/>
                <a:gd name="T37" fmla="*/ 1501 h 2827"/>
                <a:gd name="T38" fmla="*/ 0 w 7197"/>
                <a:gd name="T39" fmla="*/ 755 h 2827"/>
                <a:gd name="T40" fmla="*/ 746 w 7197"/>
                <a:gd name="T41" fmla="*/ 9 h 2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97" h="2827">
                  <a:moveTo>
                    <a:pt x="746" y="9"/>
                  </a:moveTo>
                  <a:cubicBezTo>
                    <a:pt x="770" y="9"/>
                    <a:pt x="794" y="10"/>
                    <a:pt x="818" y="13"/>
                  </a:cubicBezTo>
                  <a:cubicBezTo>
                    <a:pt x="831" y="10"/>
                    <a:pt x="845" y="8"/>
                    <a:pt x="859" y="8"/>
                  </a:cubicBezTo>
                  <a:cubicBezTo>
                    <a:pt x="5633" y="8"/>
                    <a:pt x="5633" y="8"/>
                    <a:pt x="5633" y="8"/>
                  </a:cubicBezTo>
                  <a:cubicBezTo>
                    <a:pt x="5683" y="3"/>
                    <a:pt x="5733" y="0"/>
                    <a:pt x="5784" y="0"/>
                  </a:cubicBezTo>
                  <a:cubicBezTo>
                    <a:pt x="6565" y="0"/>
                    <a:pt x="7197" y="633"/>
                    <a:pt x="7197" y="1413"/>
                  </a:cubicBezTo>
                  <a:cubicBezTo>
                    <a:pt x="7197" y="2194"/>
                    <a:pt x="6565" y="2827"/>
                    <a:pt x="5784" y="2827"/>
                  </a:cubicBezTo>
                  <a:cubicBezTo>
                    <a:pt x="5491" y="2827"/>
                    <a:pt x="5219" y="2738"/>
                    <a:pt x="4994" y="2585"/>
                  </a:cubicBezTo>
                  <a:cubicBezTo>
                    <a:pt x="4819" y="2468"/>
                    <a:pt x="4696" y="2330"/>
                    <a:pt x="4579" y="2193"/>
                  </a:cubicBezTo>
                  <a:cubicBezTo>
                    <a:pt x="4536" y="2143"/>
                    <a:pt x="4398" y="1943"/>
                    <a:pt x="4363" y="1896"/>
                  </a:cubicBezTo>
                  <a:cubicBezTo>
                    <a:pt x="4334" y="1857"/>
                    <a:pt x="4303" y="1820"/>
                    <a:pt x="4268" y="1785"/>
                  </a:cubicBezTo>
                  <a:cubicBezTo>
                    <a:pt x="4089" y="1606"/>
                    <a:pt x="3851" y="1508"/>
                    <a:pt x="3599" y="1508"/>
                  </a:cubicBezTo>
                  <a:cubicBezTo>
                    <a:pt x="3578" y="1508"/>
                    <a:pt x="3557" y="1509"/>
                    <a:pt x="3537" y="1510"/>
                  </a:cubicBezTo>
                  <a:cubicBezTo>
                    <a:pt x="3520" y="1508"/>
                    <a:pt x="3503" y="1507"/>
                    <a:pt x="3486" y="1507"/>
                  </a:cubicBezTo>
                  <a:cubicBezTo>
                    <a:pt x="3280" y="1507"/>
                    <a:pt x="3280" y="1507"/>
                    <a:pt x="3280" y="1507"/>
                  </a:cubicBezTo>
                  <a:cubicBezTo>
                    <a:pt x="3235" y="1504"/>
                    <a:pt x="3189" y="1502"/>
                    <a:pt x="3141" y="1501"/>
                  </a:cubicBezTo>
                  <a:cubicBezTo>
                    <a:pt x="859" y="1501"/>
                    <a:pt x="859" y="1501"/>
                    <a:pt x="859" y="1501"/>
                  </a:cubicBezTo>
                  <a:cubicBezTo>
                    <a:pt x="846" y="1501"/>
                    <a:pt x="834" y="1500"/>
                    <a:pt x="822" y="1497"/>
                  </a:cubicBezTo>
                  <a:cubicBezTo>
                    <a:pt x="797" y="1500"/>
                    <a:pt x="772" y="1501"/>
                    <a:pt x="746" y="1501"/>
                  </a:cubicBezTo>
                  <a:cubicBezTo>
                    <a:pt x="334" y="1501"/>
                    <a:pt x="0" y="1167"/>
                    <a:pt x="0" y="755"/>
                  </a:cubicBezTo>
                  <a:cubicBezTo>
                    <a:pt x="0" y="343"/>
                    <a:pt x="334" y="9"/>
                    <a:pt x="746" y="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3" name="Oval 12"/>
            <p:cNvSpPr>
              <a:spLocks noChangeArrowheads="1"/>
            </p:cNvSpPr>
            <p:nvPr/>
          </p:nvSpPr>
          <p:spPr bwMode="auto">
            <a:xfrm>
              <a:off x="7764463" y="1958975"/>
              <a:ext cx="1670050" cy="167163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4" name="Freeform 13"/>
            <p:cNvSpPr/>
            <p:nvPr/>
          </p:nvSpPr>
          <p:spPr bwMode="auto">
            <a:xfrm>
              <a:off x="8124826" y="1957388"/>
              <a:ext cx="1311275" cy="1331912"/>
            </a:xfrm>
            <a:custGeom>
              <a:avLst/>
              <a:gdLst>
                <a:gd name="T0" fmla="*/ 640 w 1969"/>
                <a:gd name="T1" fmla="*/ 1364 h 1999"/>
                <a:gd name="T2" fmla="*/ 0 w 1969"/>
                <a:gd name="T3" fmla="*/ 225 h 1999"/>
                <a:gd name="T4" fmla="*/ 717 w 1969"/>
                <a:gd name="T5" fmla="*/ 0 h 1999"/>
                <a:gd name="T6" fmla="*/ 1969 w 1969"/>
                <a:gd name="T7" fmla="*/ 1253 h 1999"/>
                <a:gd name="T8" fmla="*/ 1722 w 1969"/>
                <a:gd name="T9" fmla="*/ 1999 h 1999"/>
                <a:gd name="T10" fmla="*/ 640 w 1969"/>
                <a:gd name="T11" fmla="*/ 1364 h 1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9" h="1999">
                  <a:moveTo>
                    <a:pt x="640" y="1364"/>
                  </a:moveTo>
                  <a:cubicBezTo>
                    <a:pt x="78" y="786"/>
                    <a:pt x="0" y="225"/>
                    <a:pt x="0" y="225"/>
                  </a:cubicBezTo>
                  <a:cubicBezTo>
                    <a:pt x="203" y="83"/>
                    <a:pt x="450" y="0"/>
                    <a:pt x="717" y="0"/>
                  </a:cubicBezTo>
                  <a:cubicBezTo>
                    <a:pt x="1408" y="0"/>
                    <a:pt x="1969" y="561"/>
                    <a:pt x="1969" y="1253"/>
                  </a:cubicBezTo>
                  <a:cubicBezTo>
                    <a:pt x="1969" y="1533"/>
                    <a:pt x="1877" y="1791"/>
                    <a:pt x="1722" y="1999"/>
                  </a:cubicBezTo>
                  <a:cubicBezTo>
                    <a:pt x="1722" y="1999"/>
                    <a:pt x="1201" y="1941"/>
                    <a:pt x="640" y="1364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25" name="Group 26"/>
          <p:cNvGrpSpPr/>
          <p:nvPr/>
        </p:nvGrpSpPr>
        <p:grpSpPr>
          <a:xfrm>
            <a:off x="3934773" y="4549437"/>
            <a:ext cx="2990186" cy="1205029"/>
            <a:chOff x="2767013" y="674688"/>
            <a:chExt cx="4876800" cy="1965324"/>
          </a:xfrm>
        </p:grpSpPr>
        <p:sp>
          <p:nvSpPr>
            <p:cNvPr id="26" name="Freeform 5"/>
            <p:cNvSpPr/>
            <p:nvPr/>
          </p:nvSpPr>
          <p:spPr bwMode="auto">
            <a:xfrm>
              <a:off x="2846388" y="755650"/>
              <a:ext cx="4797425" cy="1884362"/>
            </a:xfrm>
            <a:custGeom>
              <a:avLst/>
              <a:gdLst>
                <a:gd name="T0" fmla="*/ 1413 w 7197"/>
                <a:gd name="T1" fmla="*/ 0 h 2827"/>
                <a:gd name="T2" fmla="*/ 0 w 7197"/>
                <a:gd name="T3" fmla="*/ 1414 h 2827"/>
                <a:gd name="T4" fmla="*/ 1413 w 7197"/>
                <a:gd name="T5" fmla="*/ 2827 h 2827"/>
                <a:gd name="T6" fmla="*/ 2203 w 7197"/>
                <a:gd name="T7" fmla="*/ 2586 h 2827"/>
                <a:gd name="T8" fmla="*/ 2618 w 7197"/>
                <a:gd name="T9" fmla="*/ 2193 h 2827"/>
                <a:gd name="T10" fmla="*/ 2834 w 7197"/>
                <a:gd name="T11" fmla="*/ 1897 h 2827"/>
                <a:gd name="T12" fmla="*/ 2929 w 7197"/>
                <a:gd name="T13" fmla="*/ 1785 h 2827"/>
                <a:gd name="T14" fmla="*/ 3598 w 7197"/>
                <a:gd name="T15" fmla="*/ 1508 h 2827"/>
                <a:gd name="T16" fmla="*/ 3660 w 7197"/>
                <a:gd name="T17" fmla="*/ 1510 h 2827"/>
                <a:gd name="T18" fmla="*/ 3711 w 7197"/>
                <a:gd name="T19" fmla="*/ 1507 h 2827"/>
                <a:gd name="T20" fmla="*/ 3917 w 7197"/>
                <a:gd name="T21" fmla="*/ 1507 h 2827"/>
                <a:gd name="T22" fmla="*/ 4056 w 7197"/>
                <a:gd name="T23" fmla="*/ 1502 h 2827"/>
                <a:gd name="T24" fmla="*/ 6338 w 7197"/>
                <a:gd name="T25" fmla="*/ 1502 h 2827"/>
                <a:gd name="T26" fmla="*/ 6375 w 7197"/>
                <a:gd name="T27" fmla="*/ 1498 h 2827"/>
                <a:gd name="T28" fmla="*/ 6451 w 7197"/>
                <a:gd name="T29" fmla="*/ 1502 h 2827"/>
                <a:gd name="T30" fmla="*/ 7197 w 7197"/>
                <a:gd name="T31" fmla="*/ 756 h 2827"/>
                <a:gd name="T32" fmla="*/ 6451 w 7197"/>
                <a:gd name="T33" fmla="*/ 10 h 2827"/>
                <a:gd name="T34" fmla="*/ 6379 w 7197"/>
                <a:gd name="T35" fmla="*/ 13 h 2827"/>
                <a:gd name="T36" fmla="*/ 6338 w 7197"/>
                <a:gd name="T37" fmla="*/ 8 h 2827"/>
                <a:gd name="T38" fmla="*/ 1564 w 7197"/>
                <a:gd name="T39" fmla="*/ 8 h 2827"/>
                <a:gd name="T40" fmla="*/ 1413 w 7197"/>
                <a:gd name="T41" fmla="*/ 0 h 2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97" h="2827">
                  <a:moveTo>
                    <a:pt x="1413" y="0"/>
                  </a:moveTo>
                  <a:cubicBezTo>
                    <a:pt x="632" y="0"/>
                    <a:pt x="0" y="633"/>
                    <a:pt x="0" y="1414"/>
                  </a:cubicBezTo>
                  <a:cubicBezTo>
                    <a:pt x="0" y="2194"/>
                    <a:pt x="632" y="2827"/>
                    <a:pt x="1413" y="2827"/>
                  </a:cubicBezTo>
                  <a:cubicBezTo>
                    <a:pt x="1706" y="2827"/>
                    <a:pt x="1978" y="2738"/>
                    <a:pt x="2203" y="2586"/>
                  </a:cubicBezTo>
                  <a:cubicBezTo>
                    <a:pt x="2378" y="2468"/>
                    <a:pt x="2501" y="2331"/>
                    <a:pt x="2618" y="2193"/>
                  </a:cubicBezTo>
                  <a:cubicBezTo>
                    <a:pt x="2660" y="2143"/>
                    <a:pt x="2799" y="1944"/>
                    <a:pt x="2834" y="1897"/>
                  </a:cubicBezTo>
                  <a:cubicBezTo>
                    <a:pt x="2862" y="1858"/>
                    <a:pt x="2894" y="1820"/>
                    <a:pt x="2929" y="1785"/>
                  </a:cubicBezTo>
                  <a:cubicBezTo>
                    <a:pt x="3108" y="1607"/>
                    <a:pt x="3346" y="1508"/>
                    <a:pt x="3598" y="1508"/>
                  </a:cubicBezTo>
                  <a:cubicBezTo>
                    <a:pt x="3619" y="1508"/>
                    <a:pt x="3640" y="1509"/>
                    <a:pt x="3660" y="1510"/>
                  </a:cubicBezTo>
                  <a:cubicBezTo>
                    <a:pt x="3677" y="1508"/>
                    <a:pt x="3694" y="1507"/>
                    <a:pt x="3711" y="1507"/>
                  </a:cubicBezTo>
                  <a:cubicBezTo>
                    <a:pt x="3917" y="1507"/>
                    <a:pt x="3917" y="1507"/>
                    <a:pt x="3917" y="1507"/>
                  </a:cubicBezTo>
                  <a:cubicBezTo>
                    <a:pt x="3962" y="1504"/>
                    <a:pt x="4008" y="1502"/>
                    <a:pt x="4056" y="1502"/>
                  </a:cubicBezTo>
                  <a:cubicBezTo>
                    <a:pt x="6338" y="1502"/>
                    <a:pt x="6338" y="1502"/>
                    <a:pt x="6338" y="1502"/>
                  </a:cubicBezTo>
                  <a:cubicBezTo>
                    <a:pt x="6351" y="1502"/>
                    <a:pt x="6363" y="1500"/>
                    <a:pt x="6375" y="1498"/>
                  </a:cubicBezTo>
                  <a:cubicBezTo>
                    <a:pt x="6400" y="1500"/>
                    <a:pt x="6425" y="1502"/>
                    <a:pt x="6451" y="1502"/>
                  </a:cubicBezTo>
                  <a:cubicBezTo>
                    <a:pt x="6863" y="1502"/>
                    <a:pt x="7197" y="1168"/>
                    <a:pt x="7197" y="756"/>
                  </a:cubicBezTo>
                  <a:cubicBezTo>
                    <a:pt x="7197" y="344"/>
                    <a:pt x="6863" y="10"/>
                    <a:pt x="6451" y="10"/>
                  </a:cubicBezTo>
                  <a:cubicBezTo>
                    <a:pt x="6427" y="10"/>
                    <a:pt x="6403" y="11"/>
                    <a:pt x="6379" y="13"/>
                  </a:cubicBezTo>
                  <a:cubicBezTo>
                    <a:pt x="6366" y="10"/>
                    <a:pt x="6352" y="8"/>
                    <a:pt x="6338" y="8"/>
                  </a:cubicBezTo>
                  <a:cubicBezTo>
                    <a:pt x="1564" y="8"/>
                    <a:pt x="1564" y="8"/>
                    <a:pt x="1564" y="8"/>
                  </a:cubicBezTo>
                  <a:cubicBezTo>
                    <a:pt x="1514" y="3"/>
                    <a:pt x="1464" y="0"/>
                    <a:pt x="1413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7" name="Freeform 6"/>
            <p:cNvSpPr/>
            <p:nvPr/>
          </p:nvSpPr>
          <p:spPr bwMode="auto">
            <a:xfrm>
              <a:off x="2767013" y="674688"/>
              <a:ext cx="4795838" cy="1885950"/>
            </a:xfrm>
            <a:custGeom>
              <a:avLst/>
              <a:gdLst>
                <a:gd name="T0" fmla="*/ 6451 w 7197"/>
                <a:gd name="T1" fmla="*/ 10 h 2827"/>
                <a:gd name="T2" fmla="*/ 6379 w 7197"/>
                <a:gd name="T3" fmla="*/ 13 h 2827"/>
                <a:gd name="T4" fmla="*/ 6338 w 7197"/>
                <a:gd name="T5" fmla="*/ 8 h 2827"/>
                <a:gd name="T6" fmla="*/ 1564 w 7197"/>
                <a:gd name="T7" fmla="*/ 8 h 2827"/>
                <a:gd name="T8" fmla="*/ 1413 w 7197"/>
                <a:gd name="T9" fmla="*/ 0 h 2827"/>
                <a:gd name="T10" fmla="*/ 0 w 7197"/>
                <a:gd name="T11" fmla="*/ 1414 h 2827"/>
                <a:gd name="T12" fmla="*/ 1413 w 7197"/>
                <a:gd name="T13" fmla="*/ 2827 h 2827"/>
                <a:gd name="T14" fmla="*/ 2203 w 7197"/>
                <a:gd name="T15" fmla="*/ 2586 h 2827"/>
                <a:gd name="T16" fmla="*/ 2618 w 7197"/>
                <a:gd name="T17" fmla="*/ 2193 h 2827"/>
                <a:gd name="T18" fmla="*/ 2834 w 7197"/>
                <a:gd name="T19" fmla="*/ 1897 h 2827"/>
                <a:gd name="T20" fmla="*/ 2929 w 7197"/>
                <a:gd name="T21" fmla="*/ 1785 h 2827"/>
                <a:gd name="T22" fmla="*/ 3598 w 7197"/>
                <a:gd name="T23" fmla="*/ 1508 h 2827"/>
                <a:gd name="T24" fmla="*/ 3660 w 7197"/>
                <a:gd name="T25" fmla="*/ 1510 h 2827"/>
                <a:gd name="T26" fmla="*/ 3711 w 7197"/>
                <a:gd name="T27" fmla="*/ 1507 h 2827"/>
                <a:gd name="T28" fmla="*/ 3917 w 7197"/>
                <a:gd name="T29" fmla="*/ 1507 h 2827"/>
                <a:gd name="T30" fmla="*/ 4056 w 7197"/>
                <a:gd name="T31" fmla="*/ 1502 h 2827"/>
                <a:gd name="T32" fmla="*/ 6338 w 7197"/>
                <a:gd name="T33" fmla="*/ 1502 h 2827"/>
                <a:gd name="T34" fmla="*/ 6375 w 7197"/>
                <a:gd name="T35" fmla="*/ 1498 h 2827"/>
                <a:gd name="T36" fmla="*/ 6451 w 7197"/>
                <a:gd name="T37" fmla="*/ 1502 h 2827"/>
                <a:gd name="T38" fmla="*/ 7197 w 7197"/>
                <a:gd name="T39" fmla="*/ 756 h 2827"/>
                <a:gd name="T40" fmla="*/ 6451 w 7197"/>
                <a:gd name="T41" fmla="*/ 10 h 2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97" h="2827">
                  <a:moveTo>
                    <a:pt x="6451" y="10"/>
                  </a:moveTo>
                  <a:cubicBezTo>
                    <a:pt x="6427" y="10"/>
                    <a:pt x="6403" y="11"/>
                    <a:pt x="6379" y="13"/>
                  </a:cubicBezTo>
                  <a:cubicBezTo>
                    <a:pt x="6366" y="10"/>
                    <a:pt x="6352" y="8"/>
                    <a:pt x="6338" y="8"/>
                  </a:cubicBezTo>
                  <a:cubicBezTo>
                    <a:pt x="1564" y="8"/>
                    <a:pt x="1564" y="8"/>
                    <a:pt x="1564" y="8"/>
                  </a:cubicBezTo>
                  <a:cubicBezTo>
                    <a:pt x="1514" y="3"/>
                    <a:pt x="1464" y="0"/>
                    <a:pt x="1413" y="0"/>
                  </a:cubicBezTo>
                  <a:cubicBezTo>
                    <a:pt x="632" y="0"/>
                    <a:pt x="0" y="633"/>
                    <a:pt x="0" y="1414"/>
                  </a:cubicBezTo>
                  <a:cubicBezTo>
                    <a:pt x="0" y="2194"/>
                    <a:pt x="632" y="2827"/>
                    <a:pt x="1413" y="2827"/>
                  </a:cubicBezTo>
                  <a:cubicBezTo>
                    <a:pt x="1706" y="2827"/>
                    <a:pt x="1978" y="2738"/>
                    <a:pt x="2203" y="2586"/>
                  </a:cubicBezTo>
                  <a:cubicBezTo>
                    <a:pt x="2378" y="2468"/>
                    <a:pt x="2501" y="2331"/>
                    <a:pt x="2618" y="2193"/>
                  </a:cubicBezTo>
                  <a:cubicBezTo>
                    <a:pt x="2660" y="2143"/>
                    <a:pt x="2799" y="1944"/>
                    <a:pt x="2834" y="1897"/>
                  </a:cubicBezTo>
                  <a:cubicBezTo>
                    <a:pt x="2862" y="1858"/>
                    <a:pt x="2894" y="1820"/>
                    <a:pt x="2929" y="1785"/>
                  </a:cubicBezTo>
                  <a:cubicBezTo>
                    <a:pt x="3108" y="1607"/>
                    <a:pt x="3346" y="1508"/>
                    <a:pt x="3598" y="1508"/>
                  </a:cubicBezTo>
                  <a:cubicBezTo>
                    <a:pt x="3619" y="1508"/>
                    <a:pt x="3640" y="1509"/>
                    <a:pt x="3660" y="1510"/>
                  </a:cubicBezTo>
                  <a:cubicBezTo>
                    <a:pt x="3677" y="1508"/>
                    <a:pt x="3694" y="1507"/>
                    <a:pt x="3711" y="1507"/>
                  </a:cubicBezTo>
                  <a:cubicBezTo>
                    <a:pt x="3917" y="1507"/>
                    <a:pt x="3917" y="1507"/>
                    <a:pt x="3917" y="1507"/>
                  </a:cubicBezTo>
                  <a:cubicBezTo>
                    <a:pt x="3962" y="1504"/>
                    <a:pt x="4008" y="1502"/>
                    <a:pt x="4056" y="1502"/>
                  </a:cubicBezTo>
                  <a:cubicBezTo>
                    <a:pt x="6338" y="1502"/>
                    <a:pt x="6338" y="1502"/>
                    <a:pt x="6338" y="1502"/>
                  </a:cubicBezTo>
                  <a:cubicBezTo>
                    <a:pt x="6351" y="1502"/>
                    <a:pt x="6363" y="1500"/>
                    <a:pt x="6375" y="1498"/>
                  </a:cubicBezTo>
                  <a:cubicBezTo>
                    <a:pt x="6400" y="1500"/>
                    <a:pt x="6425" y="1502"/>
                    <a:pt x="6451" y="1502"/>
                  </a:cubicBezTo>
                  <a:cubicBezTo>
                    <a:pt x="6863" y="1502"/>
                    <a:pt x="7197" y="1168"/>
                    <a:pt x="7197" y="756"/>
                  </a:cubicBezTo>
                  <a:cubicBezTo>
                    <a:pt x="7197" y="344"/>
                    <a:pt x="6863" y="10"/>
                    <a:pt x="6451" y="1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8" name="Oval 7"/>
            <p:cNvSpPr>
              <a:spLocks noChangeArrowheads="1"/>
            </p:cNvSpPr>
            <p:nvPr/>
          </p:nvSpPr>
          <p:spPr bwMode="auto">
            <a:xfrm>
              <a:off x="2881313" y="788988"/>
              <a:ext cx="1670050" cy="1670050"/>
            </a:xfrm>
            <a:prstGeom prst="ellipse">
              <a:avLst/>
            </a:prstGeom>
            <a:solidFill>
              <a:srgbClr val="F6D5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9" name="Oval 8"/>
            <p:cNvSpPr>
              <a:spLocks noChangeArrowheads="1"/>
            </p:cNvSpPr>
            <p:nvPr/>
          </p:nvSpPr>
          <p:spPr bwMode="auto">
            <a:xfrm>
              <a:off x="2881313" y="788988"/>
              <a:ext cx="1670050" cy="16700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0" name="Freeform 9"/>
            <p:cNvSpPr/>
            <p:nvPr/>
          </p:nvSpPr>
          <p:spPr bwMode="auto">
            <a:xfrm>
              <a:off x="2881313" y="788988"/>
              <a:ext cx="1311275" cy="1333500"/>
            </a:xfrm>
            <a:custGeom>
              <a:avLst/>
              <a:gdLst>
                <a:gd name="T0" fmla="*/ 1329 w 1968"/>
                <a:gd name="T1" fmla="*/ 1364 h 1999"/>
                <a:gd name="T2" fmla="*/ 1968 w 1968"/>
                <a:gd name="T3" fmla="*/ 225 h 1999"/>
                <a:gd name="T4" fmla="*/ 1252 w 1968"/>
                <a:gd name="T5" fmla="*/ 0 h 1999"/>
                <a:gd name="T6" fmla="*/ 0 w 1968"/>
                <a:gd name="T7" fmla="*/ 1253 h 1999"/>
                <a:gd name="T8" fmla="*/ 246 w 1968"/>
                <a:gd name="T9" fmla="*/ 1999 h 1999"/>
                <a:gd name="T10" fmla="*/ 1329 w 1968"/>
                <a:gd name="T11" fmla="*/ 1364 h 1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8" h="1999">
                  <a:moveTo>
                    <a:pt x="1329" y="1364"/>
                  </a:moveTo>
                  <a:cubicBezTo>
                    <a:pt x="1891" y="786"/>
                    <a:pt x="1968" y="225"/>
                    <a:pt x="1968" y="225"/>
                  </a:cubicBezTo>
                  <a:cubicBezTo>
                    <a:pt x="1765" y="83"/>
                    <a:pt x="1518" y="0"/>
                    <a:pt x="1252" y="0"/>
                  </a:cubicBezTo>
                  <a:cubicBezTo>
                    <a:pt x="560" y="0"/>
                    <a:pt x="0" y="561"/>
                    <a:pt x="0" y="1253"/>
                  </a:cubicBezTo>
                  <a:cubicBezTo>
                    <a:pt x="0" y="1532"/>
                    <a:pt x="91" y="1791"/>
                    <a:pt x="246" y="1999"/>
                  </a:cubicBezTo>
                  <a:cubicBezTo>
                    <a:pt x="246" y="1999"/>
                    <a:pt x="767" y="1941"/>
                    <a:pt x="1329" y="1364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1" name="Group 33"/>
          <p:cNvGrpSpPr/>
          <p:nvPr/>
        </p:nvGrpSpPr>
        <p:grpSpPr>
          <a:xfrm>
            <a:off x="4264112" y="3260977"/>
            <a:ext cx="477837" cy="398463"/>
            <a:chOff x="10987088" y="1993900"/>
            <a:chExt cx="477837" cy="398463"/>
          </a:xfrm>
          <a:solidFill>
            <a:schemeClr val="bg1"/>
          </a:solidFill>
        </p:grpSpPr>
        <p:sp>
          <p:nvSpPr>
            <p:cNvPr id="32" name="Freeform 107"/>
            <p:cNvSpPr/>
            <p:nvPr/>
          </p:nvSpPr>
          <p:spPr bwMode="auto">
            <a:xfrm>
              <a:off x="10987088" y="1993900"/>
              <a:ext cx="396875" cy="398463"/>
            </a:xfrm>
            <a:custGeom>
              <a:avLst/>
              <a:gdLst>
                <a:gd name="T0" fmla="*/ 0 w 2745"/>
                <a:gd name="T1" fmla="*/ 0 h 2770"/>
                <a:gd name="T2" fmla="*/ 371 w 2745"/>
                <a:gd name="T3" fmla="*/ 0 h 2770"/>
                <a:gd name="T4" fmla="*/ 371 w 2745"/>
                <a:gd name="T5" fmla="*/ 2398 h 2770"/>
                <a:gd name="T6" fmla="*/ 2745 w 2745"/>
                <a:gd name="T7" fmla="*/ 2398 h 2770"/>
                <a:gd name="T8" fmla="*/ 2745 w 2745"/>
                <a:gd name="T9" fmla="*/ 2770 h 2770"/>
                <a:gd name="T10" fmla="*/ 0 w 2745"/>
                <a:gd name="T11" fmla="*/ 2770 h 2770"/>
                <a:gd name="T12" fmla="*/ 0 w 2745"/>
                <a:gd name="T13" fmla="*/ 0 h 2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5" h="2770">
                  <a:moveTo>
                    <a:pt x="0" y="0"/>
                  </a:moveTo>
                  <a:lnTo>
                    <a:pt x="371" y="0"/>
                  </a:lnTo>
                  <a:lnTo>
                    <a:pt x="371" y="2398"/>
                  </a:lnTo>
                  <a:lnTo>
                    <a:pt x="2745" y="2398"/>
                  </a:lnTo>
                  <a:lnTo>
                    <a:pt x="2745" y="2770"/>
                  </a:lnTo>
                  <a:lnTo>
                    <a:pt x="0" y="277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3" name="Freeform 108"/>
            <p:cNvSpPr/>
            <p:nvPr/>
          </p:nvSpPr>
          <p:spPr bwMode="auto">
            <a:xfrm>
              <a:off x="11066463" y="2047875"/>
              <a:ext cx="398462" cy="249238"/>
            </a:xfrm>
            <a:custGeom>
              <a:avLst/>
              <a:gdLst>
                <a:gd name="T0" fmla="*/ 2761 w 2761"/>
                <a:gd name="T1" fmla="*/ 0 h 1725"/>
                <a:gd name="T2" fmla="*/ 2559 w 2761"/>
                <a:gd name="T3" fmla="*/ 1146 h 1725"/>
                <a:gd name="T4" fmla="*/ 2274 w 2761"/>
                <a:gd name="T5" fmla="*/ 861 h 1725"/>
                <a:gd name="T6" fmla="*/ 1411 w 2761"/>
                <a:gd name="T7" fmla="*/ 1725 h 1725"/>
                <a:gd name="T8" fmla="*/ 864 w 2761"/>
                <a:gd name="T9" fmla="*/ 1177 h 1725"/>
                <a:gd name="T10" fmla="*/ 349 w 2761"/>
                <a:gd name="T11" fmla="*/ 1693 h 1725"/>
                <a:gd name="T12" fmla="*/ 0 w 2761"/>
                <a:gd name="T13" fmla="*/ 1341 h 1725"/>
                <a:gd name="T14" fmla="*/ 864 w 2761"/>
                <a:gd name="T15" fmla="*/ 476 h 1725"/>
                <a:gd name="T16" fmla="*/ 1411 w 2761"/>
                <a:gd name="T17" fmla="*/ 1025 h 1725"/>
                <a:gd name="T18" fmla="*/ 1924 w 2761"/>
                <a:gd name="T19" fmla="*/ 509 h 1725"/>
                <a:gd name="T20" fmla="*/ 1618 w 2761"/>
                <a:gd name="T21" fmla="*/ 202 h 1725"/>
                <a:gd name="T22" fmla="*/ 2761 w 2761"/>
                <a:gd name="T23" fmla="*/ 0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61" h="1725">
                  <a:moveTo>
                    <a:pt x="2761" y="0"/>
                  </a:moveTo>
                  <a:lnTo>
                    <a:pt x="2559" y="1146"/>
                  </a:lnTo>
                  <a:lnTo>
                    <a:pt x="2274" y="861"/>
                  </a:lnTo>
                  <a:lnTo>
                    <a:pt x="1411" y="1725"/>
                  </a:lnTo>
                  <a:lnTo>
                    <a:pt x="864" y="1177"/>
                  </a:lnTo>
                  <a:lnTo>
                    <a:pt x="349" y="1693"/>
                  </a:lnTo>
                  <a:lnTo>
                    <a:pt x="0" y="1341"/>
                  </a:lnTo>
                  <a:lnTo>
                    <a:pt x="864" y="476"/>
                  </a:lnTo>
                  <a:lnTo>
                    <a:pt x="1411" y="1025"/>
                  </a:lnTo>
                  <a:lnTo>
                    <a:pt x="1924" y="509"/>
                  </a:lnTo>
                  <a:lnTo>
                    <a:pt x="1618" y="202"/>
                  </a:lnTo>
                  <a:lnTo>
                    <a:pt x="27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4" name="Group 36"/>
          <p:cNvGrpSpPr/>
          <p:nvPr/>
        </p:nvGrpSpPr>
        <p:grpSpPr>
          <a:xfrm>
            <a:off x="7402838" y="2414150"/>
            <a:ext cx="463550" cy="407988"/>
            <a:chOff x="10059988" y="2759075"/>
            <a:chExt cx="463550" cy="407988"/>
          </a:xfrm>
          <a:solidFill>
            <a:schemeClr val="bg1"/>
          </a:solidFill>
        </p:grpSpPr>
        <p:sp>
          <p:nvSpPr>
            <p:cNvPr id="35" name="Freeform 182"/>
            <p:cNvSpPr/>
            <p:nvPr/>
          </p:nvSpPr>
          <p:spPr bwMode="auto">
            <a:xfrm>
              <a:off x="10059988" y="2759075"/>
              <a:ext cx="463550" cy="168275"/>
            </a:xfrm>
            <a:custGeom>
              <a:avLst/>
              <a:gdLst>
                <a:gd name="T0" fmla="*/ 1606 w 3212"/>
                <a:gd name="T1" fmla="*/ 0 h 1164"/>
                <a:gd name="T2" fmla="*/ 1815 w 3212"/>
                <a:gd name="T3" fmla="*/ 5 h 1164"/>
                <a:gd name="T4" fmla="*/ 2016 w 3212"/>
                <a:gd name="T5" fmla="*/ 19 h 1164"/>
                <a:gd name="T6" fmla="*/ 2208 w 3212"/>
                <a:gd name="T7" fmla="*/ 43 h 1164"/>
                <a:gd name="T8" fmla="*/ 2388 w 3212"/>
                <a:gd name="T9" fmla="*/ 74 h 1164"/>
                <a:gd name="T10" fmla="*/ 2554 w 3212"/>
                <a:gd name="T11" fmla="*/ 112 h 1164"/>
                <a:gd name="T12" fmla="*/ 2706 w 3212"/>
                <a:gd name="T13" fmla="*/ 158 h 1164"/>
                <a:gd name="T14" fmla="*/ 2841 w 3212"/>
                <a:gd name="T15" fmla="*/ 210 h 1164"/>
                <a:gd name="T16" fmla="*/ 2958 w 3212"/>
                <a:gd name="T17" fmla="*/ 268 h 1164"/>
                <a:gd name="T18" fmla="*/ 3055 w 3212"/>
                <a:gd name="T19" fmla="*/ 331 h 1164"/>
                <a:gd name="T20" fmla="*/ 3130 w 3212"/>
                <a:gd name="T21" fmla="*/ 398 h 1164"/>
                <a:gd name="T22" fmla="*/ 3182 w 3212"/>
                <a:gd name="T23" fmla="*/ 469 h 1164"/>
                <a:gd name="T24" fmla="*/ 3209 w 3212"/>
                <a:gd name="T25" fmla="*/ 544 h 1164"/>
                <a:gd name="T26" fmla="*/ 3209 w 3212"/>
                <a:gd name="T27" fmla="*/ 620 h 1164"/>
                <a:gd name="T28" fmla="*/ 3182 w 3212"/>
                <a:gd name="T29" fmla="*/ 695 h 1164"/>
                <a:gd name="T30" fmla="*/ 3130 w 3212"/>
                <a:gd name="T31" fmla="*/ 766 h 1164"/>
                <a:gd name="T32" fmla="*/ 3055 w 3212"/>
                <a:gd name="T33" fmla="*/ 833 h 1164"/>
                <a:gd name="T34" fmla="*/ 2958 w 3212"/>
                <a:gd name="T35" fmla="*/ 896 h 1164"/>
                <a:gd name="T36" fmla="*/ 2841 w 3212"/>
                <a:gd name="T37" fmla="*/ 954 h 1164"/>
                <a:gd name="T38" fmla="*/ 2706 w 3212"/>
                <a:gd name="T39" fmla="*/ 1006 h 1164"/>
                <a:gd name="T40" fmla="*/ 2554 w 3212"/>
                <a:gd name="T41" fmla="*/ 1052 h 1164"/>
                <a:gd name="T42" fmla="*/ 2388 w 3212"/>
                <a:gd name="T43" fmla="*/ 1090 h 1164"/>
                <a:gd name="T44" fmla="*/ 2208 w 3212"/>
                <a:gd name="T45" fmla="*/ 1122 h 1164"/>
                <a:gd name="T46" fmla="*/ 2016 w 3212"/>
                <a:gd name="T47" fmla="*/ 1145 h 1164"/>
                <a:gd name="T48" fmla="*/ 1815 w 3212"/>
                <a:gd name="T49" fmla="*/ 1159 h 1164"/>
                <a:gd name="T50" fmla="*/ 1606 w 3212"/>
                <a:gd name="T51" fmla="*/ 1164 h 1164"/>
                <a:gd name="T52" fmla="*/ 1397 w 3212"/>
                <a:gd name="T53" fmla="*/ 1159 h 1164"/>
                <a:gd name="T54" fmla="*/ 1195 w 3212"/>
                <a:gd name="T55" fmla="*/ 1145 h 1164"/>
                <a:gd name="T56" fmla="*/ 1004 w 3212"/>
                <a:gd name="T57" fmla="*/ 1122 h 1164"/>
                <a:gd name="T58" fmla="*/ 824 w 3212"/>
                <a:gd name="T59" fmla="*/ 1090 h 1164"/>
                <a:gd name="T60" fmla="*/ 658 w 3212"/>
                <a:gd name="T61" fmla="*/ 1052 h 1164"/>
                <a:gd name="T62" fmla="*/ 506 w 3212"/>
                <a:gd name="T63" fmla="*/ 1006 h 1164"/>
                <a:gd name="T64" fmla="*/ 371 w 3212"/>
                <a:gd name="T65" fmla="*/ 954 h 1164"/>
                <a:gd name="T66" fmla="*/ 254 w 3212"/>
                <a:gd name="T67" fmla="*/ 896 h 1164"/>
                <a:gd name="T68" fmla="*/ 157 w 3212"/>
                <a:gd name="T69" fmla="*/ 833 h 1164"/>
                <a:gd name="T70" fmla="*/ 82 w 3212"/>
                <a:gd name="T71" fmla="*/ 766 h 1164"/>
                <a:gd name="T72" fmla="*/ 30 w 3212"/>
                <a:gd name="T73" fmla="*/ 695 h 1164"/>
                <a:gd name="T74" fmla="*/ 3 w 3212"/>
                <a:gd name="T75" fmla="*/ 620 h 1164"/>
                <a:gd name="T76" fmla="*/ 3 w 3212"/>
                <a:gd name="T77" fmla="*/ 544 h 1164"/>
                <a:gd name="T78" fmla="*/ 30 w 3212"/>
                <a:gd name="T79" fmla="*/ 469 h 1164"/>
                <a:gd name="T80" fmla="*/ 82 w 3212"/>
                <a:gd name="T81" fmla="*/ 398 h 1164"/>
                <a:gd name="T82" fmla="*/ 157 w 3212"/>
                <a:gd name="T83" fmla="*/ 331 h 1164"/>
                <a:gd name="T84" fmla="*/ 254 w 3212"/>
                <a:gd name="T85" fmla="*/ 268 h 1164"/>
                <a:gd name="T86" fmla="*/ 371 w 3212"/>
                <a:gd name="T87" fmla="*/ 210 h 1164"/>
                <a:gd name="T88" fmla="*/ 506 w 3212"/>
                <a:gd name="T89" fmla="*/ 158 h 1164"/>
                <a:gd name="T90" fmla="*/ 658 w 3212"/>
                <a:gd name="T91" fmla="*/ 112 h 1164"/>
                <a:gd name="T92" fmla="*/ 824 w 3212"/>
                <a:gd name="T93" fmla="*/ 74 h 1164"/>
                <a:gd name="T94" fmla="*/ 1004 w 3212"/>
                <a:gd name="T95" fmla="*/ 43 h 1164"/>
                <a:gd name="T96" fmla="*/ 1195 w 3212"/>
                <a:gd name="T97" fmla="*/ 19 h 1164"/>
                <a:gd name="T98" fmla="*/ 1397 w 3212"/>
                <a:gd name="T99" fmla="*/ 5 h 1164"/>
                <a:gd name="T100" fmla="*/ 1606 w 3212"/>
                <a:gd name="T101" fmla="*/ 0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2" h="1164">
                  <a:moveTo>
                    <a:pt x="1606" y="0"/>
                  </a:moveTo>
                  <a:lnTo>
                    <a:pt x="1606" y="0"/>
                  </a:lnTo>
                  <a:lnTo>
                    <a:pt x="1712" y="2"/>
                  </a:lnTo>
                  <a:lnTo>
                    <a:pt x="1815" y="5"/>
                  </a:lnTo>
                  <a:lnTo>
                    <a:pt x="1917" y="11"/>
                  </a:lnTo>
                  <a:lnTo>
                    <a:pt x="2016" y="19"/>
                  </a:lnTo>
                  <a:lnTo>
                    <a:pt x="2114" y="30"/>
                  </a:lnTo>
                  <a:lnTo>
                    <a:pt x="2208" y="43"/>
                  </a:lnTo>
                  <a:lnTo>
                    <a:pt x="2299" y="57"/>
                  </a:lnTo>
                  <a:lnTo>
                    <a:pt x="2388" y="74"/>
                  </a:lnTo>
                  <a:lnTo>
                    <a:pt x="2472" y="92"/>
                  </a:lnTo>
                  <a:lnTo>
                    <a:pt x="2554" y="112"/>
                  </a:lnTo>
                  <a:lnTo>
                    <a:pt x="2632" y="135"/>
                  </a:lnTo>
                  <a:lnTo>
                    <a:pt x="2706" y="158"/>
                  </a:lnTo>
                  <a:lnTo>
                    <a:pt x="2775" y="183"/>
                  </a:lnTo>
                  <a:lnTo>
                    <a:pt x="2841" y="210"/>
                  </a:lnTo>
                  <a:lnTo>
                    <a:pt x="2902" y="238"/>
                  </a:lnTo>
                  <a:lnTo>
                    <a:pt x="2958" y="268"/>
                  </a:lnTo>
                  <a:lnTo>
                    <a:pt x="3009" y="299"/>
                  </a:lnTo>
                  <a:lnTo>
                    <a:pt x="3055" y="331"/>
                  </a:lnTo>
                  <a:lnTo>
                    <a:pt x="3096" y="364"/>
                  </a:lnTo>
                  <a:lnTo>
                    <a:pt x="3130" y="398"/>
                  </a:lnTo>
                  <a:lnTo>
                    <a:pt x="3159" y="433"/>
                  </a:lnTo>
                  <a:lnTo>
                    <a:pt x="3182" y="469"/>
                  </a:lnTo>
                  <a:lnTo>
                    <a:pt x="3199" y="506"/>
                  </a:lnTo>
                  <a:lnTo>
                    <a:pt x="3209" y="544"/>
                  </a:lnTo>
                  <a:lnTo>
                    <a:pt x="3212" y="582"/>
                  </a:lnTo>
                  <a:lnTo>
                    <a:pt x="3209" y="620"/>
                  </a:lnTo>
                  <a:lnTo>
                    <a:pt x="3199" y="658"/>
                  </a:lnTo>
                  <a:lnTo>
                    <a:pt x="3182" y="695"/>
                  </a:lnTo>
                  <a:lnTo>
                    <a:pt x="3159" y="731"/>
                  </a:lnTo>
                  <a:lnTo>
                    <a:pt x="3130" y="766"/>
                  </a:lnTo>
                  <a:lnTo>
                    <a:pt x="3096" y="800"/>
                  </a:lnTo>
                  <a:lnTo>
                    <a:pt x="3055" y="833"/>
                  </a:lnTo>
                  <a:lnTo>
                    <a:pt x="3009" y="865"/>
                  </a:lnTo>
                  <a:lnTo>
                    <a:pt x="2958" y="896"/>
                  </a:lnTo>
                  <a:lnTo>
                    <a:pt x="2902" y="926"/>
                  </a:lnTo>
                  <a:lnTo>
                    <a:pt x="2841" y="954"/>
                  </a:lnTo>
                  <a:lnTo>
                    <a:pt x="2775" y="981"/>
                  </a:lnTo>
                  <a:lnTo>
                    <a:pt x="2706" y="1006"/>
                  </a:lnTo>
                  <a:lnTo>
                    <a:pt x="2632" y="1030"/>
                  </a:lnTo>
                  <a:lnTo>
                    <a:pt x="2554" y="1052"/>
                  </a:lnTo>
                  <a:lnTo>
                    <a:pt x="2472" y="1072"/>
                  </a:lnTo>
                  <a:lnTo>
                    <a:pt x="2388" y="1090"/>
                  </a:lnTo>
                  <a:lnTo>
                    <a:pt x="2299" y="1107"/>
                  </a:lnTo>
                  <a:lnTo>
                    <a:pt x="2208" y="1122"/>
                  </a:lnTo>
                  <a:lnTo>
                    <a:pt x="2114" y="1134"/>
                  </a:lnTo>
                  <a:lnTo>
                    <a:pt x="2016" y="1145"/>
                  </a:lnTo>
                  <a:lnTo>
                    <a:pt x="1917" y="1153"/>
                  </a:lnTo>
                  <a:lnTo>
                    <a:pt x="1815" y="1159"/>
                  </a:lnTo>
                  <a:lnTo>
                    <a:pt x="1712" y="1163"/>
                  </a:lnTo>
                  <a:lnTo>
                    <a:pt x="1606" y="1164"/>
                  </a:lnTo>
                  <a:lnTo>
                    <a:pt x="1500" y="1163"/>
                  </a:lnTo>
                  <a:lnTo>
                    <a:pt x="1397" y="1159"/>
                  </a:lnTo>
                  <a:lnTo>
                    <a:pt x="1295" y="1153"/>
                  </a:lnTo>
                  <a:lnTo>
                    <a:pt x="1195" y="1145"/>
                  </a:lnTo>
                  <a:lnTo>
                    <a:pt x="1098" y="1134"/>
                  </a:lnTo>
                  <a:lnTo>
                    <a:pt x="1004" y="1122"/>
                  </a:lnTo>
                  <a:lnTo>
                    <a:pt x="912" y="1107"/>
                  </a:lnTo>
                  <a:lnTo>
                    <a:pt x="824" y="1090"/>
                  </a:lnTo>
                  <a:lnTo>
                    <a:pt x="739" y="1072"/>
                  </a:lnTo>
                  <a:lnTo>
                    <a:pt x="658" y="1052"/>
                  </a:lnTo>
                  <a:lnTo>
                    <a:pt x="580" y="1030"/>
                  </a:lnTo>
                  <a:lnTo>
                    <a:pt x="506" y="1006"/>
                  </a:lnTo>
                  <a:lnTo>
                    <a:pt x="436" y="981"/>
                  </a:lnTo>
                  <a:lnTo>
                    <a:pt x="371" y="954"/>
                  </a:lnTo>
                  <a:lnTo>
                    <a:pt x="310" y="926"/>
                  </a:lnTo>
                  <a:lnTo>
                    <a:pt x="254" y="896"/>
                  </a:lnTo>
                  <a:lnTo>
                    <a:pt x="203" y="865"/>
                  </a:lnTo>
                  <a:lnTo>
                    <a:pt x="157" y="833"/>
                  </a:lnTo>
                  <a:lnTo>
                    <a:pt x="116" y="800"/>
                  </a:lnTo>
                  <a:lnTo>
                    <a:pt x="82" y="766"/>
                  </a:lnTo>
                  <a:lnTo>
                    <a:pt x="53" y="731"/>
                  </a:lnTo>
                  <a:lnTo>
                    <a:pt x="30" y="695"/>
                  </a:lnTo>
                  <a:lnTo>
                    <a:pt x="13" y="658"/>
                  </a:lnTo>
                  <a:lnTo>
                    <a:pt x="3" y="620"/>
                  </a:lnTo>
                  <a:lnTo>
                    <a:pt x="0" y="582"/>
                  </a:lnTo>
                  <a:lnTo>
                    <a:pt x="3" y="544"/>
                  </a:lnTo>
                  <a:lnTo>
                    <a:pt x="13" y="506"/>
                  </a:lnTo>
                  <a:lnTo>
                    <a:pt x="30" y="469"/>
                  </a:lnTo>
                  <a:lnTo>
                    <a:pt x="53" y="433"/>
                  </a:lnTo>
                  <a:lnTo>
                    <a:pt x="82" y="398"/>
                  </a:lnTo>
                  <a:lnTo>
                    <a:pt x="116" y="364"/>
                  </a:lnTo>
                  <a:lnTo>
                    <a:pt x="157" y="331"/>
                  </a:lnTo>
                  <a:lnTo>
                    <a:pt x="203" y="299"/>
                  </a:lnTo>
                  <a:lnTo>
                    <a:pt x="254" y="268"/>
                  </a:lnTo>
                  <a:lnTo>
                    <a:pt x="310" y="238"/>
                  </a:lnTo>
                  <a:lnTo>
                    <a:pt x="371" y="210"/>
                  </a:lnTo>
                  <a:lnTo>
                    <a:pt x="436" y="183"/>
                  </a:lnTo>
                  <a:lnTo>
                    <a:pt x="506" y="158"/>
                  </a:lnTo>
                  <a:lnTo>
                    <a:pt x="580" y="135"/>
                  </a:lnTo>
                  <a:lnTo>
                    <a:pt x="658" y="112"/>
                  </a:lnTo>
                  <a:lnTo>
                    <a:pt x="739" y="92"/>
                  </a:lnTo>
                  <a:lnTo>
                    <a:pt x="824" y="74"/>
                  </a:lnTo>
                  <a:lnTo>
                    <a:pt x="912" y="57"/>
                  </a:lnTo>
                  <a:lnTo>
                    <a:pt x="1004" y="43"/>
                  </a:lnTo>
                  <a:lnTo>
                    <a:pt x="1098" y="30"/>
                  </a:lnTo>
                  <a:lnTo>
                    <a:pt x="1195" y="19"/>
                  </a:lnTo>
                  <a:lnTo>
                    <a:pt x="1295" y="11"/>
                  </a:lnTo>
                  <a:lnTo>
                    <a:pt x="1397" y="5"/>
                  </a:lnTo>
                  <a:lnTo>
                    <a:pt x="1500" y="2"/>
                  </a:lnTo>
                  <a:lnTo>
                    <a:pt x="16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6" name="Freeform 183"/>
            <p:cNvSpPr/>
            <p:nvPr/>
          </p:nvSpPr>
          <p:spPr bwMode="auto">
            <a:xfrm>
              <a:off x="10059988" y="2917825"/>
              <a:ext cx="463550" cy="93663"/>
            </a:xfrm>
            <a:custGeom>
              <a:avLst/>
              <a:gdLst>
                <a:gd name="T0" fmla="*/ 87 w 3212"/>
                <a:gd name="T1" fmla="*/ 40 h 648"/>
                <a:gd name="T2" fmla="*/ 256 w 3212"/>
                <a:gd name="T3" fmla="*/ 114 h 648"/>
                <a:gd name="T4" fmla="*/ 442 w 3212"/>
                <a:gd name="T5" fmla="*/ 179 h 648"/>
                <a:gd name="T6" fmla="*/ 647 w 3212"/>
                <a:gd name="T7" fmla="*/ 233 h 648"/>
                <a:gd name="T8" fmla="*/ 869 w 3212"/>
                <a:gd name="T9" fmla="*/ 277 h 648"/>
                <a:gd name="T10" fmla="*/ 1103 w 3212"/>
                <a:gd name="T11" fmla="*/ 310 h 648"/>
                <a:gd name="T12" fmla="*/ 1349 w 3212"/>
                <a:gd name="T13" fmla="*/ 330 h 648"/>
                <a:gd name="T14" fmla="*/ 1606 w 3212"/>
                <a:gd name="T15" fmla="*/ 338 h 648"/>
                <a:gd name="T16" fmla="*/ 1862 w 3212"/>
                <a:gd name="T17" fmla="*/ 330 h 648"/>
                <a:gd name="T18" fmla="*/ 2109 w 3212"/>
                <a:gd name="T19" fmla="*/ 310 h 648"/>
                <a:gd name="T20" fmla="*/ 2343 w 3212"/>
                <a:gd name="T21" fmla="*/ 277 h 648"/>
                <a:gd name="T22" fmla="*/ 2564 w 3212"/>
                <a:gd name="T23" fmla="*/ 233 h 648"/>
                <a:gd name="T24" fmla="*/ 2769 w 3212"/>
                <a:gd name="T25" fmla="*/ 179 h 648"/>
                <a:gd name="T26" fmla="*/ 2957 w 3212"/>
                <a:gd name="T27" fmla="*/ 114 h 648"/>
                <a:gd name="T28" fmla="*/ 3125 w 3212"/>
                <a:gd name="T29" fmla="*/ 40 h 648"/>
                <a:gd name="T30" fmla="*/ 3209 w 3212"/>
                <a:gd name="T31" fmla="*/ 33 h 648"/>
                <a:gd name="T32" fmla="*/ 3209 w 3212"/>
                <a:gd name="T33" fmla="*/ 104 h 648"/>
                <a:gd name="T34" fmla="*/ 3182 w 3212"/>
                <a:gd name="T35" fmla="*/ 179 h 648"/>
                <a:gd name="T36" fmla="*/ 3130 w 3212"/>
                <a:gd name="T37" fmla="*/ 250 h 648"/>
                <a:gd name="T38" fmla="*/ 3055 w 3212"/>
                <a:gd name="T39" fmla="*/ 317 h 648"/>
                <a:gd name="T40" fmla="*/ 2958 w 3212"/>
                <a:gd name="T41" fmla="*/ 381 h 648"/>
                <a:gd name="T42" fmla="*/ 2841 w 3212"/>
                <a:gd name="T43" fmla="*/ 439 h 648"/>
                <a:gd name="T44" fmla="*/ 2706 w 3212"/>
                <a:gd name="T45" fmla="*/ 491 h 648"/>
                <a:gd name="T46" fmla="*/ 2554 w 3212"/>
                <a:gd name="T47" fmla="*/ 536 h 648"/>
                <a:gd name="T48" fmla="*/ 2388 w 3212"/>
                <a:gd name="T49" fmla="*/ 575 h 648"/>
                <a:gd name="T50" fmla="*/ 2208 w 3212"/>
                <a:gd name="T51" fmla="*/ 606 h 648"/>
                <a:gd name="T52" fmla="*/ 2016 w 3212"/>
                <a:gd name="T53" fmla="*/ 629 h 648"/>
                <a:gd name="T54" fmla="*/ 1815 w 3212"/>
                <a:gd name="T55" fmla="*/ 644 h 648"/>
                <a:gd name="T56" fmla="*/ 1606 w 3212"/>
                <a:gd name="T57" fmla="*/ 648 h 648"/>
                <a:gd name="T58" fmla="*/ 1397 w 3212"/>
                <a:gd name="T59" fmla="*/ 644 h 648"/>
                <a:gd name="T60" fmla="*/ 1195 w 3212"/>
                <a:gd name="T61" fmla="*/ 629 h 648"/>
                <a:gd name="T62" fmla="*/ 1004 w 3212"/>
                <a:gd name="T63" fmla="*/ 606 h 648"/>
                <a:gd name="T64" fmla="*/ 824 w 3212"/>
                <a:gd name="T65" fmla="*/ 575 h 648"/>
                <a:gd name="T66" fmla="*/ 658 w 3212"/>
                <a:gd name="T67" fmla="*/ 536 h 648"/>
                <a:gd name="T68" fmla="*/ 506 w 3212"/>
                <a:gd name="T69" fmla="*/ 491 h 648"/>
                <a:gd name="T70" fmla="*/ 371 w 3212"/>
                <a:gd name="T71" fmla="*/ 439 h 648"/>
                <a:gd name="T72" fmla="*/ 254 w 3212"/>
                <a:gd name="T73" fmla="*/ 381 h 648"/>
                <a:gd name="T74" fmla="*/ 157 w 3212"/>
                <a:gd name="T75" fmla="*/ 317 h 648"/>
                <a:gd name="T76" fmla="*/ 82 w 3212"/>
                <a:gd name="T77" fmla="*/ 250 h 648"/>
                <a:gd name="T78" fmla="*/ 30 w 3212"/>
                <a:gd name="T79" fmla="*/ 179 h 648"/>
                <a:gd name="T80" fmla="*/ 3 w 3212"/>
                <a:gd name="T81" fmla="*/ 104 h 648"/>
                <a:gd name="T82" fmla="*/ 3 w 3212"/>
                <a:gd name="T83" fmla="*/ 33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8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4"/>
                  </a:lnTo>
                  <a:lnTo>
                    <a:pt x="346" y="147"/>
                  </a:lnTo>
                  <a:lnTo>
                    <a:pt x="442" y="179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6"/>
                  </a:lnTo>
                  <a:lnTo>
                    <a:pt x="1606" y="338"/>
                  </a:lnTo>
                  <a:lnTo>
                    <a:pt x="1735" y="336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9"/>
                  </a:lnTo>
                  <a:lnTo>
                    <a:pt x="2865" y="147"/>
                  </a:lnTo>
                  <a:lnTo>
                    <a:pt x="2957" y="114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3"/>
                  </a:lnTo>
                  <a:lnTo>
                    <a:pt x="3212" y="66"/>
                  </a:lnTo>
                  <a:lnTo>
                    <a:pt x="3209" y="104"/>
                  </a:lnTo>
                  <a:lnTo>
                    <a:pt x="3199" y="142"/>
                  </a:lnTo>
                  <a:lnTo>
                    <a:pt x="3182" y="179"/>
                  </a:lnTo>
                  <a:lnTo>
                    <a:pt x="3159" y="215"/>
                  </a:lnTo>
                  <a:lnTo>
                    <a:pt x="3130" y="250"/>
                  </a:lnTo>
                  <a:lnTo>
                    <a:pt x="3096" y="284"/>
                  </a:lnTo>
                  <a:lnTo>
                    <a:pt x="3055" y="317"/>
                  </a:lnTo>
                  <a:lnTo>
                    <a:pt x="3009" y="350"/>
                  </a:lnTo>
                  <a:lnTo>
                    <a:pt x="2958" y="381"/>
                  </a:lnTo>
                  <a:lnTo>
                    <a:pt x="2902" y="410"/>
                  </a:lnTo>
                  <a:lnTo>
                    <a:pt x="2841" y="439"/>
                  </a:lnTo>
                  <a:lnTo>
                    <a:pt x="2775" y="465"/>
                  </a:lnTo>
                  <a:lnTo>
                    <a:pt x="2706" y="491"/>
                  </a:lnTo>
                  <a:lnTo>
                    <a:pt x="2632" y="514"/>
                  </a:lnTo>
                  <a:lnTo>
                    <a:pt x="2554" y="536"/>
                  </a:lnTo>
                  <a:lnTo>
                    <a:pt x="2472" y="557"/>
                  </a:lnTo>
                  <a:lnTo>
                    <a:pt x="2388" y="575"/>
                  </a:lnTo>
                  <a:lnTo>
                    <a:pt x="2299" y="592"/>
                  </a:lnTo>
                  <a:lnTo>
                    <a:pt x="2208" y="606"/>
                  </a:lnTo>
                  <a:lnTo>
                    <a:pt x="2114" y="619"/>
                  </a:lnTo>
                  <a:lnTo>
                    <a:pt x="2016" y="629"/>
                  </a:lnTo>
                  <a:lnTo>
                    <a:pt x="1917" y="638"/>
                  </a:lnTo>
                  <a:lnTo>
                    <a:pt x="1815" y="644"/>
                  </a:lnTo>
                  <a:lnTo>
                    <a:pt x="1712" y="647"/>
                  </a:lnTo>
                  <a:lnTo>
                    <a:pt x="1606" y="648"/>
                  </a:lnTo>
                  <a:lnTo>
                    <a:pt x="1500" y="647"/>
                  </a:lnTo>
                  <a:lnTo>
                    <a:pt x="1397" y="644"/>
                  </a:lnTo>
                  <a:lnTo>
                    <a:pt x="1295" y="638"/>
                  </a:lnTo>
                  <a:lnTo>
                    <a:pt x="1195" y="629"/>
                  </a:lnTo>
                  <a:lnTo>
                    <a:pt x="1098" y="619"/>
                  </a:lnTo>
                  <a:lnTo>
                    <a:pt x="1004" y="606"/>
                  </a:lnTo>
                  <a:lnTo>
                    <a:pt x="912" y="592"/>
                  </a:lnTo>
                  <a:lnTo>
                    <a:pt x="824" y="575"/>
                  </a:lnTo>
                  <a:lnTo>
                    <a:pt x="739" y="557"/>
                  </a:lnTo>
                  <a:lnTo>
                    <a:pt x="658" y="536"/>
                  </a:lnTo>
                  <a:lnTo>
                    <a:pt x="580" y="514"/>
                  </a:lnTo>
                  <a:lnTo>
                    <a:pt x="506" y="491"/>
                  </a:lnTo>
                  <a:lnTo>
                    <a:pt x="436" y="465"/>
                  </a:lnTo>
                  <a:lnTo>
                    <a:pt x="371" y="439"/>
                  </a:lnTo>
                  <a:lnTo>
                    <a:pt x="310" y="410"/>
                  </a:lnTo>
                  <a:lnTo>
                    <a:pt x="254" y="381"/>
                  </a:lnTo>
                  <a:lnTo>
                    <a:pt x="203" y="350"/>
                  </a:lnTo>
                  <a:lnTo>
                    <a:pt x="157" y="317"/>
                  </a:lnTo>
                  <a:lnTo>
                    <a:pt x="116" y="284"/>
                  </a:lnTo>
                  <a:lnTo>
                    <a:pt x="82" y="250"/>
                  </a:lnTo>
                  <a:lnTo>
                    <a:pt x="53" y="215"/>
                  </a:lnTo>
                  <a:lnTo>
                    <a:pt x="30" y="179"/>
                  </a:lnTo>
                  <a:lnTo>
                    <a:pt x="13" y="142"/>
                  </a:lnTo>
                  <a:lnTo>
                    <a:pt x="3" y="104"/>
                  </a:lnTo>
                  <a:lnTo>
                    <a:pt x="0" y="66"/>
                  </a:lnTo>
                  <a:lnTo>
                    <a:pt x="3" y="3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7" name="Freeform 184"/>
            <p:cNvSpPr/>
            <p:nvPr/>
          </p:nvSpPr>
          <p:spPr bwMode="auto">
            <a:xfrm>
              <a:off x="10059988" y="2995613"/>
              <a:ext cx="463550" cy="93663"/>
            </a:xfrm>
            <a:custGeom>
              <a:avLst/>
              <a:gdLst>
                <a:gd name="T0" fmla="*/ 87 w 3212"/>
                <a:gd name="T1" fmla="*/ 40 h 647"/>
                <a:gd name="T2" fmla="*/ 256 w 3212"/>
                <a:gd name="T3" fmla="*/ 114 h 647"/>
                <a:gd name="T4" fmla="*/ 442 w 3212"/>
                <a:gd name="T5" fmla="*/ 178 h 647"/>
                <a:gd name="T6" fmla="*/ 647 w 3212"/>
                <a:gd name="T7" fmla="*/ 233 h 647"/>
                <a:gd name="T8" fmla="*/ 869 w 3212"/>
                <a:gd name="T9" fmla="*/ 277 h 647"/>
                <a:gd name="T10" fmla="*/ 1103 w 3212"/>
                <a:gd name="T11" fmla="*/ 310 h 647"/>
                <a:gd name="T12" fmla="*/ 1349 w 3212"/>
                <a:gd name="T13" fmla="*/ 330 h 647"/>
                <a:gd name="T14" fmla="*/ 1606 w 3212"/>
                <a:gd name="T15" fmla="*/ 337 h 647"/>
                <a:gd name="T16" fmla="*/ 1862 w 3212"/>
                <a:gd name="T17" fmla="*/ 330 h 647"/>
                <a:gd name="T18" fmla="*/ 2109 w 3212"/>
                <a:gd name="T19" fmla="*/ 310 h 647"/>
                <a:gd name="T20" fmla="*/ 2343 w 3212"/>
                <a:gd name="T21" fmla="*/ 277 h 647"/>
                <a:gd name="T22" fmla="*/ 2564 w 3212"/>
                <a:gd name="T23" fmla="*/ 233 h 647"/>
                <a:gd name="T24" fmla="*/ 2769 w 3212"/>
                <a:gd name="T25" fmla="*/ 178 h 647"/>
                <a:gd name="T26" fmla="*/ 2957 w 3212"/>
                <a:gd name="T27" fmla="*/ 114 h 647"/>
                <a:gd name="T28" fmla="*/ 3125 w 3212"/>
                <a:gd name="T29" fmla="*/ 40 h 647"/>
                <a:gd name="T30" fmla="*/ 3209 w 3212"/>
                <a:gd name="T31" fmla="*/ 33 h 647"/>
                <a:gd name="T32" fmla="*/ 3209 w 3212"/>
                <a:gd name="T33" fmla="*/ 104 h 647"/>
                <a:gd name="T34" fmla="*/ 3182 w 3212"/>
                <a:gd name="T35" fmla="*/ 178 h 647"/>
                <a:gd name="T36" fmla="*/ 3130 w 3212"/>
                <a:gd name="T37" fmla="*/ 250 h 647"/>
                <a:gd name="T38" fmla="*/ 3055 w 3212"/>
                <a:gd name="T39" fmla="*/ 317 h 647"/>
                <a:gd name="T40" fmla="*/ 2958 w 3212"/>
                <a:gd name="T41" fmla="*/ 380 h 647"/>
                <a:gd name="T42" fmla="*/ 2841 w 3212"/>
                <a:gd name="T43" fmla="*/ 438 h 647"/>
                <a:gd name="T44" fmla="*/ 2706 w 3212"/>
                <a:gd name="T45" fmla="*/ 490 h 647"/>
                <a:gd name="T46" fmla="*/ 2554 w 3212"/>
                <a:gd name="T47" fmla="*/ 535 h 647"/>
                <a:gd name="T48" fmla="*/ 2388 w 3212"/>
                <a:gd name="T49" fmla="*/ 574 h 647"/>
                <a:gd name="T50" fmla="*/ 2208 w 3212"/>
                <a:gd name="T51" fmla="*/ 605 h 647"/>
                <a:gd name="T52" fmla="*/ 2016 w 3212"/>
                <a:gd name="T53" fmla="*/ 628 h 647"/>
                <a:gd name="T54" fmla="*/ 1815 w 3212"/>
                <a:gd name="T55" fmla="*/ 643 h 647"/>
                <a:gd name="T56" fmla="*/ 1606 w 3212"/>
                <a:gd name="T57" fmla="*/ 647 h 647"/>
                <a:gd name="T58" fmla="*/ 1397 w 3212"/>
                <a:gd name="T59" fmla="*/ 643 h 647"/>
                <a:gd name="T60" fmla="*/ 1195 w 3212"/>
                <a:gd name="T61" fmla="*/ 628 h 647"/>
                <a:gd name="T62" fmla="*/ 1004 w 3212"/>
                <a:gd name="T63" fmla="*/ 605 h 647"/>
                <a:gd name="T64" fmla="*/ 824 w 3212"/>
                <a:gd name="T65" fmla="*/ 574 h 647"/>
                <a:gd name="T66" fmla="*/ 658 w 3212"/>
                <a:gd name="T67" fmla="*/ 535 h 647"/>
                <a:gd name="T68" fmla="*/ 506 w 3212"/>
                <a:gd name="T69" fmla="*/ 490 h 647"/>
                <a:gd name="T70" fmla="*/ 371 w 3212"/>
                <a:gd name="T71" fmla="*/ 438 h 647"/>
                <a:gd name="T72" fmla="*/ 254 w 3212"/>
                <a:gd name="T73" fmla="*/ 380 h 647"/>
                <a:gd name="T74" fmla="*/ 157 w 3212"/>
                <a:gd name="T75" fmla="*/ 317 h 647"/>
                <a:gd name="T76" fmla="*/ 82 w 3212"/>
                <a:gd name="T77" fmla="*/ 250 h 647"/>
                <a:gd name="T78" fmla="*/ 30 w 3212"/>
                <a:gd name="T79" fmla="*/ 178 h 647"/>
                <a:gd name="T80" fmla="*/ 3 w 3212"/>
                <a:gd name="T81" fmla="*/ 104 h 647"/>
                <a:gd name="T82" fmla="*/ 3 w 3212"/>
                <a:gd name="T83" fmla="*/ 33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7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4"/>
                  </a:lnTo>
                  <a:lnTo>
                    <a:pt x="346" y="147"/>
                  </a:lnTo>
                  <a:lnTo>
                    <a:pt x="442" y="178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5"/>
                  </a:lnTo>
                  <a:lnTo>
                    <a:pt x="1606" y="337"/>
                  </a:lnTo>
                  <a:lnTo>
                    <a:pt x="1735" y="335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8"/>
                  </a:lnTo>
                  <a:lnTo>
                    <a:pt x="2865" y="147"/>
                  </a:lnTo>
                  <a:lnTo>
                    <a:pt x="2957" y="114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3"/>
                  </a:lnTo>
                  <a:lnTo>
                    <a:pt x="3212" y="66"/>
                  </a:lnTo>
                  <a:lnTo>
                    <a:pt x="3209" y="104"/>
                  </a:lnTo>
                  <a:lnTo>
                    <a:pt x="3199" y="142"/>
                  </a:lnTo>
                  <a:lnTo>
                    <a:pt x="3182" y="178"/>
                  </a:lnTo>
                  <a:lnTo>
                    <a:pt x="3159" y="215"/>
                  </a:lnTo>
                  <a:lnTo>
                    <a:pt x="3130" y="250"/>
                  </a:lnTo>
                  <a:lnTo>
                    <a:pt x="3096" y="284"/>
                  </a:lnTo>
                  <a:lnTo>
                    <a:pt x="3055" y="317"/>
                  </a:lnTo>
                  <a:lnTo>
                    <a:pt x="3009" y="349"/>
                  </a:lnTo>
                  <a:lnTo>
                    <a:pt x="2958" y="380"/>
                  </a:lnTo>
                  <a:lnTo>
                    <a:pt x="2902" y="409"/>
                  </a:lnTo>
                  <a:lnTo>
                    <a:pt x="2841" y="438"/>
                  </a:lnTo>
                  <a:lnTo>
                    <a:pt x="2775" y="464"/>
                  </a:lnTo>
                  <a:lnTo>
                    <a:pt x="2706" y="490"/>
                  </a:lnTo>
                  <a:lnTo>
                    <a:pt x="2632" y="513"/>
                  </a:lnTo>
                  <a:lnTo>
                    <a:pt x="2554" y="535"/>
                  </a:lnTo>
                  <a:lnTo>
                    <a:pt x="2472" y="556"/>
                  </a:lnTo>
                  <a:lnTo>
                    <a:pt x="2388" y="574"/>
                  </a:lnTo>
                  <a:lnTo>
                    <a:pt x="2299" y="591"/>
                  </a:lnTo>
                  <a:lnTo>
                    <a:pt x="2208" y="605"/>
                  </a:lnTo>
                  <a:lnTo>
                    <a:pt x="2114" y="618"/>
                  </a:lnTo>
                  <a:lnTo>
                    <a:pt x="2016" y="628"/>
                  </a:lnTo>
                  <a:lnTo>
                    <a:pt x="1917" y="637"/>
                  </a:lnTo>
                  <a:lnTo>
                    <a:pt x="1815" y="643"/>
                  </a:lnTo>
                  <a:lnTo>
                    <a:pt x="1712" y="646"/>
                  </a:lnTo>
                  <a:lnTo>
                    <a:pt x="1606" y="647"/>
                  </a:lnTo>
                  <a:lnTo>
                    <a:pt x="1500" y="646"/>
                  </a:lnTo>
                  <a:lnTo>
                    <a:pt x="1397" y="643"/>
                  </a:lnTo>
                  <a:lnTo>
                    <a:pt x="1295" y="637"/>
                  </a:lnTo>
                  <a:lnTo>
                    <a:pt x="1195" y="628"/>
                  </a:lnTo>
                  <a:lnTo>
                    <a:pt x="1098" y="618"/>
                  </a:lnTo>
                  <a:lnTo>
                    <a:pt x="1004" y="605"/>
                  </a:lnTo>
                  <a:lnTo>
                    <a:pt x="912" y="591"/>
                  </a:lnTo>
                  <a:lnTo>
                    <a:pt x="824" y="574"/>
                  </a:lnTo>
                  <a:lnTo>
                    <a:pt x="739" y="556"/>
                  </a:lnTo>
                  <a:lnTo>
                    <a:pt x="658" y="535"/>
                  </a:lnTo>
                  <a:lnTo>
                    <a:pt x="580" y="513"/>
                  </a:lnTo>
                  <a:lnTo>
                    <a:pt x="506" y="490"/>
                  </a:lnTo>
                  <a:lnTo>
                    <a:pt x="436" y="464"/>
                  </a:lnTo>
                  <a:lnTo>
                    <a:pt x="371" y="438"/>
                  </a:lnTo>
                  <a:lnTo>
                    <a:pt x="310" y="409"/>
                  </a:lnTo>
                  <a:lnTo>
                    <a:pt x="254" y="380"/>
                  </a:lnTo>
                  <a:lnTo>
                    <a:pt x="203" y="349"/>
                  </a:lnTo>
                  <a:lnTo>
                    <a:pt x="157" y="317"/>
                  </a:lnTo>
                  <a:lnTo>
                    <a:pt x="116" y="284"/>
                  </a:lnTo>
                  <a:lnTo>
                    <a:pt x="82" y="250"/>
                  </a:lnTo>
                  <a:lnTo>
                    <a:pt x="53" y="215"/>
                  </a:lnTo>
                  <a:lnTo>
                    <a:pt x="30" y="178"/>
                  </a:lnTo>
                  <a:lnTo>
                    <a:pt x="13" y="142"/>
                  </a:lnTo>
                  <a:lnTo>
                    <a:pt x="3" y="104"/>
                  </a:lnTo>
                  <a:lnTo>
                    <a:pt x="0" y="66"/>
                  </a:lnTo>
                  <a:lnTo>
                    <a:pt x="3" y="3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8" name="Freeform 185"/>
            <p:cNvSpPr/>
            <p:nvPr/>
          </p:nvSpPr>
          <p:spPr bwMode="auto">
            <a:xfrm>
              <a:off x="10059988" y="3074988"/>
              <a:ext cx="463550" cy="92075"/>
            </a:xfrm>
            <a:custGeom>
              <a:avLst/>
              <a:gdLst>
                <a:gd name="T0" fmla="*/ 87 w 3212"/>
                <a:gd name="T1" fmla="*/ 40 h 647"/>
                <a:gd name="T2" fmla="*/ 256 w 3212"/>
                <a:gd name="T3" fmla="*/ 113 h 647"/>
                <a:gd name="T4" fmla="*/ 442 w 3212"/>
                <a:gd name="T5" fmla="*/ 178 h 647"/>
                <a:gd name="T6" fmla="*/ 647 w 3212"/>
                <a:gd name="T7" fmla="*/ 233 h 647"/>
                <a:gd name="T8" fmla="*/ 869 w 3212"/>
                <a:gd name="T9" fmla="*/ 277 h 647"/>
                <a:gd name="T10" fmla="*/ 1103 w 3212"/>
                <a:gd name="T11" fmla="*/ 310 h 647"/>
                <a:gd name="T12" fmla="*/ 1349 w 3212"/>
                <a:gd name="T13" fmla="*/ 330 h 647"/>
                <a:gd name="T14" fmla="*/ 1606 w 3212"/>
                <a:gd name="T15" fmla="*/ 337 h 647"/>
                <a:gd name="T16" fmla="*/ 1862 w 3212"/>
                <a:gd name="T17" fmla="*/ 330 h 647"/>
                <a:gd name="T18" fmla="*/ 2109 w 3212"/>
                <a:gd name="T19" fmla="*/ 310 h 647"/>
                <a:gd name="T20" fmla="*/ 2343 w 3212"/>
                <a:gd name="T21" fmla="*/ 277 h 647"/>
                <a:gd name="T22" fmla="*/ 2564 w 3212"/>
                <a:gd name="T23" fmla="*/ 233 h 647"/>
                <a:gd name="T24" fmla="*/ 2769 w 3212"/>
                <a:gd name="T25" fmla="*/ 178 h 647"/>
                <a:gd name="T26" fmla="*/ 2957 w 3212"/>
                <a:gd name="T27" fmla="*/ 113 h 647"/>
                <a:gd name="T28" fmla="*/ 3125 w 3212"/>
                <a:gd name="T29" fmla="*/ 40 h 647"/>
                <a:gd name="T30" fmla="*/ 3209 w 3212"/>
                <a:gd name="T31" fmla="*/ 32 h 647"/>
                <a:gd name="T32" fmla="*/ 3209 w 3212"/>
                <a:gd name="T33" fmla="*/ 103 h 647"/>
                <a:gd name="T34" fmla="*/ 3182 w 3212"/>
                <a:gd name="T35" fmla="*/ 178 h 647"/>
                <a:gd name="T36" fmla="*/ 3130 w 3212"/>
                <a:gd name="T37" fmla="*/ 249 h 647"/>
                <a:gd name="T38" fmla="*/ 3055 w 3212"/>
                <a:gd name="T39" fmla="*/ 316 h 647"/>
                <a:gd name="T40" fmla="*/ 2958 w 3212"/>
                <a:gd name="T41" fmla="*/ 379 h 647"/>
                <a:gd name="T42" fmla="*/ 2841 w 3212"/>
                <a:gd name="T43" fmla="*/ 437 h 647"/>
                <a:gd name="T44" fmla="*/ 2706 w 3212"/>
                <a:gd name="T45" fmla="*/ 489 h 647"/>
                <a:gd name="T46" fmla="*/ 2554 w 3212"/>
                <a:gd name="T47" fmla="*/ 535 h 647"/>
                <a:gd name="T48" fmla="*/ 2388 w 3212"/>
                <a:gd name="T49" fmla="*/ 574 h 647"/>
                <a:gd name="T50" fmla="*/ 2208 w 3212"/>
                <a:gd name="T51" fmla="*/ 605 h 647"/>
                <a:gd name="T52" fmla="*/ 2016 w 3212"/>
                <a:gd name="T53" fmla="*/ 628 h 647"/>
                <a:gd name="T54" fmla="*/ 1815 w 3212"/>
                <a:gd name="T55" fmla="*/ 642 h 647"/>
                <a:gd name="T56" fmla="*/ 1606 w 3212"/>
                <a:gd name="T57" fmla="*/ 647 h 647"/>
                <a:gd name="T58" fmla="*/ 1397 w 3212"/>
                <a:gd name="T59" fmla="*/ 642 h 647"/>
                <a:gd name="T60" fmla="*/ 1195 w 3212"/>
                <a:gd name="T61" fmla="*/ 628 h 647"/>
                <a:gd name="T62" fmla="*/ 1004 w 3212"/>
                <a:gd name="T63" fmla="*/ 605 h 647"/>
                <a:gd name="T64" fmla="*/ 824 w 3212"/>
                <a:gd name="T65" fmla="*/ 574 h 647"/>
                <a:gd name="T66" fmla="*/ 658 w 3212"/>
                <a:gd name="T67" fmla="*/ 535 h 647"/>
                <a:gd name="T68" fmla="*/ 506 w 3212"/>
                <a:gd name="T69" fmla="*/ 489 h 647"/>
                <a:gd name="T70" fmla="*/ 371 w 3212"/>
                <a:gd name="T71" fmla="*/ 437 h 647"/>
                <a:gd name="T72" fmla="*/ 254 w 3212"/>
                <a:gd name="T73" fmla="*/ 379 h 647"/>
                <a:gd name="T74" fmla="*/ 157 w 3212"/>
                <a:gd name="T75" fmla="*/ 316 h 647"/>
                <a:gd name="T76" fmla="*/ 82 w 3212"/>
                <a:gd name="T77" fmla="*/ 249 h 647"/>
                <a:gd name="T78" fmla="*/ 30 w 3212"/>
                <a:gd name="T79" fmla="*/ 178 h 647"/>
                <a:gd name="T80" fmla="*/ 3 w 3212"/>
                <a:gd name="T81" fmla="*/ 103 h 647"/>
                <a:gd name="T82" fmla="*/ 3 w 3212"/>
                <a:gd name="T83" fmla="*/ 32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7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3"/>
                  </a:lnTo>
                  <a:lnTo>
                    <a:pt x="346" y="147"/>
                  </a:lnTo>
                  <a:lnTo>
                    <a:pt x="442" y="178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5"/>
                  </a:lnTo>
                  <a:lnTo>
                    <a:pt x="1606" y="337"/>
                  </a:lnTo>
                  <a:lnTo>
                    <a:pt x="1735" y="335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8"/>
                  </a:lnTo>
                  <a:lnTo>
                    <a:pt x="2865" y="147"/>
                  </a:lnTo>
                  <a:lnTo>
                    <a:pt x="2957" y="113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2"/>
                  </a:lnTo>
                  <a:lnTo>
                    <a:pt x="3212" y="65"/>
                  </a:lnTo>
                  <a:lnTo>
                    <a:pt x="3209" y="103"/>
                  </a:lnTo>
                  <a:lnTo>
                    <a:pt x="3199" y="141"/>
                  </a:lnTo>
                  <a:lnTo>
                    <a:pt x="3182" y="178"/>
                  </a:lnTo>
                  <a:lnTo>
                    <a:pt x="3159" y="214"/>
                  </a:lnTo>
                  <a:lnTo>
                    <a:pt x="3130" y="249"/>
                  </a:lnTo>
                  <a:lnTo>
                    <a:pt x="3096" y="283"/>
                  </a:lnTo>
                  <a:lnTo>
                    <a:pt x="3055" y="316"/>
                  </a:lnTo>
                  <a:lnTo>
                    <a:pt x="3009" y="348"/>
                  </a:lnTo>
                  <a:lnTo>
                    <a:pt x="2958" y="379"/>
                  </a:lnTo>
                  <a:lnTo>
                    <a:pt x="2902" y="409"/>
                  </a:lnTo>
                  <a:lnTo>
                    <a:pt x="2841" y="437"/>
                  </a:lnTo>
                  <a:lnTo>
                    <a:pt x="2775" y="464"/>
                  </a:lnTo>
                  <a:lnTo>
                    <a:pt x="2706" y="489"/>
                  </a:lnTo>
                  <a:lnTo>
                    <a:pt x="2632" y="513"/>
                  </a:lnTo>
                  <a:lnTo>
                    <a:pt x="2554" y="535"/>
                  </a:lnTo>
                  <a:lnTo>
                    <a:pt x="2472" y="555"/>
                  </a:lnTo>
                  <a:lnTo>
                    <a:pt x="2388" y="574"/>
                  </a:lnTo>
                  <a:lnTo>
                    <a:pt x="2299" y="590"/>
                  </a:lnTo>
                  <a:lnTo>
                    <a:pt x="2208" y="605"/>
                  </a:lnTo>
                  <a:lnTo>
                    <a:pt x="2114" y="618"/>
                  </a:lnTo>
                  <a:lnTo>
                    <a:pt x="2016" y="628"/>
                  </a:lnTo>
                  <a:lnTo>
                    <a:pt x="1917" y="636"/>
                  </a:lnTo>
                  <a:lnTo>
                    <a:pt x="1815" y="642"/>
                  </a:lnTo>
                  <a:lnTo>
                    <a:pt x="1712" y="646"/>
                  </a:lnTo>
                  <a:lnTo>
                    <a:pt x="1606" y="647"/>
                  </a:lnTo>
                  <a:lnTo>
                    <a:pt x="1500" y="646"/>
                  </a:lnTo>
                  <a:lnTo>
                    <a:pt x="1397" y="642"/>
                  </a:lnTo>
                  <a:lnTo>
                    <a:pt x="1295" y="636"/>
                  </a:lnTo>
                  <a:lnTo>
                    <a:pt x="1195" y="628"/>
                  </a:lnTo>
                  <a:lnTo>
                    <a:pt x="1098" y="618"/>
                  </a:lnTo>
                  <a:lnTo>
                    <a:pt x="1004" y="605"/>
                  </a:lnTo>
                  <a:lnTo>
                    <a:pt x="912" y="590"/>
                  </a:lnTo>
                  <a:lnTo>
                    <a:pt x="824" y="574"/>
                  </a:lnTo>
                  <a:lnTo>
                    <a:pt x="739" y="555"/>
                  </a:lnTo>
                  <a:lnTo>
                    <a:pt x="658" y="535"/>
                  </a:lnTo>
                  <a:lnTo>
                    <a:pt x="580" y="513"/>
                  </a:lnTo>
                  <a:lnTo>
                    <a:pt x="506" y="489"/>
                  </a:lnTo>
                  <a:lnTo>
                    <a:pt x="436" y="464"/>
                  </a:lnTo>
                  <a:lnTo>
                    <a:pt x="371" y="437"/>
                  </a:lnTo>
                  <a:lnTo>
                    <a:pt x="310" y="409"/>
                  </a:lnTo>
                  <a:lnTo>
                    <a:pt x="254" y="379"/>
                  </a:lnTo>
                  <a:lnTo>
                    <a:pt x="203" y="348"/>
                  </a:lnTo>
                  <a:lnTo>
                    <a:pt x="157" y="316"/>
                  </a:lnTo>
                  <a:lnTo>
                    <a:pt x="116" y="283"/>
                  </a:lnTo>
                  <a:lnTo>
                    <a:pt x="82" y="249"/>
                  </a:lnTo>
                  <a:lnTo>
                    <a:pt x="53" y="214"/>
                  </a:lnTo>
                  <a:lnTo>
                    <a:pt x="30" y="178"/>
                  </a:lnTo>
                  <a:lnTo>
                    <a:pt x="13" y="141"/>
                  </a:lnTo>
                  <a:lnTo>
                    <a:pt x="3" y="103"/>
                  </a:lnTo>
                  <a:lnTo>
                    <a:pt x="0" y="65"/>
                  </a:lnTo>
                  <a:lnTo>
                    <a:pt x="3" y="3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9" name="Group 41"/>
          <p:cNvGrpSpPr/>
          <p:nvPr/>
        </p:nvGrpSpPr>
        <p:grpSpPr>
          <a:xfrm>
            <a:off x="7423757" y="4052950"/>
            <a:ext cx="444500" cy="439738"/>
            <a:chOff x="2587625" y="4291013"/>
            <a:chExt cx="444500" cy="439738"/>
          </a:xfrm>
          <a:solidFill>
            <a:schemeClr val="bg1"/>
          </a:solidFill>
        </p:grpSpPr>
        <p:sp>
          <p:nvSpPr>
            <p:cNvPr id="40" name="Freeform 290"/>
            <p:cNvSpPr>
              <a:spLocks noEditPoints="1"/>
            </p:cNvSpPr>
            <p:nvPr/>
          </p:nvSpPr>
          <p:spPr bwMode="auto">
            <a:xfrm>
              <a:off x="2790825" y="4491038"/>
              <a:ext cx="241300" cy="239713"/>
            </a:xfrm>
            <a:custGeom>
              <a:avLst/>
              <a:gdLst>
                <a:gd name="T0" fmla="*/ 582 w 1676"/>
                <a:gd name="T1" fmla="*/ 282 h 1813"/>
                <a:gd name="T2" fmla="*/ 453 w 1676"/>
                <a:gd name="T3" fmla="*/ 343 h 1813"/>
                <a:gd name="T4" fmla="*/ 344 w 1676"/>
                <a:gd name="T5" fmla="*/ 449 h 1813"/>
                <a:gd name="T6" fmla="*/ 274 w 1676"/>
                <a:gd name="T7" fmla="*/ 582 h 1813"/>
                <a:gd name="T8" fmla="*/ 246 w 1676"/>
                <a:gd name="T9" fmla="*/ 729 h 1813"/>
                <a:gd name="T10" fmla="*/ 260 w 1676"/>
                <a:gd name="T11" fmla="*/ 878 h 1813"/>
                <a:gd name="T12" fmla="*/ 316 w 1676"/>
                <a:gd name="T13" fmla="*/ 1018 h 1813"/>
                <a:gd name="T14" fmla="*/ 414 w 1676"/>
                <a:gd name="T15" fmla="*/ 1136 h 1813"/>
                <a:gd name="T16" fmla="*/ 538 w 1676"/>
                <a:gd name="T17" fmla="*/ 1212 h 1813"/>
                <a:gd name="T18" fmla="*/ 673 w 1676"/>
                <a:gd name="T19" fmla="*/ 1242 h 1813"/>
                <a:gd name="T20" fmla="*/ 811 w 1676"/>
                <a:gd name="T21" fmla="*/ 1227 h 1813"/>
                <a:gd name="T22" fmla="*/ 941 w 1676"/>
                <a:gd name="T23" fmla="*/ 1166 h 1813"/>
                <a:gd name="T24" fmla="*/ 1049 w 1676"/>
                <a:gd name="T25" fmla="*/ 1061 h 1813"/>
                <a:gd name="T26" fmla="*/ 1119 w 1676"/>
                <a:gd name="T27" fmla="*/ 927 h 1813"/>
                <a:gd name="T28" fmla="*/ 1147 w 1676"/>
                <a:gd name="T29" fmla="*/ 779 h 1813"/>
                <a:gd name="T30" fmla="*/ 1133 w 1676"/>
                <a:gd name="T31" fmla="*/ 630 h 1813"/>
                <a:gd name="T32" fmla="*/ 1077 w 1676"/>
                <a:gd name="T33" fmla="*/ 491 h 1813"/>
                <a:gd name="T34" fmla="*/ 980 w 1676"/>
                <a:gd name="T35" fmla="*/ 374 h 1813"/>
                <a:gd name="T36" fmla="*/ 855 w 1676"/>
                <a:gd name="T37" fmla="*/ 298 h 1813"/>
                <a:gd name="T38" fmla="*/ 720 w 1676"/>
                <a:gd name="T39" fmla="*/ 267 h 1813"/>
                <a:gd name="T40" fmla="*/ 781 w 1676"/>
                <a:gd name="T41" fmla="*/ 5 h 1813"/>
                <a:gd name="T42" fmla="*/ 946 w 1676"/>
                <a:gd name="T43" fmla="*/ 49 h 1813"/>
                <a:gd name="T44" fmla="*/ 1099 w 1676"/>
                <a:gd name="T45" fmla="*/ 137 h 1813"/>
                <a:gd name="T46" fmla="*/ 1230 w 1676"/>
                <a:gd name="T47" fmla="*/ 267 h 1813"/>
                <a:gd name="T48" fmla="*/ 1324 w 1676"/>
                <a:gd name="T49" fmla="*/ 424 h 1813"/>
                <a:gd name="T50" fmla="*/ 1378 w 1676"/>
                <a:gd name="T51" fmla="*/ 596 h 1813"/>
                <a:gd name="T52" fmla="*/ 1393 w 1676"/>
                <a:gd name="T53" fmla="*/ 775 h 1813"/>
                <a:gd name="T54" fmla="*/ 1368 w 1676"/>
                <a:gd name="T55" fmla="*/ 953 h 1813"/>
                <a:gd name="T56" fmla="*/ 1603 w 1676"/>
                <a:gd name="T57" fmla="*/ 1363 h 1813"/>
                <a:gd name="T58" fmla="*/ 1656 w 1676"/>
                <a:gd name="T59" fmla="*/ 1449 h 1813"/>
                <a:gd name="T60" fmla="*/ 1676 w 1676"/>
                <a:gd name="T61" fmla="*/ 1550 h 1813"/>
                <a:gd name="T62" fmla="*/ 1656 w 1676"/>
                <a:gd name="T63" fmla="*/ 1651 h 1813"/>
                <a:gd name="T64" fmla="*/ 1603 w 1676"/>
                <a:gd name="T65" fmla="*/ 1737 h 1813"/>
                <a:gd name="T66" fmla="*/ 1515 w 1676"/>
                <a:gd name="T67" fmla="*/ 1798 h 1813"/>
                <a:gd name="T68" fmla="*/ 1414 w 1676"/>
                <a:gd name="T69" fmla="*/ 1813 h 1813"/>
                <a:gd name="T70" fmla="*/ 1316 w 1676"/>
                <a:gd name="T71" fmla="*/ 1783 h 1813"/>
                <a:gd name="T72" fmla="*/ 986 w 1676"/>
                <a:gd name="T73" fmla="*/ 1441 h 1813"/>
                <a:gd name="T74" fmla="*/ 826 w 1676"/>
                <a:gd name="T75" fmla="*/ 1496 h 1813"/>
                <a:gd name="T76" fmla="*/ 660 w 1676"/>
                <a:gd name="T77" fmla="*/ 1508 h 1813"/>
                <a:gd name="T78" fmla="*/ 496 w 1676"/>
                <a:gd name="T79" fmla="*/ 1477 h 1813"/>
                <a:gd name="T80" fmla="*/ 341 w 1676"/>
                <a:gd name="T81" fmla="*/ 1404 h 1813"/>
                <a:gd name="T82" fmla="*/ 204 w 1676"/>
                <a:gd name="T83" fmla="*/ 1289 h 1813"/>
                <a:gd name="T84" fmla="*/ 95 w 1676"/>
                <a:gd name="T85" fmla="*/ 1137 h 1813"/>
                <a:gd name="T86" fmla="*/ 27 w 1676"/>
                <a:gd name="T87" fmla="*/ 966 h 1813"/>
                <a:gd name="T88" fmla="*/ 0 w 1676"/>
                <a:gd name="T89" fmla="*/ 785 h 1813"/>
                <a:gd name="T90" fmla="*/ 13 w 1676"/>
                <a:gd name="T91" fmla="*/ 602 h 1813"/>
                <a:gd name="T92" fmla="*/ 67 w 1676"/>
                <a:gd name="T93" fmla="*/ 427 h 1813"/>
                <a:gd name="T94" fmla="*/ 162 w 1676"/>
                <a:gd name="T95" fmla="*/ 268 h 1813"/>
                <a:gd name="T96" fmla="*/ 294 w 1676"/>
                <a:gd name="T97" fmla="*/ 137 h 1813"/>
                <a:gd name="T98" fmla="*/ 447 w 1676"/>
                <a:gd name="T99" fmla="*/ 49 h 1813"/>
                <a:gd name="T100" fmla="*/ 612 w 1676"/>
                <a:gd name="T101" fmla="*/ 5 h 1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76" h="1813">
                  <a:moveTo>
                    <a:pt x="673" y="267"/>
                  </a:moveTo>
                  <a:lnTo>
                    <a:pt x="627" y="272"/>
                  </a:lnTo>
                  <a:lnTo>
                    <a:pt x="582" y="282"/>
                  </a:lnTo>
                  <a:lnTo>
                    <a:pt x="538" y="298"/>
                  </a:lnTo>
                  <a:lnTo>
                    <a:pt x="495" y="317"/>
                  </a:lnTo>
                  <a:lnTo>
                    <a:pt x="453" y="343"/>
                  </a:lnTo>
                  <a:lnTo>
                    <a:pt x="414" y="374"/>
                  </a:lnTo>
                  <a:lnTo>
                    <a:pt x="377" y="409"/>
                  </a:lnTo>
                  <a:lnTo>
                    <a:pt x="344" y="449"/>
                  </a:lnTo>
                  <a:lnTo>
                    <a:pt x="316" y="491"/>
                  </a:lnTo>
                  <a:lnTo>
                    <a:pt x="293" y="536"/>
                  </a:lnTo>
                  <a:lnTo>
                    <a:pt x="274" y="582"/>
                  </a:lnTo>
                  <a:lnTo>
                    <a:pt x="260" y="630"/>
                  </a:lnTo>
                  <a:lnTo>
                    <a:pt x="251" y="679"/>
                  </a:lnTo>
                  <a:lnTo>
                    <a:pt x="246" y="729"/>
                  </a:lnTo>
                  <a:lnTo>
                    <a:pt x="246" y="779"/>
                  </a:lnTo>
                  <a:lnTo>
                    <a:pt x="251" y="829"/>
                  </a:lnTo>
                  <a:lnTo>
                    <a:pt x="260" y="878"/>
                  </a:lnTo>
                  <a:lnTo>
                    <a:pt x="274" y="927"/>
                  </a:lnTo>
                  <a:lnTo>
                    <a:pt x="293" y="974"/>
                  </a:lnTo>
                  <a:lnTo>
                    <a:pt x="316" y="1018"/>
                  </a:lnTo>
                  <a:lnTo>
                    <a:pt x="344" y="1061"/>
                  </a:lnTo>
                  <a:lnTo>
                    <a:pt x="377" y="1100"/>
                  </a:lnTo>
                  <a:lnTo>
                    <a:pt x="414" y="1136"/>
                  </a:lnTo>
                  <a:lnTo>
                    <a:pt x="453" y="1166"/>
                  </a:lnTo>
                  <a:lnTo>
                    <a:pt x="495" y="1191"/>
                  </a:lnTo>
                  <a:lnTo>
                    <a:pt x="538" y="1212"/>
                  </a:lnTo>
                  <a:lnTo>
                    <a:pt x="582" y="1227"/>
                  </a:lnTo>
                  <a:lnTo>
                    <a:pt x="627" y="1237"/>
                  </a:lnTo>
                  <a:lnTo>
                    <a:pt x="673" y="1242"/>
                  </a:lnTo>
                  <a:lnTo>
                    <a:pt x="720" y="1242"/>
                  </a:lnTo>
                  <a:lnTo>
                    <a:pt x="766" y="1237"/>
                  </a:lnTo>
                  <a:lnTo>
                    <a:pt x="811" y="1227"/>
                  </a:lnTo>
                  <a:lnTo>
                    <a:pt x="855" y="1212"/>
                  </a:lnTo>
                  <a:lnTo>
                    <a:pt x="898" y="1191"/>
                  </a:lnTo>
                  <a:lnTo>
                    <a:pt x="941" y="1166"/>
                  </a:lnTo>
                  <a:lnTo>
                    <a:pt x="980" y="1136"/>
                  </a:lnTo>
                  <a:lnTo>
                    <a:pt x="1016" y="1100"/>
                  </a:lnTo>
                  <a:lnTo>
                    <a:pt x="1049" y="1061"/>
                  </a:lnTo>
                  <a:lnTo>
                    <a:pt x="1077" y="1018"/>
                  </a:lnTo>
                  <a:lnTo>
                    <a:pt x="1100" y="974"/>
                  </a:lnTo>
                  <a:lnTo>
                    <a:pt x="1119" y="927"/>
                  </a:lnTo>
                  <a:lnTo>
                    <a:pt x="1133" y="878"/>
                  </a:lnTo>
                  <a:lnTo>
                    <a:pt x="1142" y="829"/>
                  </a:lnTo>
                  <a:lnTo>
                    <a:pt x="1147" y="779"/>
                  </a:lnTo>
                  <a:lnTo>
                    <a:pt x="1147" y="729"/>
                  </a:lnTo>
                  <a:lnTo>
                    <a:pt x="1142" y="679"/>
                  </a:lnTo>
                  <a:lnTo>
                    <a:pt x="1133" y="630"/>
                  </a:lnTo>
                  <a:lnTo>
                    <a:pt x="1119" y="582"/>
                  </a:lnTo>
                  <a:lnTo>
                    <a:pt x="1100" y="536"/>
                  </a:lnTo>
                  <a:lnTo>
                    <a:pt x="1077" y="491"/>
                  </a:lnTo>
                  <a:lnTo>
                    <a:pt x="1049" y="449"/>
                  </a:lnTo>
                  <a:lnTo>
                    <a:pt x="1016" y="409"/>
                  </a:lnTo>
                  <a:lnTo>
                    <a:pt x="980" y="374"/>
                  </a:lnTo>
                  <a:lnTo>
                    <a:pt x="941" y="343"/>
                  </a:lnTo>
                  <a:lnTo>
                    <a:pt x="898" y="317"/>
                  </a:lnTo>
                  <a:lnTo>
                    <a:pt x="855" y="298"/>
                  </a:lnTo>
                  <a:lnTo>
                    <a:pt x="811" y="282"/>
                  </a:lnTo>
                  <a:lnTo>
                    <a:pt x="766" y="272"/>
                  </a:lnTo>
                  <a:lnTo>
                    <a:pt x="720" y="267"/>
                  </a:lnTo>
                  <a:lnTo>
                    <a:pt x="673" y="267"/>
                  </a:lnTo>
                  <a:close/>
                  <a:moveTo>
                    <a:pt x="725" y="0"/>
                  </a:moveTo>
                  <a:lnTo>
                    <a:pt x="781" y="5"/>
                  </a:lnTo>
                  <a:lnTo>
                    <a:pt x="837" y="15"/>
                  </a:lnTo>
                  <a:lnTo>
                    <a:pt x="892" y="29"/>
                  </a:lnTo>
                  <a:lnTo>
                    <a:pt x="946" y="49"/>
                  </a:lnTo>
                  <a:lnTo>
                    <a:pt x="999" y="74"/>
                  </a:lnTo>
                  <a:lnTo>
                    <a:pt x="1050" y="103"/>
                  </a:lnTo>
                  <a:lnTo>
                    <a:pt x="1099" y="137"/>
                  </a:lnTo>
                  <a:lnTo>
                    <a:pt x="1145" y="176"/>
                  </a:lnTo>
                  <a:lnTo>
                    <a:pt x="1190" y="219"/>
                  </a:lnTo>
                  <a:lnTo>
                    <a:pt x="1230" y="267"/>
                  </a:lnTo>
                  <a:lnTo>
                    <a:pt x="1266" y="317"/>
                  </a:lnTo>
                  <a:lnTo>
                    <a:pt x="1297" y="369"/>
                  </a:lnTo>
                  <a:lnTo>
                    <a:pt x="1324" y="424"/>
                  </a:lnTo>
                  <a:lnTo>
                    <a:pt x="1346" y="479"/>
                  </a:lnTo>
                  <a:lnTo>
                    <a:pt x="1364" y="537"/>
                  </a:lnTo>
                  <a:lnTo>
                    <a:pt x="1378" y="596"/>
                  </a:lnTo>
                  <a:lnTo>
                    <a:pt x="1387" y="655"/>
                  </a:lnTo>
                  <a:lnTo>
                    <a:pt x="1392" y="715"/>
                  </a:lnTo>
                  <a:lnTo>
                    <a:pt x="1393" y="775"/>
                  </a:lnTo>
                  <a:lnTo>
                    <a:pt x="1389" y="835"/>
                  </a:lnTo>
                  <a:lnTo>
                    <a:pt x="1381" y="895"/>
                  </a:lnTo>
                  <a:lnTo>
                    <a:pt x="1368" y="953"/>
                  </a:lnTo>
                  <a:lnTo>
                    <a:pt x="1351" y="1011"/>
                  </a:lnTo>
                  <a:lnTo>
                    <a:pt x="1330" y="1067"/>
                  </a:lnTo>
                  <a:lnTo>
                    <a:pt x="1603" y="1363"/>
                  </a:lnTo>
                  <a:lnTo>
                    <a:pt x="1625" y="1389"/>
                  </a:lnTo>
                  <a:lnTo>
                    <a:pt x="1642" y="1419"/>
                  </a:lnTo>
                  <a:lnTo>
                    <a:pt x="1656" y="1449"/>
                  </a:lnTo>
                  <a:lnTo>
                    <a:pt x="1668" y="1482"/>
                  </a:lnTo>
                  <a:lnTo>
                    <a:pt x="1674" y="1515"/>
                  </a:lnTo>
                  <a:lnTo>
                    <a:pt x="1676" y="1550"/>
                  </a:lnTo>
                  <a:lnTo>
                    <a:pt x="1674" y="1585"/>
                  </a:lnTo>
                  <a:lnTo>
                    <a:pt x="1668" y="1619"/>
                  </a:lnTo>
                  <a:lnTo>
                    <a:pt x="1656" y="1651"/>
                  </a:lnTo>
                  <a:lnTo>
                    <a:pt x="1642" y="1682"/>
                  </a:lnTo>
                  <a:lnTo>
                    <a:pt x="1625" y="1711"/>
                  </a:lnTo>
                  <a:lnTo>
                    <a:pt x="1603" y="1737"/>
                  </a:lnTo>
                  <a:lnTo>
                    <a:pt x="1576" y="1762"/>
                  </a:lnTo>
                  <a:lnTo>
                    <a:pt x="1547" y="1783"/>
                  </a:lnTo>
                  <a:lnTo>
                    <a:pt x="1515" y="1798"/>
                  </a:lnTo>
                  <a:lnTo>
                    <a:pt x="1482" y="1809"/>
                  </a:lnTo>
                  <a:lnTo>
                    <a:pt x="1449" y="1813"/>
                  </a:lnTo>
                  <a:lnTo>
                    <a:pt x="1414" y="1813"/>
                  </a:lnTo>
                  <a:lnTo>
                    <a:pt x="1380" y="1809"/>
                  </a:lnTo>
                  <a:lnTo>
                    <a:pt x="1347" y="1798"/>
                  </a:lnTo>
                  <a:lnTo>
                    <a:pt x="1316" y="1783"/>
                  </a:lnTo>
                  <a:lnTo>
                    <a:pt x="1286" y="1762"/>
                  </a:lnTo>
                  <a:lnTo>
                    <a:pt x="1259" y="1737"/>
                  </a:lnTo>
                  <a:lnTo>
                    <a:pt x="986" y="1441"/>
                  </a:lnTo>
                  <a:lnTo>
                    <a:pt x="934" y="1464"/>
                  </a:lnTo>
                  <a:lnTo>
                    <a:pt x="880" y="1483"/>
                  </a:lnTo>
                  <a:lnTo>
                    <a:pt x="826" y="1496"/>
                  </a:lnTo>
                  <a:lnTo>
                    <a:pt x="771" y="1504"/>
                  </a:lnTo>
                  <a:lnTo>
                    <a:pt x="716" y="1509"/>
                  </a:lnTo>
                  <a:lnTo>
                    <a:pt x="660" y="1508"/>
                  </a:lnTo>
                  <a:lnTo>
                    <a:pt x="605" y="1503"/>
                  </a:lnTo>
                  <a:lnTo>
                    <a:pt x="550" y="1493"/>
                  </a:lnTo>
                  <a:lnTo>
                    <a:pt x="496" y="1477"/>
                  </a:lnTo>
                  <a:lnTo>
                    <a:pt x="443" y="1458"/>
                  </a:lnTo>
                  <a:lnTo>
                    <a:pt x="391" y="1434"/>
                  </a:lnTo>
                  <a:lnTo>
                    <a:pt x="341" y="1404"/>
                  </a:lnTo>
                  <a:lnTo>
                    <a:pt x="293" y="1371"/>
                  </a:lnTo>
                  <a:lnTo>
                    <a:pt x="247" y="1332"/>
                  </a:lnTo>
                  <a:lnTo>
                    <a:pt x="204" y="1289"/>
                  </a:lnTo>
                  <a:lnTo>
                    <a:pt x="162" y="1240"/>
                  </a:lnTo>
                  <a:lnTo>
                    <a:pt x="126" y="1190"/>
                  </a:lnTo>
                  <a:lnTo>
                    <a:pt x="95" y="1137"/>
                  </a:lnTo>
                  <a:lnTo>
                    <a:pt x="68" y="1082"/>
                  </a:lnTo>
                  <a:lnTo>
                    <a:pt x="45" y="1024"/>
                  </a:lnTo>
                  <a:lnTo>
                    <a:pt x="27" y="966"/>
                  </a:lnTo>
                  <a:lnTo>
                    <a:pt x="13" y="906"/>
                  </a:lnTo>
                  <a:lnTo>
                    <a:pt x="4" y="846"/>
                  </a:lnTo>
                  <a:lnTo>
                    <a:pt x="0" y="785"/>
                  </a:lnTo>
                  <a:lnTo>
                    <a:pt x="0" y="724"/>
                  </a:lnTo>
                  <a:lnTo>
                    <a:pt x="4" y="663"/>
                  </a:lnTo>
                  <a:lnTo>
                    <a:pt x="13" y="602"/>
                  </a:lnTo>
                  <a:lnTo>
                    <a:pt x="27" y="543"/>
                  </a:lnTo>
                  <a:lnTo>
                    <a:pt x="45" y="485"/>
                  </a:lnTo>
                  <a:lnTo>
                    <a:pt x="67" y="427"/>
                  </a:lnTo>
                  <a:lnTo>
                    <a:pt x="94" y="373"/>
                  </a:lnTo>
                  <a:lnTo>
                    <a:pt x="126" y="319"/>
                  </a:lnTo>
                  <a:lnTo>
                    <a:pt x="162" y="268"/>
                  </a:lnTo>
                  <a:lnTo>
                    <a:pt x="203" y="220"/>
                  </a:lnTo>
                  <a:lnTo>
                    <a:pt x="247" y="176"/>
                  </a:lnTo>
                  <a:lnTo>
                    <a:pt x="294" y="137"/>
                  </a:lnTo>
                  <a:lnTo>
                    <a:pt x="343" y="103"/>
                  </a:lnTo>
                  <a:lnTo>
                    <a:pt x="394" y="74"/>
                  </a:lnTo>
                  <a:lnTo>
                    <a:pt x="447" y="49"/>
                  </a:lnTo>
                  <a:lnTo>
                    <a:pt x="501" y="29"/>
                  </a:lnTo>
                  <a:lnTo>
                    <a:pt x="556" y="15"/>
                  </a:lnTo>
                  <a:lnTo>
                    <a:pt x="612" y="5"/>
                  </a:lnTo>
                  <a:lnTo>
                    <a:pt x="668" y="0"/>
                  </a:lnTo>
                  <a:lnTo>
                    <a:pt x="7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1" name="Freeform 291"/>
            <p:cNvSpPr/>
            <p:nvPr/>
          </p:nvSpPr>
          <p:spPr bwMode="auto">
            <a:xfrm>
              <a:off x="2811463" y="4335463"/>
              <a:ext cx="217488" cy="274638"/>
            </a:xfrm>
            <a:custGeom>
              <a:avLst/>
              <a:gdLst>
                <a:gd name="T0" fmla="*/ 459 w 1508"/>
                <a:gd name="T1" fmla="*/ 30 h 2083"/>
                <a:gd name="T2" fmla="*/ 619 w 1508"/>
                <a:gd name="T3" fmla="*/ 254 h 2083"/>
                <a:gd name="T4" fmla="*/ 841 w 1508"/>
                <a:gd name="T5" fmla="*/ 542 h 2083"/>
                <a:gd name="T6" fmla="*/ 960 w 1508"/>
                <a:gd name="T7" fmla="*/ 441 h 2083"/>
                <a:gd name="T8" fmla="*/ 1249 w 1508"/>
                <a:gd name="T9" fmla="*/ 400 h 2083"/>
                <a:gd name="T10" fmla="*/ 1340 w 1508"/>
                <a:gd name="T11" fmla="*/ 564 h 2083"/>
                <a:gd name="T12" fmla="*/ 1411 w 1508"/>
                <a:gd name="T13" fmla="*/ 741 h 2083"/>
                <a:gd name="T14" fmla="*/ 1464 w 1508"/>
                <a:gd name="T15" fmla="*/ 927 h 2083"/>
                <a:gd name="T16" fmla="*/ 1497 w 1508"/>
                <a:gd name="T17" fmla="*/ 1121 h 2083"/>
                <a:gd name="T18" fmla="*/ 1508 w 1508"/>
                <a:gd name="T19" fmla="*/ 1322 h 2083"/>
                <a:gd name="T20" fmla="*/ 1497 w 1508"/>
                <a:gd name="T21" fmla="*/ 1526 h 2083"/>
                <a:gd name="T22" fmla="*/ 1463 w 1508"/>
                <a:gd name="T23" fmla="*/ 1720 h 2083"/>
                <a:gd name="T24" fmla="*/ 1409 w 1508"/>
                <a:gd name="T25" fmla="*/ 1907 h 2083"/>
                <a:gd name="T26" fmla="*/ 1337 w 1508"/>
                <a:gd name="T27" fmla="*/ 2083 h 2083"/>
                <a:gd name="T28" fmla="*/ 1349 w 1508"/>
                <a:gd name="T29" fmla="*/ 1945 h 2083"/>
                <a:gd name="T30" fmla="*/ 1341 w 1508"/>
                <a:gd name="T31" fmla="*/ 1808 h 2083"/>
                <a:gd name="T32" fmla="*/ 1313 w 1508"/>
                <a:gd name="T33" fmla="*/ 1675 h 2083"/>
                <a:gd name="T34" fmla="*/ 1266 w 1508"/>
                <a:gd name="T35" fmla="*/ 1547 h 2083"/>
                <a:gd name="T36" fmla="*/ 1201 w 1508"/>
                <a:gd name="T37" fmla="*/ 1429 h 2083"/>
                <a:gd name="T38" fmla="*/ 1117 w 1508"/>
                <a:gd name="T39" fmla="*/ 1321 h 2083"/>
                <a:gd name="T40" fmla="*/ 1021 w 1508"/>
                <a:gd name="T41" fmla="*/ 1233 h 2083"/>
                <a:gd name="T42" fmla="*/ 915 w 1508"/>
                <a:gd name="T43" fmla="*/ 1162 h 2083"/>
                <a:gd name="T44" fmla="*/ 801 w 1508"/>
                <a:gd name="T45" fmla="*/ 1111 h 2083"/>
                <a:gd name="T46" fmla="*/ 680 w 1508"/>
                <a:gd name="T47" fmla="*/ 1080 h 2083"/>
                <a:gd name="T48" fmla="*/ 554 w 1508"/>
                <a:gd name="T49" fmla="*/ 1069 h 2083"/>
                <a:gd name="T50" fmla="*/ 416 w 1508"/>
                <a:gd name="T51" fmla="*/ 1082 h 2083"/>
                <a:gd name="T52" fmla="*/ 283 w 1508"/>
                <a:gd name="T53" fmla="*/ 1120 h 2083"/>
                <a:gd name="T54" fmla="*/ 160 w 1508"/>
                <a:gd name="T55" fmla="*/ 1182 h 2083"/>
                <a:gd name="T56" fmla="*/ 591 w 1508"/>
                <a:gd name="T57" fmla="*/ 812 h 2083"/>
                <a:gd name="T58" fmla="*/ 751 w 1508"/>
                <a:gd name="T59" fmla="*/ 755 h 2083"/>
                <a:gd name="T60" fmla="*/ 500 w 1508"/>
                <a:gd name="T61" fmla="*/ 407 h 2083"/>
                <a:gd name="T62" fmla="*/ 338 w 1508"/>
                <a:gd name="T63" fmla="*/ 367 h 2083"/>
                <a:gd name="T64" fmla="*/ 175 w 1508"/>
                <a:gd name="T65" fmla="*/ 519 h 2083"/>
                <a:gd name="T66" fmla="*/ 0 w 1508"/>
                <a:gd name="T67" fmla="*/ 375 h 2083"/>
                <a:gd name="T68" fmla="*/ 166 w 1508"/>
                <a:gd name="T69" fmla="*/ 151 h 2083"/>
                <a:gd name="T70" fmla="*/ 287 w 1508"/>
                <a:gd name="T71" fmla="*/ 289 h 2083"/>
                <a:gd name="T72" fmla="*/ 445 w 1508"/>
                <a:gd name="T73" fmla="*/ 351 h 2083"/>
                <a:gd name="T74" fmla="*/ 453 w 1508"/>
                <a:gd name="T75" fmla="*/ 220 h 2083"/>
                <a:gd name="T76" fmla="*/ 316 w 1508"/>
                <a:gd name="T77" fmla="*/ 0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08" h="2083">
                  <a:moveTo>
                    <a:pt x="316" y="0"/>
                  </a:moveTo>
                  <a:lnTo>
                    <a:pt x="459" y="30"/>
                  </a:lnTo>
                  <a:lnTo>
                    <a:pt x="582" y="149"/>
                  </a:lnTo>
                  <a:lnTo>
                    <a:pt x="619" y="254"/>
                  </a:lnTo>
                  <a:lnTo>
                    <a:pt x="647" y="352"/>
                  </a:lnTo>
                  <a:lnTo>
                    <a:pt x="841" y="542"/>
                  </a:lnTo>
                  <a:lnTo>
                    <a:pt x="891" y="559"/>
                  </a:lnTo>
                  <a:lnTo>
                    <a:pt x="960" y="441"/>
                  </a:lnTo>
                  <a:lnTo>
                    <a:pt x="1204" y="417"/>
                  </a:lnTo>
                  <a:lnTo>
                    <a:pt x="1249" y="400"/>
                  </a:lnTo>
                  <a:lnTo>
                    <a:pt x="1297" y="481"/>
                  </a:lnTo>
                  <a:lnTo>
                    <a:pt x="1340" y="564"/>
                  </a:lnTo>
                  <a:lnTo>
                    <a:pt x="1378" y="651"/>
                  </a:lnTo>
                  <a:lnTo>
                    <a:pt x="1411" y="741"/>
                  </a:lnTo>
                  <a:lnTo>
                    <a:pt x="1440" y="832"/>
                  </a:lnTo>
                  <a:lnTo>
                    <a:pt x="1464" y="927"/>
                  </a:lnTo>
                  <a:lnTo>
                    <a:pt x="1483" y="1022"/>
                  </a:lnTo>
                  <a:lnTo>
                    <a:pt x="1497" y="1121"/>
                  </a:lnTo>
                  <a:lnTo>
                    <a:pt x="1505" y="1221"/>
                  </a:lnTo>
                  <a:lnTo>
                    <a:pt x="1508" y="1322"/>
                  </a:lnTo>
                  <a:lnTo>
                    <a:pt x="1505" y="1425"/>
                  </a:lnTo>
                  <a:lnTo>
                    <a:pt x="1497" y="1526"/>
                  </a:lnTo>
                  <a:lnTo>
                    <a:pt x="1483" y="1623"/>
                  </a:lnTo>
                  <a:lnTo>
                    <a:pt x="1463" y="1720"/>
                  </a:lnTo>
                  <a:lnTo>
                    <a:pt x="1439" y="1815"/>
                  </a:lnTo>
                  <a:lnTo>
                    <a:pt x="1409" y="1907"/>
                  </a:lnTo>
                  <a:lnTo>
                    <a:pt x="1375" y="1996"/>
                  </a:lnTo>
                  <a:lnTo>
                    <a:pt x="1337" y="2083"/>
                  </a:lnTo>
                  <a:lnTo>
                    <a:pt x="1345" y="2015"/>
                  </a:lnTo>
                  <a:lnTo>
                    <a:pt x="1349" y="1945"/>
                  </a:lnTo>
                  <a:lnTo>
                    <a:pt x="1347" y="1877"/>
                  </a:lnTo>
                  <a:lnTo>
                    <a:pt x="1341" y="1808"/>
                  </a:lnTo>
                  <a:lnTo>
                    <a:pt x="1329" y="1741"/>
                  </a:lnTo>
                  <a:lnTo>
                    <a:pt x="1313" y="1675"/>
                  </a:lnTo>
                  <a:lnTo>
                    <a:pt x="1293" y="1610"/>
                  </a:lnTo>
                  <a:lnTo>
                    <a:pt x="1266" y="1547"/>
                  </a:lnTo>
                  <a:lnTo>
                    <a:pt x="1236" y="1486"/>
                  </a:lnTo>
                  <a:lnTo>
                    <a:pt x="1201" y="1429"/>
                  </a:lnTo>
                  <a:lnTo>
                    <a:pt x="1161" y="1373"/>
                  </a:lnTo>
                  <a:lnTo>
                    <a:pt x="1117" y="1321"/>
                  </a:lnTo>
                  <a:lnTo>
                    <a:pt x="1071" y="1276"/>
                  </a:lnTo>
                  <a:lnTo>
                    <a:pt x="1021" y="1233"/>
                  </a:lnTo>
                  <a:lnTo>
                    <a:pt x="969" y="1195"/>
                  </a:lnTo>
                  <a:lnTo>
                    <a:pt x="915" y="1162"/>
                  </a:lnTo>
                  <a:lnTo>
                    <a:pt x="859" y="1134"/>
                  </a:lnTo>
                  <a:lnTo>
                    <a:pt x="801" y="1111"/>
                  </a:lnTo>
                  <a:lnTo>
                    <a:pt x="741" y="1093"/>
                  </a:lnTo>
                  <a:lnTo>
                    <a:pt x="680" y="1080"/>
                  </a:lnTo>
                  <a:lnTo>
                    <a:pt x="617" y="1072"/>
                  </a:lnTo>
                  <a:lnTo>
                    <a:pt x="554" y="1069"/>
                  </a:lnTo>
                  <a:lnTo>
                    <a:pt x="484" y="1072"/>
                  </a:lnTo>
                  <a:lnTo>
                    <a:pt x="416" y="1082"/>
                  </a:lnTo>
                  <a:lnTo>
                    <a:pt x="349" y="1098"/>
                  </a:lnTo>
                  <a:lnTo>
                    <a:pt x="283" y="1120"/>
                  </a:lnTo>
                  <a:lnTo>
                    <a:pt x="220" y="1148"/>
                  </a:lnTo>
                  <a:lnTo>
                    <a:pt x="160" y="1182"/>
                  </a:lnTo>
                  <a:lnTo>
                    <a:pt x="338" y="952"/>
                  </a:lnTo>
                  <a:lnTo>
                    <a:pt x="591" y="812"/>
                  </a:lnTo>
                  <a:lnTo>
                    <a:pt x="738" y="833"/>
                  </a:lnTo>
                  <a:lnTo>
                    <a:pt x="751" y="755"/>
                  </a:lnTo>
                  <a:lnTo>
                    <a:pt x="570" y="556"/>
                  </a:lnTo>
                  <a:lnTo>
                    <a:pt x="500" y="407"/>
                  </a:lnTo>
                  <a:lnTo>
                    <a:pt x="400" y="407"/>
                  </a:lnTo>
                  <a:lnTo>
                    <a:pt x="338" y="367"/>
                  </a:lnTo>
                  <a:lnTo>
                    <a:pt x="203" y="345"/>
                  </a:lnTo>
                  <a:lnTo>
                    <a:pt x="175" y="519"/>
                  </a:lnTo>
                  <a:lnTo>
                    <a:pt x="12" y="484"/>
                  </a:lnTo>
                  <a:lnTo>
                    <a:pt x="0" y="375"/>
                  </a:lnTo>
                  <a:lnTo>
                    <a:pt x="125" y="345"/>
                  </a:lnTo>
                  <a:lnTo>
                    <a:pt x="166" y="151"/>
                  </a:lnTo>
                  <a:lnTo>
                    <a:pt x="291" y="207"/>
                  </a:lnTo>
                  <a:lnTo>
                    <a:pt x="287" y="289"/>
                  </a:lnTo>
                  <a:lnTo>
                    <a:pt x="382" y="332"/>
                  </a:lnTo>
                  <a:lnTo>
                    <a:pt x="445" y="351"/>
                  </a:lnTo>
                  <a:lnTo>
                    <a:pt x="522" y="308"/>
                  </a:lnTo>
                  <a:lnTo>
                    <a:pt x="453" y="220"/>
                  </a:lnTo>
                  <a:lnTo>
                    <a:pt x="313" y="71"/>
                  </a:lnTo>
                  <a:lnTo>
                    <a:pt x="3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2" name="Freeform 292"/>
            <p:cNvSpPr/>
            <p:nvPr/>
          </p:nvSpPr>
          <p:spPr bwMode="auto">
            <a:xfrm>
              <a:off x="2786063" y="4497388"/>
              <a:ext cx="30163" cy="26988"/>
            </a:xfrm>
            <a:custGeom>
              <a:avLst/>
              <a:gdLst>
                <a:gd name="T0" fmla="*/ 118 w 208"/>
                <a:gd name="T1" fmla="*/ 0 h 197"/>
                <a:gd name="T2" fmla="*/ 208 w 208"/>
                <a:gd name="T3" fmla="*/ 45 h 197"/>
                <a:gd name="T4" fmla="*/ 186 w 208"/>
                <a:gd name="T5" fmla="*/ 66 h 197"/>
                <a:gd name="T6" fmla="*/ 165 w 208"/>
                <a:gd name="T7" fmla="*/ 89 h 197"/>
                <a:gd name="T8" fmla="*/ 147 w 208"/>
                <a:gd name="T9" fmla="*/ 109 h 197"/>
                <a:gd name="T10" fmla="*/ 130 w 208"/>
                <a:gd name="T11" fmla="*/ 131 h 197"/>
                <a:gd name="T12" fmla="*/ 81 w 208"/>
                <a:gd name="T13" fmla="*/ 132 h 197"/>
                <a:gd name="T14" fmla="*/ 29 w 208"/>
                <a:gd name="T15" fmla="*/ 197 h 197"/>
                <a:gd name="T16" fmla="*/ 0 w 208"/>
                <a:gd name="T17" fmla="*/ 61 h 197"/>
                <a:gd name="T18" fmla="*/ 118 w 208"/>
                <a:gd name="T1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197">
                  <a:moveTo>
                    <a:pt x="118" y="0"/>
                  </a:moveTo>
                  <a:lnTo>
                    <a:pt x="208" y="45"/>
                  </a:lnTo>
                  <a:lnTo>
                    <a:pt x="186" y="66"/>
                  </a:lnTo>
                  <a:lnTo>
                    <a:pt x="165" y="89"/>
                  </a:lnTo>
                  <a:lnTo>
                    <a:pt x="147" y="109"/>
                  </a:lnTo>
                  <a:lnTo>
                    <a:pt x="130" y="131"/>
                  </a:lnTo>
                  <a:lnTo>
                    <a:pt x="81" y="132"/>
                  </a:lnTo>
                  <a:lnTo>
                    <a:pt x="29" y="197"/>
                  </a:lnTo>
                  <a:lnTo>
                    <a:pt x="0" y="61"/>
                  </a:ln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3" name="Freeform 293"/>
            <p:cNvSpPr/>
            <p:nvPr/>
          </p:nvSpPr>
          <p:spPr bwMode="auto">
            <a:xfrm>
              <a:off x="2860675" y="4702175"/>
              <a:ext cx="52388" cy="20638"/>
            </a:xfrm>
            <a:custGeom>
              <a:avLst/>
              <a:gdLst>
                <a:gd name="T0" fmla="*/ 368 w 368"/>
                <a:gd name="T1" fmla="*/ 0 h 153"/>
                <a:gd name="T2" fmla="*/ 298 w 368"/>
                <a:gd name="T3" fmla="*/ 38 h 153"/>
                <a:gd name="T4" fmla="*/ 227 w 368"/>
                <a:gd name="T5" fmla="*/ 73 h 153"/>
                <a:gd name="T6" fmla="*/ 152 w 368"/>
                <a:gd name="T7" fmla="*/ 105 h 153"/>
                <a:gd name="T8" fmla="*/ 77 w 368"/>
                <a:gd name="T9" fmla="*/ 131 h 153"/>
                <a:gd name="T10" fmla="*/ 0 w 368"/>
                <a:gd name="T11" fmla="*/ 153 h 153"/>
                <a:gd name="T12" fmla="*/ 28 w 368"/>
                <a:gd name="T13" fmla="*/ 44 h 153"/>
                <a:gd name="T14" fmla="*/ 83 w 368"/>
                <a:gd name="T15" fmla="*/ 5 h 153"/>
                <a:gd name="T16" fmla="*/ 148 w 368"/>
                <a:gd name="T17" fmla="*/ 13 h 153"/>
                <a:gd name="T18" fmla="*/ 215 w 368"/>
                <a:gd name="T19" fmla="*/ 16 h 153"/>
                <a:gd name="T20" fmla="*/ 266 w 368"/>
                <a:gd name="T21" fmla="*/ 14 h 153"/>
                <a:gd name="T22" fmla="*/ 317 w 368"/>
                <a:gd name="T23" fmla="*/ 9 h 153"/>
                <a:gd name="T24" fmla="*/ 368 w 368"/>
                <a:gd name="T2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8" h="153">
                  <a:moveTo>
                    <a:pt x="368" y="0"/>
                  </a:moveTo>
                  <a:lnTo>
                    <a:pt x="298" y="38"/>
                  </a:lnTo>
                  <a:lnTo>
                    <a:pt x="227" y="73"/>
                  </a:lnTo>
                  <a:lnTo>
                    <a:pt x="152" y="105"/>
                  </a:lnTo>
                  <a:lnTo>
                    <a:pt x="77" y="131"/>
                  </a:lnTo>
                  <a:lnTo>
                    <a:pt x="0" y="153"/>
                  </a:lnTo>
                  <a:lnTo>
                    <a:pt x="28" y="44"/>
                  </a:lnTo>
                  <a:lnTo>
                    <a:pt x="83" y="5"/>
                  </a:lnTo>
                  <a:lnTo>
                    <a:pt x="148" y="13"/>
                  </a:lnTo>
                  <a:lnTo>
                    <a:pt x="215" y="16"/>
                  </a:lnTo>
                  <a:lnTo>
                    <a:pt x="266" y="14"/>
                  </a:lnTo>
                  <a:lnTo>
                    <a:pt x="317" y="9"/>
                  </a:lnTo>
                  <a:lnTo>
                    <a:pt x="3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4" name="Freeform 294"/>
            <p:cNvSpPr/>
            <p:nvPr/>
          </p:nvSpPr>
          <p:spPr bwMode="auto">
            <a:xfrm>
              <a:off x="2587625" y="4395788"/>
              <a:ext cx="249238" cy="333375"/>
            </a:xfrm>
            <a:custGeom>
              <a:avLst/>
              <a:gdLst>
                <a:gd name="T0" fmla="*/ 210 w 1723"/>
                <a:gd name="T1" fmla="*/ 95 h 2519"/>
                <a:gd name="T2" fmla="*/ 468 w 1723"/>
                <a:gd name="T3" fmla="*/ 157 h 2519"/>
                <a:gd name="T4" fmla="*/ 884 w 1723"/>
                <a:gd name="T5" fmla="*/ 389 h 2519"/>
                <a:gd name="T6" fmla="*/ 1103 w 1723"/>
                <a:gd name="T7" fmla="*/ 976 h 2519"/>
                <a:gd name="T8" fmla="*/ 1141 w 1723"/>
                <a:gd name="T9" fmla="*/ 862 h 2519"/>
                <a:gd name="T10" fmla="*/ 1389 w 1723"/>
                <a:gd name="T11" fmla="*/ 1094 h 2519"/>
                <a:gd name="T12" fmla="*/ 1344 w 1723"/>
                <a:gd name="T13" fmla="*/ 1213 h 2519"/>
                <a:gd name="T14" fmla="*/ 1316 w 1723"/>
                <a:gd name="T15" fmla="*/ 1341 h 2519"/>
                <a:gd name="T16" fmla="*/ 1307 w 1723"/>
                <a:gd name="T17" fmla="*/ 1472 h 2519"/>
                <a:gd name="T18" fmla="*/ 1317 w 1723"/>
                <a:gd name="T19" fmla="*/ 1609 h 2519"/>
                <a:gd name="T20" fmla="*/ 1346 w 1723"/>
                <a:gd name="T21" fmla="*/ 1741 h 2519"/>
                <a:gd name="T22" fmla="*/ 1394 w 1723"/>
                <a:gd name="T23" fmla="*/ 1865 h 2519"/>
                <a:gd name="T24" fmla="*/ 1459 w 1723"/>
                <a:gd name="T25" fmla="*/ 1979 h 2519"/>
                <a:gd name="T26" fmla="*/ 1541 w 1723"/>
                <a:gd name="T27" fmla="*/ 2083 h 2519"/>
                <a:gd name="T28" fmla="*/ 1628 w 1723"/>
                <a:gd name="T29" fmla="*/ 2165 h 2519"/>
                <a:gd name="T30" fmla="*/ 1723 w 1723"/>
                <a:gd name="T31" fmla="*/ 2230 h 2519"/>
                <a:gd name="T32" fmla="*/ 1714 w 1723"/>
                <a:gd name="T33" fmla="*/ 2268 h 2519"/>
                <a:gd name="T34" fmla="*/ 1708 w 1723"/>
                <a:gd name="T35" fmla="*/ 2294 h 2519"/>
                <a:gd name="T36" fmla="*/ 1706 w 1723"/>
                <a:gd name="T37" fmla="*/ 2304 h 2519"/>
                <a:gd name="T38" fmla="*/ 1659 w 1723"/>
                <a:gd name="T39" fmla="*/ 2513 h 2519"/>
                <a:gd name="T40" fmla="*/ 1530 w 1723"/>
                <a:gd name="T41" fmla="*/ 2519 h 2519"/>
                <a:gd name="T42" fmla="*/ 1338 w 1723"/>
                <a:gd name="T43" fmla="*/ 2506 h 2519"/>
                <a:gd name="T44" fmla="*/ 1154 w 1723"/>
                <a:gd name="T45" fmla="*/ 2468 h 2519"/>
                <a:gd name="T46" fmla="*/ 977 w 1723"/>
                <a:gd name="T47" fmla="*/ 2407 h 2519"/>
                <a:gd name="T48" fmla="*/ 810 w 1723"/>
                <a:gd name="T49" fmla="*/ 2325 h 2519"/>
                <a:gd name="T50" fmla="*/ 656 w 1723"/>
                <a:gd name="T51" fmla="*/ 2222 h 2519"/>
                <a:gd name="T52" fmla="*/ 514 w 1723"/>
                <a:gd name="T53" fmla="*/ 2101 h 2519"/>
                <a:gd name="T54" fmla="*/ 387 w 1723"/>
                <a:gd name="T55" fmla="*/ 1963 h 2519"/>
                <a:gd name="T56" fmla="*/ 274 w 1723"/>
                <a:gd name="T57" fmla="*/ 1809 h 2519"/>
                <a:gd name="T58" fmla="*/ 180 w 1723"/>
                <a:gd name="T59" fmla="*/ 1641 h 2519"/>
                <a:gd name="T60" fmla="*/ 103 w 1723"/>
                <a:gd name="T61" fmla="*/ 1461 h 2519"/>
                <a:gd name="T62" fmla="*/ 47 w 1723"/>
                <a:gd name="T63" fmla="*/ 1270 h 2519"/>
                <a:gd name="T64" fmla="*/ 12 w 1723"/>
                <a:gd name="T65" fmla="*/ 1070 h 2519"/>
                <a:gd name="T66" fmla="*/ 0 w 1723"/>
                <a:gd name="T67" fmla="*/ 862 h 2519"/>
                <a:gd name="T68" fmla="*/ 11 w 1723"/>
                <a:gd name="T69" fmla="*/ 662 h 2519"/>
                <a:gd name="T70" fmla="*/ 44 w 1723"/>
                <a:gd name="T71" fmla="*/ 470 h 2519"/>
                <a:gd name="T72" fmla="*/ 96 w 1723"/>
                <a:gd name="T73" fmla="*/ 285 h 2519"/>
                <a:gd name="T74" fmla="*/ 168 w 1723"/>
                <a:gd name="T75" fmla="*/ 111 h 2519"/>
                <a:gd name="T76" fmla="*/ 320 w 1723"/>
                <a:gd name="T77" fmla="*/ 0 h 2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23" h="2519">
                  <a:moveTo>
                    <a:pt x="320" y="0"/>
                  </a:moveTo>
                  <a:lnTo>
                    <a:pt x="210" y="95"/>
                  </a:lnTo>
                  <a:lnTo>
                    <a:pt x="296" y="157"/>
                  </a:lnTo>
                  <a:lnTo>
                    <a:pt x="468" y="157"/>
                  </a:lnTo>
                  <a:lnTo>
                    <a:pt x="724" y="107"/>
                  </a:lnTo>
                  <a:lnTo>
                    <a:pt x="884" y="389"/>
                  </a:lnTo>
                  <a:lnTo>
                    <a:pt x="884" y="655"/>
                  </a:lnTo>
                  <a:lnTo>
                    <a:pt x="1103" y="976"/>
                  </a:lnTo>
                  <a:lnTo>
                    <a:pt x="1141" y="976"/>
                  </a:lnTo>
                  <a:lnTo>
                    <a:pt x="1141" y="862"/>
                  </a:lnTo>
                  <a:lnTo>
                    <a:pt x="1225" y="1054"/>
                  </a:lnTo>
                  <a:lnTo>
                    <a:pt x="1389" y="1094"/>
                  </a:lnTo>
                  <a:lnTo>
                    <a:pt x="1365" y="1153"/>
                  </a:lnTo>
                  <a:lnTo>
                    <a:pt x="1344" y="1213"/>
                  </a:lnTo>
                  <a:lnTo>
                    <a:pt x="1328" y="1277"/>
                  </a:lnTo>
                  <a:lnTo>
                    <a:pt x="1316" y="1341"/>
                  </a:lnTo>
                  <a:lnTo>
                    <a:pt x="1309" y="1406"/>
                  </a:lnTo>
                  <a:lnTo>
                    <a:pt x="1307" y="1472"/>
                  </a:lnTo>
                  <a:lnTo>
                    <a:pt x="1309" y="1542"/>
                  </a:lnTo>
                  <a:lnTo>
                    <a:pt x="1317" y="1609"/>
                  </a:lnTo>
                  <a:lnTo>
                    <a:pt x="1329" y="1676"/>
                  </a:lnTo>
                  <a:lnTo>
                    <a:pt x="1346" y="1741"/>
                  </a:lnTo>
                  <a:lnTo>
                    <a:pt x="1368" y="1803"/>
                  </a:lnTo>
                  <a:lnTo>
                    <a:pt x="1394" y="1865"/>
                  </a:lnTo>
                  <a:lnTo>
                    <a:pt x="1424" y="1923"/>
                  </a:lnTo>
                  <a:lnTo>
                    <a:pt x="1459" y="1979"/>
                  </a:lnTo>
                  <a:lnTo>
                    <a:pt x="1498" y="2032"/>
                  </a:lnTo>
                  <a:lnTo>
                    <a:pt x="1541" y="2083"/>
                  </a:lnTo>
                  <a:lnTo>
                    <a:pt x="1583" y="2126"/>
                  </a:lnTo>
                  <a:lnTo>
                    <a:pt x="1628" y="2165"/>
                  </a:lnTo>
                  <a:lnTo>
                    <a:pt x="1675" y="2200"/>
                  </a:lnTo>
                  <a:lnTo>
                    <a:pt x="1723" y="2230"/>
                  </a:lnTo>
                  <a:lnTo>
                    <a:pt x="1718" y="2251"/>
                  </a:lnTo>
                  <a:lnTo>
                    <a:pt x="1714" y="2268"/>
                  </a:lnTo>
                  <a:lnTo>
                    <a:pt x="1711" y="2283"/>
                  </a:lnTo>
                  <a:lnTo>
                    <a:pt x="1708" y="2294"/>
                  </a:lnTo>
                  <a:lnTo>
                    <a:pt x="1706" y="2302"/>
                  </a:lnTo>
                  <a:lnTo>
                    <a:pt x="1706" y="2304"/>
                  </a:lnTo>
                  <a:lnTo>
                    <a:pt x="1722" y="2505"/>
                  </a:lnTo>
                  <a:lnTo>
                    <a:pt x="1659" y="2513"/>
                  </a:lnTo>
                  <a:lnTo>
                    <a:pt x="1594" y="2517"/>
                  </a:lnTo>
                  <a:lnTo>
                    <a:pt x="1530" y="2519"/>
                  </a:lnTo>
                  <a:lnTo>
                    <a:pt x="1433" y="2516"/>
                  </a:lnTo>
                  <a:lnTo>
                    <a:pt x="1338" y="2506"/>
                  </a:lnTo>
                  <a:lnTo>
                    <a:pt x="1245" y="2490"/>
                  </a:lnTo>
                  <a:lnTo>
                    <a:pt x="1154" y="2468"/>
                  </a:lnTo>
                  <a:lnTo>
                    <a:pt x="1064" y="2441"/>
                  </a:lnTo>
                  <a:lnTo>
                    <a:pt x="977" y="2407"/>
                  </a:lnTo>
                  <a:lnTo>
                    <a:pt x="893" y="2369"/>
                  </a:lnTo>
                  <a:lnTo>
                    <a:pt x="810" y="2325"/>
                  </a:lnTo>
                  <a:lnTo>
                    <a:pt x="732" y="2276"/>
                  </a:lnTo>
                  <a:lnTo>
                    <a:pt x="656" y="2222"/>
                  </a:lnTo>
                  <a:lnTo>
                    <a:pt x="583" y="2164"/>
                  </a:lnTo>
                  <a:lnTo>
                    <a:pt x="514" y="2101"/>
                  </a:lnTo>
                  <a:lnTo>
                    <a:pt x="448" y="2034"/>
                  </a:lnTo>
                  <a:lnTo>
                    <a:pt x="387" y="1963"/>
                  </a:lnTo>
                  <a:lnTo>
                    <a:pt x="328" y="1888"/>
                  </a:lnTo>
                  <a:lnTo>
                    <a:pt x="274" y="1809"/>
                  </a:lnTo>
                  <a:lnTo>
                    <a:pt x="225" y="1727"/>
                  </a:lnTo>
                  <a:lnTo>
                    <a:pt x="180" y="1641"/>
                  </a:lnTo>
                  <a:lnTo>
                    <a:pt x="139" y="1553"/>
                  </a:lnTo>
                  <a:lnTo>
                    <a:pt x="103" y="1461"/>
                  </a:lnTo>
                  <a:lnTo>
                    <a:pt x="72" y="1367"/>
                  </a:lnTo>
                  <a:lnTo>
                    <a:pt x="47" y="1270"/>
                  </a:lnTo>
                  <a:lnTo>
                    <a:pt x="27" y="1171"/>
                  </a:lnTo>
                  <a:lnTo>
                    <a:pt x="12" y="1070"/>
                  </a:lnTo>
                  <a:lnTo>
                    <a:pt x="3" y="968"/>
                  </a:lnTo>
                  <a:lnTo>
                    <a:pt x="0" y="862"/>
                  </a:lnTo>
                  <a:lnTo>
                    <a:pt x="3" y="761"/>
                  </a:lnTo>
                  <a:lnTo>
                    <a:pt x="11" y="662"/>
                  </a:lnTo>
                  <a:lnTo>
                    <a:pt x="25" y="565"/>
                  </a:lnTo>
                  <a:lnTo>
                    <a:pt x="44" y="470"/>
                  </a:lnTo>
                  <a:lnTo>
                    <a:pt x="68" y="376"/>
                  </a:lnTo>
                  <a:lnTo>
                    <a:pt x="96" y="285"/>
                  </a:lnTo>
                  <a:lnTo>
                    <a:pt x="131" y="197"/>
                  </a:lnTo>
                  <a:lnTo>
                    <a:pt x="168" y="111"/>
                  </a:lnTo>
                  <a:lnTo>
                    <a:pt x="210" y="27"/>
                  </a:lnTo>
                  <a:lnTo>
                    <a:pt x="3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5" name="Freeform 295"/>
            <p:cNvSpPr>
              <a:spLocks noEditPoints="1"/>
            </p:cNvSpPr>
            <p:nvPr/>
          </p:nvSpPr>
          <p:spPr bwMode="auto">
            <a:xfrm>
              <a:off x="2638425" y="4291013"/>
              <a:ext cx="263525" cy="79375"/>
            </a:xfrm>
            <a:custGeom>
              <a:avLst/>
              <a:gdLst>
                <a:gd name="T0" fmla="*/ 782 w 1831"/>
                <a:gd name="T1" fmla="*/ 179 h 603"/>
                <a:gd name="T2" fmla="*/ 779 w 1831"/>
                <a:gd name="T3" fmla="*/ 185 h 603"/>
                <a:gd name="T4" fmla="*/ 773 w 1831"/>
                <a:gd name="T5" fmla="*/ 194 h 603"/>
                <a:gd name="T6" fmla="*/ 763 w 1831"/>
                <a:gd name="T7" fmla="*/ 204 h 603"/>
                <a:gd name="T8" fmla="*/ 750 w 1831"/>
                <a:gd name="T9" fmla="*/ 214 h 603"/>
                <a:gd name="T10" fmla="*/ 737 w 1831"/>
                <a:gd name="T11" fmla="*/ 225 h 603"/>
                <a:gd name="T12" fmla="*/ 724 w 1831"/>
                <a:gd name="T13" fmla="*/ 235 h 603"/>
                <a:gd name="T14" fmla="*/ 711 w 1831"/>
                <a:gd name="T15" fmla="*/ 246 h 603"/>
                <a:gd name="T16" fmla="*/ 699 w 1831"/>
                <a:gd name="T17" fmla="*/ 254 h 603"/>
                <a:gd name="T18" fmla="*/ 690 w 1831"/>
                <a:gd name="T19" fmla="*/ 261 h 603"/>
                <a:gd name="T20" fmla="*/ 683 w 1831"/>
                <a:gd name="T21" fmla="*/ 266 h 603"/>
                <a:gd name="T22" fmla="*/ 681 w 1831"/>
                <a:gd name="T23" fmla="*/ 267 h 603"/>
                <a:gd name="T24" fmla="*/ 782 w 1831"/>
                <a:gd name="T25" fmla="*/ 331 h 603"/>
                <a:gd name="T26" fmla="*/ 990 w 1831"/>
                <a:gd name="T27" fmla="*/ 271 h 603"/>
                <a:gd name="T28" fmla="*/ 941 w 1831"/>
                <a:gd name="T29" fmla="*/ 179 h 603"/>
                <a:gd name="T30" fmla="*/ 851 w 1831"/>
                <a:gd name="T31" fmla="*/ 210 h 603"/>
                <a:gd name="T32" fmla="*/ 782 w 1831"/>
                <a:gd name="T33" fmla="*/ 179 h 603"/>
                <a:gd name="T34" fmla="*/ 1401 w 1831"/>
                <a:gd name="T35" fmla="*/ 72 h 603"/>
                <a:gd name="T36" fmla="*/ 1244 w 1831"/>
                <a:gd name="T37" fmla="*/ 166 h 603"/>
                <a:gd name="T38" fmla="*/ 1155 w 1831"/>
                <a:gd name="T39" fmla="*/ 226 h 603"/>
                <a:gd name="T40" fmla="*/ 1217 w 1831"/>
                <a:gd name="T41" fmla="*/ 270 h 603"/>
                <a:gd name="T42" fmla="*/ 1356 w 1831"/>
                <a:gd name="T43" fmla="*/ 255 h 603"/>
                <a:gd name="T44" fmla="*/ 1502 w 1831"/>
                <a:gd name="T45" fmla="*/ 135 h 603"/>
                <a:gd name="T46" fmla="*/ 1401 w 1831"/>
                <a:gd name="T47" fmla="*/ 72 h 603"/>
                <a:gd name="T48" fmla="*/ 1180 w 1831"/>
                <a:gd name="T49" fmla="*/ 0 h 603"/>
                <a:gd name="T50" fmla="*/ 1180 w 1831"/>
                <a:gd name="T51" fmla="*/ 0 h 603"/>
                <a:gd name="T52" fmla="*/ 1267 w 1831"/>
                <a:gd name="T53" fmla="*/ 4 h 603"/>
                <a:gd name="T54" fmla="*/ 1352 w 1831"/>
                <a:gd name="T55" fmla="*/ 11 h 603"/>
                <a:gd name="T56" fmla="*/ 1436 w 1831"/>
                <a:gd name="T57" fmla="*/ 24 h 603"/>
                <a:gd name="T58" fmla="*/ 1519 w 1831"/>
                <a:gd name="T59" fmla="*/ 43 h 603"/>
                <a:gd name="T60" fmla="*/ 1600 w 1831"/>
                <a:gd name="T61" fmla="*/ 66 h 603"/>
                <a:gd name="T62" fmla="*/ 1679 w 1831"/>
                <a:gd name="T63" fmla="*/ 93 h 603"/>
                <a:gd name="T64" fmla="*/ 1756 w 1831"/>
                <a:gd name="T65" fmla="*/ 124 h 603"/>
                <a:gd name="T66" fmla="*/ 1831 w 1831"/>
                <a:gd name="T67" fmla="*/ 160 h 603"/>
                <a:gd name="T68" fmla="*/ 1776 w 1831"/>
                <a:gd name="T69" fmla="*/ 169 h 603"/>
                <a:gd name="T70" fmla="*/ 1626 w 1831"/>
                <a:gd name="T71" fmla="*/ 145 h 603"/>
                <a:gd name="T72" fmla="*/ 1521 w 1831"/>
                <a:gd name="T73" fmla="*/ 221 h 603"/>
                <a:gd name="T74" fmla="*/ 1445 w 1831"/>
                <a:gd name="T75" fmla="*/ 311 h 603"/>
                <a:gd name="T76" fmla="*/ 1171 w 1831"/>
                <a:gd name="T77" fmla="*/ 338 h 603"/>
                <a:gd name="T78" fmla="*/ 1059 w 1831"/>
                <a:gd name="T79" fmla="*/ 319 h 603"/>
                <a:gd name="T80" fmla="*/ 981 w 1831"/>
                <a:gd name="T81" fmla="*/ 449 h 603"/>
                <a:gd name="T82" fmla="*/ 757 w 1831"/>
                <a:gd name="T83" fmla="*/ 463 h 603"/>
                <a:gd name="T84" fmla="*/ 616 w 1831"/>
                <a:gd name="T85" fmla="*/ 420 h 603"/>
                <a:gd name="T86" fmla="*/ 490 w 1831"/>
                <a:gd name="T87" fmla="*/ 494 h 603"/>
                <a:gd name="T88" fmla="*/ 218 w 1831"/>
                <a:gd name="T89" fmla="*/ 535 h 603"/>
                <a:gd name="T90" fmla="*/ 0 w 1831"/>
                <a:gd name="T91" fmla="*/ 603 h 603"/>
                <a:gd name="T92" fmla="*/ 0 w 1831"/>
                <a:gd name="T93" fmla="*/ 603 h 603"/>
                <a:gd name="T94" fmla="*/ 58 w 1831"/>
                <a:gd name="T95" fmla="*/ 531 h 603"/>
                <a:gd name="T96" fmla="*/ 120 w 1831"/>
                <a:gd name="T97" fmla="*/ 463 h 603"/>
                <a:gd name="T98" fmla="*/ 185 w 1831"/>
                <a:gd name="T99" fmla="*/ 399 h 603"/>
                <a:gd name="T100" fmla="*/ 253 w 1831"/>
                <a:gd name="T101" fmla="*/ 338 h 603"/>
                <a:gd name="T102" fmla="*/ 325 w 1831"/>
                <a:gd name="T103" fmla="*/ 283 h 603"/>
                <a:gd name="T104" fmla="*/ 400 w 1831"/>
                <a:gd name="T105" fmla="*/ 232 h 603"/>
                <a:gd name="T106" fmla="*/ 477 w 1831"/>
                <a:gd name="T107" fmla="*/ 185 h 603"/>
                <a:gd name="T108" fmla="*/ 558 w 1831"/>
                <a:gd name="T109" fmla="*/ 144 h 603"/>
                <a:gd name="T110" fmla="*/ 640 w 1831"/>
                <a:gd name="T111" fmla="*/ 107 h 603"/>
                <a:gd name="T112" fmla="*/ 725 w 1831"/>
                <a:gd name="T113" fmla="*/ 75 h 603"/>
                <a:gd name="T114" fmla="*/ 813 w 1831"/>
                <a:gd name="T115" fmla="*/ 49 h 603"/>
                <a:gd name="T116" fmla="*/ 902 w 1831"/>
                <a:gd name="T117" fmla="*/ 27 h 603"/>
                <a:gd name="T118" fmla="*/ 992 w 1831"/>
                <a:gd name="T119" fmla="*/ 13 h 603"/>
                <a:gd name="T120" fmla="*/ 1086 w 1831"/>
                <a:gd name="T121" fmla="*/ 4 h 603"/>
                <a:gd name="T122" fmla="*/ 1180 w 1831"/>
                <a:gd name="T123" fmla="*/ 0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31" h="603">
                  <a:moveTo>
                    <a:pt x="782" y="179"/>
                  </a:moveTo>
                  <a:lnTo>
                    <a:pt x="779" y="185"/>
                  </a:lnTo>
                  <a:lnTo>
                    <a:pt x="773" y="194"/>
                  </a:lnTo>
                  <a:lnTo>
                    <a:pt x="763" y="204"/>
                  </a:lnTo>
                  <a:lnTo>
                    <a:pt x="750" y="214"/>
                  </a:lnTo>
                  <a:lnTo>
                    <a:pt x="737" y="225"/>
                  </a:lnTo>
                  <a:lnTo>
                    <a:pt x="724" y="235"/>
                  </a:lnTo>
                  <a:lnTo>
                    <a:pt x="711" y="246"/>
                  </a:lnTo>
                  <a:lnTo>
                    <a:pt x="699" y="254"/>
                  </a:lnTo>
                  <a:lnTo>
                    <a:pt x="690" y="261"/>
                  </a:lnTo>
                  <a:lnTo>
                    <a:pt x="683" y="266"/>
                  </a:lnTo>
                  <a:lnTo>
                    <a:pt x="681" y="267"/>
                  </a:lnTo>
                  <a:lnTo>
                    <a:pt x="782" y="331"/>
                  </a:lnTo>
                  <a:lnTo>
                    <a:pt x="990" y="271"/>
                  </a:lnTo>
                  <a:lnTo>
                    <a:pt x="941" y="179"/>
                  </a:lnTo>
                  <a:lnTo>
                    <a:pt x="851" y="210"/>
                  </a:lnTo>
                  <a:lnTo>
                    <a:pt x="782" y="179"/>
                  </a:lnTo>
                  <a:close/>
                  <a:moveTo>
                    <a:pt x="1401" y="72"/>
                  </a:moveTo>
                  <a:lnTo>
                    <a:pt x="1244" y="166"/>
                  </a:lnTo>
                  <a:lnTo>
                    <a:pt x="1155" y="226"/>
                  </a:lnTo>
                  <a:lnTo>
                    <a:pt x="1217" y="270"/>
                  </a:lnTo>
                  <a:lnTo>
                    <a:pt x="1356" y="255"/>
                  </a:lnTo>
                  <a:lnTo>
                    <a:pt x="1502" y="135"/>
                  </a:lnTo>
                  <a:lnTo>
                    <a:pt x="1401" y="72"/>
                  </a:lnTo>
                  <a:close/>
                  <a:moveTo>
                    <a:pt x="1180" y="0"/>
                  </a:moveTo>
                  <a:lnTo>
                    <a:pt x="1180" y="0"/>
                  </a:lnTo>
                  <a:lnTo>
                    <a:pt x="1267" y="4"/>
                  </a:lnTo>
                  <a:lnTo>
                    <a:pt x="1352" y="11"/>
                  </a:lnTo>
                  <a:lnTo>
                    <a:pt x="1436" y="24"/>
                  </a:lnTo>
                  <a:lnTo>
                    <a:pt x="1519" y="43"/>
                  </a:lnTo>
                  <a:lnTo>
                    <a:pt x="1600" y="66"/>
                  </a:lnTo>
                  <a:lnTo>
                    <a:pt x="1679" y="93"/>
                  </a:lnTo>
                  <a:lnTo>
                    <a:pt x="1756" y="124"/>
                  </a:lnTo>
                  <a:lnTo>
                    <a:pt x="1831" y="160"/>
                  </a:lnTo>
                  <a:lnTo>
                    <a:pt x="1776" y="169"/>
                  </a:lnTo>
                  <a:lnTo>
                    <a:pt x="1626" y="145"/>
                  </a:lnTo>
                  <a:lnTo>
                    <a:pt x="1521" y="221"/>
                  </a:lnTo>
                  <a:lnTo>
                    <a:pt x="1445" y="311"/>
                  </a:lnTo>
                  <a:lnTo>
                    <a:pt x="1171" y="338"/>
                  </a:lnTo>
                  <a:lnTo>
                    <a:pt x="1059" y="319"/>
                  </a:lnTo>
                  <a:lnTo>
                    <a:pt x="981" y="449"/>
                  </a:lnTo>
                  <a:lnTo>
                    <a:pt x="757" y="463"/>
                  </a:lnTo>
                  <a:lnTo>
                    <a:pt x="616" y="420"/>
                  </a:lnTo>
                  <a:lnTo>
                    <a:pt x="490" y="494"/>
                  </a:lnTo>
                  <a:lnTo>
                    <a:pt x="218" y="535"/>
                  </a:lnTo>
                  <a:lnTo>
                    <a:pt x="0" y="603"/>
                  </a:lnTo>
                  <a:lnTo>
                    <a:pt x="0" y="603"/>
                  </a:lnTo>
                  <a:lnTo>
                    <a:pt x="58" y="531"/>
                  </a:lnTo>
                  <a:lnTo>
                    <a:pt x="120" y="463"/>
                  </a:lnTo>
                  <a:lnTo>
                    <a:pt x="185" y="399"/>
                  </a:lnTo>
                  <a:lnTo>
                    <a:pt x="253" y="338"/>
                  </a:lnTo>
                  <a:lnTo>
                    <a:pt x="325" y="283"/>
                  </a:lnTo>
                  <a:lnTo>
                    <a:pt x="400" y="232"/>
                  </a:lnTo>
                  <a:lnTo>
                    <a:pt x="477" y="185"/>
                  </a:lnTo>
                  <a:lnTo>
                    <a:pt x="558" y="144"/>
                  </a:lnTo>
                  <a:lnTo>
                    <a:pt x="640" y="107"/>
                  </a:lnTo>
                  <a:lnTo>
                    <a:pt x="725" y="75"/>
                  </a:lnTo>
                  <a:lnTo>
                    <a:pt x="813" y="49"/>
                  </a:lnTo>
                  <a:lnTo>
                    <a:pt x="902" y="27"/>
                  </a:lnTo>
                  <a:lnTo>
                    <a:pt x="992" y="13"/>
                  </a:lnTo>
                  <a:lnTo>
                    <a:pt x="1086" y="4"/>
                  </a:lnTo>
                  <a:lnTo>
                    <a:pt x="11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46" name="Group 48"/>
          <p:cNvGrpSpPr/>
          <p:nvPr/>
        </p:nvGrpSpPr>
        <p:grpSpPr>
          <a:xfrm>
            <a:off x="4322925" y="1526032"/>
            <a:ext cx="359552" cy="528864"/>
            <a:chOff x="9209088" y="5059363"/>
            <a:chExt cx="300038" cy="441324"/>
          </a:xfrm>
          <a:solidFill>
            <a:schemeClr val="bg1"/>
          </a:solidFill>
        </p:grpSpPr>
        <p:sp>
          <p:nvSpPr>
            <p:cNvPr id="47" name="Freeform 412"/>
            <p:cNvSpPr/>
            <p:nvPr/>
          </p:nvSpPr>
          <p:spPr bwMode="auto">
            <a:xfrm>
              <a:off x="9313863" y="5059363"/>
              <a:ext cx="90488" cy="90487"/>
            </a:xfrm>
            <a:custGeom>
              <a:avLst/>
              <a:gdLst>
                <a:gd name="T0" fmla="*/ 343 w 686"/>
                <a:gd name="T1" fmla="*/ 0 h 686"/>
                <a:gd name="T2" fmla="*/ 390 w 686"/>
                <a:gd name="T3" fmla="*/ 3 h 686"/>
                <a:gd name="T4" fmla="*/ 435 w 686"/>
                <a:gd name="T5" fmla="*/ 12 h 686"/>
                <a:gd name="T6" fmla="*/ 477 w 686"/>
                <a:gd name="T7" fmla="*/ 27 h 686"/>
                <a:gd name="T8" fmla="*/ 517 w 686"/>
                <a:gd name="T9" fmla="*/ 46 h 686"/>
                <a:gd name="T10" fmla="*/ 553 w 686"/>
                <a:gd name="T11" fmla="*/ 71 h 686"/>
                <a:gd name="T12" fmla="*/ 586 w 686"/>
                <a:gd name="T13" fmla="*/ 100 h 686"/>
                <a:gd name="T14" fmla="*/ 615 w 686"/>
                <a:gd name="T15" fmla="*/ 133 h 686"/>
                <a:gd name="T16" fmla="*/ 640 w 686"/>
                <a:gd name="T17" fmla="*/ 169 h 686"/>
                <a:gd name="T18" fmla="*/ 659 w 686"/>
                <a:gd name="T19" fmla="*/ 209 h 686"/>
                <a:gd name="T20" fmla="*/ 674 w 686"/>
                <a:gd name="T21" fmla="*/ 251 h 686"/>
                <a:gd name="T22" fmla="*/ 683 w 686"/>
                <a:gd name="T23" fmla="*/ 296 h 686"/>
                <a:gd name="T24" fmla="*/ 686 w 686"/>
                <a:gd name="T25" fmla="*/ 342 h 686"/>
                <a:gd name="T26" fmla="*/ 683 w 686"/>
                <a:gd name="T27" fmla="*/ 389 h 686"/>
                <a:gd name="T28" fmla="*/ 674 w 686"/>
                <a:gd name="T29" fmla="*/ 434 h 686"/>
                <a:gd name="T30" fmla="*/ 659 w 686"/>
                <a:gd name="T31" fmla="*/ 476 h 686"/>
                <a:gd name="T32" fmla="*/ 640 w 686"/>
                <a:gd name="T33" fmla="*/ 516 h 686"/>
                <a:gd name="T34" fmla="*/ 615 w 686"/>
                <a:gd name="T35" fmla="*/ 552 h 686"/>
                <a:gd name="T36" fmla="*/ 586 w 686"/>
                <a:gd name="T37" fmla="*/ 585 h 686"/>
                <a:gd name="T38" fmla="*/ 553 w 686"/>
                <a:gd name="T39" fmla="*/ 614 h 686"/>
                <a:gd name="T40" fmla="*/ 517 w 686"/>
                <a:gd name="T41" fmla="*/ 639 h 686"/>
                <a:gd name="T42" fmla="*/ 477 w 686"/>
                <a:gd name="T43" fmla="*/ 659 h 686"/>
                <a:gd name="T44" fmla="*/ 435 w 686"/>
                <a:gd name="T45" fmla="*/ 674 h 686"/>
                <a:gd name="T46" fmla="*/ 390 w 686"/>
                <a:gd name="T47" fmla="*/ 682 h 686"/>
                <a:gd name="T48" fmla="*/ 343 w 686"/>
                <a:gd name="T49" fmla="*/ 686 h 686"/>
                <a:gd name="T50" fmla="*/ 296 w 686"/>
                <a:gd name="T51" fmla="*/ 682 h 686"/>
                <a:gd name="T52" fmla="*/ 252 w 686"/>
                <a:gd name="T53" fmla="*/ 674 h 686"/>
                <a:gd name="T54" fmla="*/ 210 w 686"/>
                <a:gd name="T55" fmla="*/ 659 h 686"/>
                <a:gd name="T56" fmla="*/ 170 w 686"/>
                <a:gd name="T57" fmla="*/ 639 h 686"/>
                <a:gd name="T58" fmla="*/ 134 w 686"/>
                <a:gd name="T59" fmla="*/ 614 h 686"/>
                <a:gd name="T60" fmla="*/ 101 w 686"/>
                <a:gd name="T61" fmla="*/ 585 h 686"/>
                <a:gd name="T62" fmla="*/ 72 w 686"/>
                <a:gd name="T63" fmla="*/ 552 h 686"/>
                <a:gd name="T64" fmla="*/ 48 w 686"/>
                <a:gd name="T65" fmla="*/ 516 h 686"/>
                <a:gd name="T66" fmla="*/ 27 w 686"/>
                <a:gd name="T67" fmla="*/ 476 h 686"/>
                <a:gd name="T68" fmla="*/ 13 w 686"/>
                <a:gd name="T69" fmla="*/ 434 h 686"/>
                <a:gd name="T70" fmla="*/ 4 w 686"/>
                <a:gd name="T71" fmla="*/ 389 h 686"/>
                <a:gd name="T72" fmla="*/ 0 w 686"/>
                <a:gd name="T73" fmla="*/ 342 h 686"/>
                <a:gd name="T74" fmla="*/ 4 w 686"/>
                <a:gd name="T75" fmla="*/ 296 h 686"/>
                <a:gd name="T76" fmla="*/ 13 w 686"/>
                <a:gd name="T77" fmla="*/ 251 h 686"/>
                <a:gd name="T78" fmla="*/ 27 w 686"/>
                <a:gd name="T79" fmla="*/ 209 h 686"/>
                <a:gd name="T80" fmla="*/ 48 w 686"/>
                <a:gd name="T81" fmla="*/ 169 h 686"/>
                <a:gd name="T82" fmla="*/ 72 w 686"/>
                <a:gd name="T83" fmla="*/ 133 h 686"/>
                <a:gd name="T84" fmla="*/ 101 w 686"/>
                <a:gd name="T85" fmla="*/ 100 h 686"/>
                <a:gd name="T86" fmla="*/ 134 w 686"/>
                <a:gd name="T87" fmla="*/ 71 h 686"/>
                <a:gd name="T88" fmla="*/ 170 w 686"/>
                <a:gd name="T89" fmla="*/ 46 h 686"/>
                <a:gd name="T90" fmla="*/ 210 w 686"/>
                <a:gd name="T91" fmla="*/ 27 h 686"/>
                <a:gd name="T92" fmla="*/ 252 w 686"/>
                <a:gd name="T93" fmla="*/ 12 h 686"/>
                <a:gd name="T94" fmla="*/ 296 w 686"/>
                <a:gd name="T95" fmla="*/ 3 h 686"/>
                <a:gd name="T96" fmla="*/ 343 w 686"/>
                <a:gd name="T97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6" h="686">
                  <a:moveTo>
                    <a:pt x="343" y="0"/>
                  </a:moveTo>
                  <a:lnTo>
                    <a:pt x="390" y="3"/>
                  </a:lnTo>
                  <a:lnTo>
                    <a:pt x="435" y="12"/>
                  </a:lnTo>
                  <a:lnTo>
                    <a:pt x="477" y="27"/>
                  </a:lnTo>
                  <a:lnTo>
                    <a:pt x="517" y="46"/>
                  </a:lnTo>
                  <a:lnTo>
                    <a:pt x="553" y="71"/>
                  </a:lnTo>
                  <a:lnTo>
                    <a:pt x="586" y="100"/>
                  </a:lnTo>
                  <a:lnTo>
                    <a:pt x="615" y="133"/>
                  </a:lnTo>
                  <a:lnTo>
                    <a:pt x="640" y="169"/>
                  </a:lnTo>
                  <a:lnTo>
                    <a:pt x="659" y="209"/>
                  </a:lnTo>
                  <a:lnTo>
                    <a:pt x="674" y="251"/>
                  </a:lnTo>
                  <a:lnTo>
                    <a:pt x="683" y="296"/>
                  </a:lnTo>
                  <a:lnTo>
                    <a:pt x="686" y="342"/>
                  </a:lnTo>
                  <a:lnTo>
                    <a:pt x="683" y="389"/>
                  </a:lnTo>
                  <a:lnTo>
                    <a:pt x="674" y="434"/>
                  </a:lnTo>
                  <a:lnTo>
                    <a:pt x="659" y="476"/>
                  </a:lnTo>
                  <a:lnTo>
                    <a:pt x="640" y="516"/>
                  </a:lnTo>
                  <a:lnTo>
                    <a:pt x="615" y="552"/>
                  </a:lnTo>
                  <a:lnTo>
                    <a:pt x="586" y="585"/>
                  </a:lnTo>
                  <a:lnTo>
                    <a:pt x="553" y="614"/>
                  </a:lnTo>
                  <a:lnTo>
                    <a:pt x="517" y="639"/>
                  </a:lnTo>
                  <a:lnTo>
                    <a:pt x="477" y="659"/>
                  </a:lnTo>
                  <a:lnTo>
                    <a:pt x="435" y="674"/>
                  </a:lnTo>
                  <a:lnTo>
                    <a:pt x="390" y="682"/>
                  </a:lnTo>
                  <a:lnTo>
                    <a:pt x="343" y="686"/>
                  </a:lnTo>
                  <a:lnTo>
                    <a:pt x="296" y="682"/>
                  </a:lnTo>
                  <a:lnTo>
                    <a:pt x="252" y="674"/>
                  </a:lnTo>
                  <a:lnTo>
                    <a:pt x="210" y="659"/>
                  </a:lnTo>
                  <a:lnTo>
                    <a:pt x="170" y="639"/>
                  </a:lnTo>
                  <a:lnTo>
                    <a:pt x="134" y="614"/>
                  </a:lnTo>
                  <a:lnTo>
                    <a:pt x="101" y="585"/>
                  </a:lnTo>
                  <a:lnTo>
                    <a:pt x="72" y="552"/>
                  </a:lnTo>
                  <a:lnTo>
                    <a:pt x="48" y="516"/>
                  </a:lnTo>
                  <a:lnTo>
                    <a:pt x="27" y="476"/>
                  </a:lnTo>
                  <a:lnTo>
                    <a:pt x="13" y="434"/>
                  </a:lnTo>
                  <a:lnTo>
                    <a:pt x="4" y="389"/>
                  </a:lnTo>
                  <a:lnTo>
                    <a:pt x="0" y="342"/>
                  </a:lnTo>
                  <a:lnTo>
                    <a:pt x="4" y="296"/>
                  </a:lnTo>
                  <a:lnTo>
                    <a:pt x="13" y="251"/>
                  </a:lnTo>
                  <a:lnTo>
                    <a:pt x="27" y="209"/>
                  </a:lnTo>
                  <a:lnTo>
                    <a:pt x="48" y="169"/>
                  </a:lnTo>
                  <a:lnTo>
                    <a:pt x="72" y="133"/>
                  </a:lnTo>
                  <a:lnTo>
                    <a:pt x="101" y="100"/>
                  </a:lnTo>
                  <a:lnTo>
                    <a:pt x="134" y="71"/>
                  </a:lnTo>
                  <a:lnTo>
                    <a:pt x="170" y="46"/>
                  </a:lnTo>
                  <a:lnTo>
                    <a:pt x="210" y="27"/>
                  </a:lnTo>
                  <a:lnTo>
                    <a:pt x="252" y="12"/>
                  </a:lnTo>
                  <a:lnTo>
                    <a:pt x="296" y="3"/>
                  </a:lnTo>
                  <a:lnTo>
                    <a:pt x="3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8" name="Freeform 413"/>
            <p:cNvSpPr/>
            <p:nvPr/>
          </p:nvSpPr>
          <p:spPr bwMode="auto">
            <a:xfrm>
              <a:off x="9288463" y="5156200"/>
              <a:ext cx="141288" cy="344487"/>
            </a:xfrm>
            <a:custGeom>
              <a:avLst/>
              <a:gdLst>
                <a:gd name="T0" fmla="*/ 925 w 1073"/>
                <a:gd name="T1" fmla="*/ 1 h 2605"/>
                <a:gd name="T2" fmla="*/ 982 w 1073"/>
                <a:gd name="T3" fmla="*/ 12 h 2605"/>
                <a:gd name="T4" fmla="*/ 1029 w 1073"/>
                <a:gd name="T5" fmla="*/ 45 h 2605"/>
                <a:gd name="T6" fmla="*/ 1061 w 1073"/>
                <a:gd name="T7" fmla="*/ 91 h 2605"/>
                <a:gd name="T8" fmla="*/ 1073 w 1073"/>
                <a:gd name="T9" fmla="*/ 149 h 2605"/>
                <a:gd name="T10" fmla="*/ 1069 w 1073"/>
                <a:gd name="T11" fmla="*/ 1419 h 2605"/>
                <a:gd name="T12" fmla="*/ 1048 w 1073"/>
                <a:gd name="T13" fmla="*/ 1472 h 2605"/>
                <a:gd name="T14" fmla="*/ 1007 w 1073"/>
                <a:gd name="T15" fmla="*/ 1512 h 2605"/>
                <a:gd name="T16" fmla="*/ 954 w 1073"/>
                <a:gd name="T17" fmla="*/ 1535 h 2605"/>
                <a:gd name="T18" fmla="*/ 900 w 1073"/>
                <a:gd name="T19" fmla="*/ 1536 h 2605"/>
                <a:gd name="T20" fmla="*/ 854 w 1073"/>
                <a:gd name="T21" fmla="*/ 1520 h 2605"/>
                <a:gd name="T22" fmla="*/ 835 w 1073"/>
                <a:gd name="T23" fmla="*/ 2456 h 2605"/>
                <a:gd name="T24" fmla="*/ 824 w 1073"/>
                <a:gd name="T25" fmla="*/ 2515 h 2605"/>
                <a:gd name="T26" fmla="*/ 792 w 1073"/>
                <a:gd name="T27" fmla="*/ 2561 h 2605"/>
                <a:gd name="T28" fmla="*/ 744 w 1073"/>
                <a:gd name="T29" fmla="*/ 2593 h 2605"/>
                <a:gd name="T30" fmla="*/ 687 w 1073"/>
                <a:gd name="T31" fmla="*/ 2605 h 2605"/>
                <a:gd name="T32" fmla="*/ 629 w 1073"/>
                <a:gd name="T33" fmla="*/ 2593 h 2605"/>
                <a:gd name="T34" fmla="*/ 582 w 1073"/>
                <a:gd name="T35" fmla="*/ 2561 h 2605"/>
                <a:gd name="T36" fmla="*/ 551 w 1073"/>
                <a:gd name="T37" fmla="*/ 2515 h 2605"/>
                <a:gd name="T38" fmla="*/ 539 w 1073"/>
                <a:gd name="T39" fmla="*/ 2456 h 2605"/>
                <a:gd name="T40" fmla="*/ 532 w 1073"/>
                <a:gd name="T41" fmla="*/ 2486 h 2605"/>
                <a:gd name="T42" fmla="*/ 509 w 1073"/>
                <a:gd name="T43" fmla="*/ 2539 h 2605"/>
                <a:gd name="T44" fmla="*/ 469 w 1073"/>
                <a:gd name="T45" fmla="*/ 2579 h 2605"/>
                <a:gd name="T46" fmla="*/ 416 w 1073"/>
                <a:gd name="T47" fmla="*/ 2602 h 2605"/>
                <a:gd name="T48" fmla="*/ 357 w 1073"/>
                <a:gd name="T49" fmla="*/ 2602 h 2605"/>
                <a:gd name="T50" fmla="*/ 304 w 1073"/>
                <a:gd name="T51" fmla="*/ 2579 h 2605"/>
                <a:gd name="T52" fmla="*/ 263 w 1073"/>
                <a:gd name="T53" fmla="*/ 2539 h 2605"/>
                <a:gd name="T54" fmla="*/ 241 w 1073"/>
                <a:gd name="T55" fmla="*/ 2486 h 2605"/>
                <a:gd name="T56" fmla="*/ 238 w 1073"/>
                <a:gd name="T57" fmla="*/ 1507 h 2605"/>
                <a:gd name="T58" fmla="*/ 197 w 1073"/>
                <a:gd name="T59" fmla="*/ 1530 h 2605"/>
                <a:gd name="T60" fmla="*/ 148 w 1073"/>
                <a:gd name="T61" fmla="*/ 1538 h 2605"/>
                <a:gd name="T62" fmla="*/ 91 w 1073"/>
                <a:gd name="T63" fmla="*/ 1526 h 2605"/>
                <a:gd name="T64" fmla="*/ 43 w 1073"/>
                <a:gd name="T65" fmla="*/ 1495 h 2605"/>
                <a:gd name="T66" fmla="*/ 12 w 1073"/>
                <a:gd name="T67" fmla="*/ 1447 h 2605"/>
                <a:gd name="T68" fmla="*/ 0 w 1073"/>
                <a:gd name="T69" fmla="*/ 1389 h 2605"/>
                <a:gd name="T70" fmla="*/ 3 w 1073"/>
                <a:gd name="T71" fmla="*/ 119 h 2605"/>
                <a:gd name="T72" fmla="*/ 25 w 1073"/>
                <a:gd name="T73" fmla="*/ 67 h 2605"/>
                <a:gd name="T74" fmla="*/ 64 w 1073"/>
                <a:gd name="T75" fmla="*/ 27 h 2605"/>
                <a:gd name="T76" fmla="*/ 116 w 1073"/>
                <a:gd name="T77" fmla="*/ 5 h 2605"/>
                <a:gd name="T78" fmla="*/ 145 w 1073"/>
                <a:gd name="T79" fmla="*/ 0 h 2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3" h="2605">
                  <a:moveTo>
                    <a:pt x="145" y="0"/>
                  </a:moveTo>
                  <a:lnTo>
                    <a:pt x="925" y="1"/>
                  </a:lnTo>
                  <a:lnTo>
                    <a:pt x="954" y="4"/>
                  </a:lnTo>
                  <a:lnTo>
                    <a:pt x="982" y="12"/>
                  </a:lnTo>
                  <a:lnTo>
                    <a:pt x="1007" y="26"/>
                  </a:lnTo>
                  <a:lnTo>
                    <a:pt x="1029" y="45"/>
                  </a:lnTo>
                  <a:lnTo>
                    <a:pt x="1048" y="66"/>
                  </a:lnTo>
                  <a:lnTo>
                    <a:pt x="1061" y="91"/>
                  </a:lnTo>
                  <a:lnTo>
                    <a:pt x="1069" y="119"/>
                  </a:lnTo>
                  <a:lnTo>
                    <a:pt x="1073" y="149"/>
                  </a:lnTo>
                  <a:lnTo>
                    <a:pt x="1073" y="1389"/>
                  </a:lnTo>
                  <a:lnTo>
                    <a:pt x="1069" y="1419"/>
                  </a:lnTo>
                  <a:lnTo>
                    <a:pt x="1061" y="1447"/>
                  </a:lnTo>
                  <a:lnTo>
                    <a:pt x="1048" y="1472"/>
                  </a:lnTo>
                  <a:lnTo>
                    <a:pt x="1029" y="1495"/>
                  </a:lnTo>
                  <a:lnTo>
                    <a:pt x="1007" y="1512"/>
                  </a:lnTo>
                  <a:lnTo>
                    <a:pt x="982" y="1526"/>
                  </a:lnTo>
                  <a:lnTo>
                    <a:pt x="954" y="1535"/>
                  </a:lnTo>
                  <a:lnTo>
                    <a:pt x="925" y="1538"/>
                  </a:lnTo>
                  <a:lnTo>
                    <a:pt x="900" y="1536"/>
                  </a:lnTo>
                  <a:lnTo>
                    <a:pt x="876" y="1530"/>
                  </a:lnTo>
                  <a:lnTo>
                    <a:pt x="854" y="1520"/>
                  </a:lnTo>
                  <a:lnTo>
                    <a:pt x="835" y="1508"/>
                  </a:lnTo>
                  <a:lnTo>
                    <a:pt x="835" y="2456"/>
                  </a:lnTo>
                  <a:lnTo>
                    <a:pt x="833" y="2486"/>
                  </a:lnTo>
                  <a:lnTo>
                    <a:pt x="824" y="2515"/>
                  </a:lnTo>
                  <a:lnTo>
                    <a:pt x="810" y="2539"/>
                  </a:lnTo>
                  <a:lnTo>
                    <a:pt x="792" y="2561"/>
                  </a:lnTo>
                  <a:lnTo>
                    <a:pt x="770" y="2579"/>
                  </a:lnTo>
                  <a:lnTo>
                    <a:pt x="744" y="2593"/>
                  </a:lnTo>
                  <a:lnTo>
                    <a:pt x="717" y="2602"/>
                  </a:lnTo>
                  <a:lnTo>
                    <a:pt x="687" y="2605"/>
                  </a:lnTo>
                  <a:lnTo>
                    <a:pt x="657" y="2602"/>
                  </a:lnTo>
                  <a:lnTo>
                    <a:pt x="629" y="2593"/>
                  </a:lnTo>
                  <a:lnTo>
                    <a:pt x="604" y="2579"/>
                  </a:lnTo>
                  <a:lnTo>
                    <a:pt x="582" y="2561"/>
                  </a:lnTo>
                  <a:lnTo>
                    <a:pt x="564" y="2539"/>
                  </a:lnTo>
                  <a:lnTo>
                    <a:pt x="551" y="2515"/>
                  </a:lnTo>
                  <a:lnTo>
                    <a:pt x="542" y="2486"/>
                  </a:lnTo>
                  <a:lnTo>
                    <a:pt x="539" y="2456"/>
                  </a:lnTo>
                  <a:lnTo>
                    <a:pt x="535" y="2456"/>
                  </a:lnTo>
                  <a:lnTo>
                    <a:pt x="532" y="2486"/>
                  </a:lnTo>
                  <a:lnTo>
                    <a:pt x="523" y="2515"/>
                  </a:lnTo>
                  <a:lnTo>
                    <a:pt x="509" y="2539"/>
                  </a:lnTo>
                  <a:lnTo>
                    <a:pt x="492" y="2561"/>
                  </a:lnTo>
                  <a:lnTo>
                    <a:pt x="469" y="2579"/>
                  </a:lnTo>
                  <a:lnTo>
                    <a:pt x="444" y="2593"/>
                  </a:lnTo>
                  <a:lnTo>
                    <a:pt x="416" y="2602"/>
                  </a:lnTo>
                  <a:lnTo>
                    <a:pt x="386" y="2605"/>
                  </a:lnTo>
                  <a:lnTo>
                    <a:pt x="357" y="2602"/>
                  </a:lnTo>
                  <a:lnTo>
                    <a:pt x="328" y="2593"/>
                  </a:lnTo>
                  <a:lnTo>
                    <a:pt x="304" y="2579"/>
                  </a:lnTo>
                  <a:lnTo>
                    <a:pt x="281" y="2561"/>
                  </a:lnTo>
                  <a:lnTo>
                    <a:pt x="263" y="2539"/>
                  </a:lnTo>
                  <a:lnTo>
                    <a:pt x="250" y="2515"/>
                  </a:lnTo>
                  <a:lnTo>
                    <a:pt x="241" y="2486"/>
                  </a:lnTo>
                  <a:lnTo>
                    <a:pt x="238" y="2456"/>
                  </a:lnTo>
                  <a:lnTo>
                    <a:pt x="238" y="1507"/>
                  </a:lnTo>
                  <a:lnTo>
                    <a:pt x="218" y="1520"/>
                  </a:lnTo>
                  <a:lnTo>
                    <a:pt x="197" y="1530"/>
                  </a:lnTo>
                  <a:lnTo>
                    <a:pt x="173" y="1536"/>
                  </a:lnTo>
                  <a:lnTo>
                    <a:pt x="148" y="1538"/>
                  </a:lnTo>
                  <a:lnTo>
                    <a:pt x="119" y="1535"/>
                  </a:lnTo>
                  <a:lnTo>
                    <a:pt x="91" y="1526"/>
                  </a:lnTo>
                  <a:lnTo>
                    <a:pt x="66" y="1512"/>
                  </a:lnTo>
                  <a:lnTo>
                    <a:pt x="43" y="1495"/>
                  </a:lnTo>
                  <a:lnTo>
                    <a:pt x="25" y="1472"/>
                  </a:lnTo>
                  <a:lnTo>
                    <a:pt x="12" y="1447"/>
                  </a:lnTo>
                  <a:lnTo>
                    <a:pt x="3" y="1419"/>
                  </a:lnTo>
                  <a:lnTo>
                    <a:pt x="0" y="138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2"/>
                  </a:lnTo>
                  <a:lnTo>
                    <a:pt x="25" y="67"/>
                  </a:lnTo>
                  <a:lnTo>
                    <a:pt x="42" y="46"/>
                  </a:lnTo>
                  <a:lnTo>
                    <a:pt x="64" y="27"/>
                  </a:lnTo>
                  <a:lnTo>
                    <a:pt x="89" y="13"/>
                  </a:lnTo>
                  <a:lnTo>
                    <a:pt x="116" y="5"/>
                  </a:lnTo>
                  <a:lnTo>
                    <a:pt x="145" y="1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9" name="Freeform 414"/>
            <p:cNvSpPr/>
            <p:nvPr/>
          </p:nvSpPr>
          <p:spPr bwMode="auto">
            <a:xfrm>
              <a:off x="9232901" y="5059363"/>
              <a:ext cx="74613" cy="82550"/>
            </a:xfrm>
            <a:custGeom>
              <a:avLst/>
              <a:gdLst>
                <a:gd name="T0" fmla="*/ 314 w 565"/>
                <a:gd name="T1" fmla="*/ 0 h 629"/>
                <a:gd name="T2" fmla="*/ 358 w 565"/>
                <a:gd name="T3" fmla="*/ 3 h 629"/>
                <a:gd name="T4" fmla="*/ 400 w 565"/>
                <a:gd name="T5" fmla="*/ 12 h 629"/>
                <a:gd name="T6" fmla="*/ 439 w 565"/>
                <a:gd name="T7" fmla="*/ 25 h 629"/>
                <a:gd name="T8" fmla="*/ 474 w 565"/>
                <a:gd name="T9" fmla="*/ 44 h 629"/>
                <a:gd name="T10" fmla="*/ 508 w 565"/>
                <a:gd name="T11" fmla="*/ 67 h 629"/>
                <a:gd name="T12" fmla="*/ 538 w 565"/>
                <a:gd name="T13" fmla="*/ 94 h 629"/>
                <a:gd name="T14" fmla="*/ 565 w 565"/>
                <a:gd name="T15" fmla="*/ 125 h 629"/>
                <a:gd name="T16" fmla="*/ 545 w 565"/>
                <a:gd name="T17" fmla="*/ 165 h 629"/>
                <a:gd name="T18" fmla="*/ 528 w 565"/>
                <a:gd name="T19" fmla="*/ 206 h 629"/>
                <a:gd name="T20" fmla="*/ 516 w 565"/>
                <a:gd name="T21" fmla="*/ 250 h 629"/>
                <a:gd name="T22" fmla="*/ 509 w 565"/>
                <a:gd name="T23" fmla="*/ 296 h 629"/>
                <a:gd name="T24" fmla="*/ 507 w 565"/>
                <a:gd name="T25" fmla="*/ 342 h 629"/>
                <a:gd name="T26" fmla="*/ 509 w 565"/>
                <a:gd name="T27" fmla="*/ 391 h 629"/>
                <a:gd name="T28" fmla="*/ 518 w 565"/>
                <a:gd name="T29" fmla="*/ 437 h 629"/>
                <a:gd name="T30" fmla="*/ 530 w 565"/>
                <a:gd name="T31" fmla="*/ 483 h 629"/>
                <a:gd name="T32" fmla="*/ 548 w 565"/>
                <a:gd name="T33" fmla="*/ 525 h 629"/>
                <a:gd name="T34" fmla="*/ 518 w 565"/>
                <a:gd name="T35" fmla="*/ 555 h 629"/>
                <a:gd name="T36" fmla="*/ 483 w 565"/>
                <a:gd name="T37" fmla="*/ 581 h 629"/>
                <a:gd name="T38" fmla="*/ 445 w 565"/>
                <a:gd name="T39" fmla="*/ 601 h 629"/>
                <a:gd name="T40" fmla="*/ 404 w 565"/>
                <a:gd name="T41" fmla="*/ 616 h 629"/>
                <a:gd name="T42" fmla="*/ 361 w 565"/>
                <a:gd name="T43" fmla="*/ 626 h 629"/>
                <a:gd name="T44" fmla="*/ 314 w 565"/>
                <a:gd name="T45" fmla="*/ 629 h 629"/>
                <a:gd name="T46" fmla="*/ 272 w 565"/>
                <a:gd name="T47" fmla="*/ 627 h 629"/>
                <a:gd name="T48" fmla="*/ 231 w 565"/>
                <a:gd name="T49" fmla="*/ 619 h 629"/>
                <a:gd name="T50" fmla="*/ 192 w 565"/>
                <a:gd name="T51" fmla="*/ 605 h 629"/>
                <a:gd name="T52" fmla="*/ 156 w 565"/>
                <a:gd name="T53" fmla="*/ 587 h 629"/>
                <a:gd name="T54" fmla="*/ 122 w 565"/>
                <a:gd name="T55" fmla="*/ 565 h 629"/>
                <a:gd name="T56" fmla="*/ 92 w 565"/>
                <a:gd name="T57" fmla="*/ 538 h 629"/>
                <a:gd name="T58" fmla="*/ 66 w 565"/>
                <a:gd name="T59" fmla="*/ 507 h 629"/>
                <a:gd name="T60" fmla="*/ 43 w 565"/>
                <a:gd name="T61" fmla="*/ 474 h 629"/>
                <a:gd name="T62" fmla="*/ 25 w 565"/>
                <a:gd name="T63" fmla="*/ 437 h 629"/>
                <a:gd name="T64" fmla="*/ 11 w 565"/>
                <a:gd name="T65" fmla="*/ 398 h 629"/>
                <a:gd name="T66" fmla="*/ 2 w 565"/>
                <a:gd name="T67" fmla="*/ 357 h 629"/>
                <a:gd name="T68" fmla="*/ 0 w 565"/>
                <a:gd name="T69" fmla="*/ 315 h 629"/>
                <a:gd name="T70" fmla="*/ 3 w 565"/>
                <a:gd name="T71" fmla="*/ 269 h 629"/>
                <a:gd name="T72" fmla="*/ 13 w 565"/>
                <a:gd name="T73" fmla="*/ 223 h 629"/>
                <a:gd name="T74" fmla="*/ 29 w 565"/>
                <a:gd name="T75" fmla="*/ 182 h 629"/>
                <a:gd name="T76" fmla="*/ 51 w 565"/>
                <a:gd name="T77" fmla="*/ 143 h 629"/>
                <a:gd name="T78" fmla="*/ 77 w 565"/>
                <a:gd name="T79" fmla="*/ 108 h 629"/>
                <a:gd name="T80" fmla="*/ 108 w 565"/>
                <a:gd name="T81" fmla="*/ 76 h 629"/>
                <a:gd name="T82" fmla="*/ 144 w 565"/>
                <a:gd name="T83" fmla="*/ 51 h 629"/>
                <a:gd name="T84" fmla="*/ 183 w 565"/>
                <a:gd name="T85" fmla="*/ 29 h 629"/>
                <a:gd name="T86" fmla="*/ 224 w 565"/>
                <a:gd name="T87" fmla="*/ 13 h 629"/>
                <a:gd name="T88" fmla="*/ 268 w 565"/>
                <a:gd name="T89" fmla="*/ 3 h 629"/>
                <a:gd name="T90" fmla="*/ 314 w 565"/>
                <a:gd name="T9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5" h="629">
                  <a:moveTo>
                    <a:pt x="314" y="0"/>
                  </a:moveTo>
                  <a:lnTo>
                    <a:pt x="358" y="3"/>
                  </a:lnTo>
                  <a:lnTo>
                    <a:pt x="400" y="12"/>
                  </a:lnTo>
                  <a:lnTo>
                    <a:pt x="439" y="25"/>
                  </a:lnTo>
                  <a:lnTo>
                    <a:pt x="474" y="44"/>
                  </a:lnTo>
                  <a:lnTo>
                    <a:pt x="508" y="67"/>
                  </a:lnTo>
                  <a:lnTo>
                    <a:pt x="538" y="94"/>
                  </a:lnTo>
                  <a:lnTo>
                    <a:pt x="565" y="125"/>
                  </a:lnTo>
                  <a:lnTo>
                    <a:pt x="545" y="165"/>
                  </a:lnTo>
                  <a:lnTo>
                    <a:pt x="528" y="206"/>
                  </a:lnTo>
                  <a:lnTo>
                    <a:pt x="516" y="250"/>
                  </a:lnTo>
                  <a:lnTo>
                    <a:pt x="509" y="296"/>
                  </a:lnTo>
                  <a:lnTo>
                    <a:pt x="507" y="342"/>
                  </a:lnTo>
                  <a:lnTo>
                    <a:pt x="509" y="391"/>
                  </a:lnTo>
                  <a:lnTo>
                    <a:pt x="518" y="437"/>
                  </a:lnTo>
                  <a:lnTo>
                    <a:pt x="530" y="483"/>
                  </a:lnTo>
                  <a:lnTo>
                    <a:pt x="548" y="525"/>
                  </a:lnTo>
                  <a:lnTo>
                    <a:pt x="518" y="555"/>
                  </a:lnTo>
                  <a:lnTo>
                    <a:pt x="483" y="581"/>
                  </a:lnTo>
                  <a:lnTo>
                    <a:pt x="445" y="601"/>
                  </a:lnTo>
                  <a:lnTo>
                    <a:pt x="404" y="616"/>
                  </a:lnTo>
                  <a:lnTo>
                    <a:pt x="361" y="626"/>
                  </a:lnTo>
                  <a:lnTo>
                    <a:pt x="314" y="629"/>
                  </a:lnTo>
                  <a:lnTo>
                    <a:pt x="272" y="627"/>
                  </a:lnTo>
                  <a:lnTo>
                    <a:pt x="231" y="619"/>
                  </a:lnTo>
                  <a:lnTo>
                    <a:pt x="192" y="605"/>
                  </a:lnTo>
                  <a:lnTo>
                    <a:pt x="156" y="587"/>
                  </a:lnTo>
                  <a:lnTo>
                    <a:pt x="122" y="565"/>
                  </a:lnTo>
                  <a:lnTo>
                    <a:pt x="92" y="538"/>
                  </a:lnTo>
                  <a:lnTo>
                    <a:pt x="66" y="507"/>
                  </a:lnTo>
                  <a:lnTo>
                    <a:pt x="43" y="474"/>
                  </a:lnTo>
                  <a:lnTo>
                    <a:pt x="25" y="437"/>
                  </a:lnTo>
                  <a:lnTo>
                    <a:pt x="11" y="398"/>
                  </a:lnTo>
                  <a:lnTo>
                    <a:pt x="2" y="357"/>
                  </a:lnTo>
                  <a:lnTo>
                    <a:pt x="0" y="315"/>
                  </a:lnTo>
                  <a:lnTo>
                    <a:pt x="3" y="269"/>
                  </a:lnTo>
                  <a:lnTo>
                    <a:pt x="13" y="223"/>
                  </a:lnTo>
                  <a:lnTo>
                    <a:pt x="29" y="182"/>
                  </a:lnTo>
                  <a:lnTo>
                    <a:pt x="51" y="143"/>
                  </a:lnTo>
                  <a:lnTo>
                    <a:pt x="77" y="108"/>
                  </a:lnTo>
                  <a:lnTo>
                    <a:pt x="108" y="76"/>
                  </a:lnTo>
                  <a:lnTo>
                    <a:pt x="144" y="51"/>
                  </a:lnTo>
                  <a:lnTo>
                    <a:pt x="183" y="29"/>
                  </a:lnTo>
                  <a:lnTo>
                    <a:pt x="224" y="13"/>
                  </a:lnTo>
                  <a:lnTo>
                    <a:pt x="268" y="3"/>
                  </a:lnTo>
                  <a:lnTo>
                    <a:pt x="3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0" name="Freeform 415"/>
            <p:cNvSpPr/>
            <p:nvPr/>
          </p:nvSpPr>
          <p:spPr bwMode="auto">
            <a:xfrm>
              <a:off x="9209088" y="5148263"/>
              <a:ext cx="96838" cy="317500"/>
            </a:xfrm>
            <a:custGeom>
              <a:avLst/>
              <a:gdLst>
                <a:gd name="T0" fmla="*/ 373 w 729"/>
                <a:gd name="T1" fmla="*/ 0 h 2394"/>
                <a:gd name="T2" fmla="*/ 510 w 729"/>
                <a:gd name="T3" fmla="*/ 0 h 2394"/>
                <a:gd name="T4" fmla="*/ 600 w 729"/>
                <a:gd name="T5" fmla="*/ 0 h 2394"/>
                <a:gd name="T6" fmla="*/ 550 w 729"/>
                <a:gd name="T7" fmla="*/ 46 h 2394"/>
                <a:gd name="T8" fmla="*/ 513 w 729"/>
                <a:gd name="T9" fmla="*/ 105 h 2394"/>
                <a:gd name="T10" fmla="*/ 494 w 729"/>
                <a:gd name="T11" fmla="*/ 172 h 2394"/>
                <a:gd name="T12" fmla="*/ 490 w 729"/>
                <a:gd name="T13" fmla="*/ 1448 h 2394"/>
                <a:gd name="T14" fmla="*/ 502 w 729"/>
                <a:gd name="T15" fmla="*/ 1526 h 2394"/>
                <a:gd name="T16" fmla="*/ 536 w 729"/>
                <a:gd name="T17" fmla="*/ 1594 h 2394"/>
                <a:gd name="T18" fmla="*/ 588 w 729"/>
                <a:gd name="T19" fmla="*/ 1648 h 2394"/>
                <a:gd name="T20" fmla="*/ 652 w 729"/>
                <a:gd name="T21" fmla="*/ 1685 h 2394"/>
                <a:gd name="T22" fmla="*/ 729 w 729"/>
                <a:gd name="T23" fmla="*/ 1702 h 2394"/>
                <a:gd name="T24" fmla="*/ 708 w 729"/>
                <a:gd name="T25" fmla="*/ 2370 h 2394"/>
                <a:gd name="T26" fmla="*/ 659 w 729"/>
                <a:gd name="T27" fmla="*/ 2392 h 2394"/>
                <a:gd name="T28" fmla="*/ 604 w 729"/>
                <a:gd name="T29" fmla="*/ 2392 h 2394"/>
                <a:gd name="T30" fmla="*/ 555 w 729"/>
                <a:gd name="T31" fmla="*/ 2372 h 2394"/>
                <a:gd name="T32" fmla="*/ 518 w 729"/>
                <a:gd name="T33" fmla="*/ 2335 h 2394"/>
                <a:gd name="T34" fmla="*/ 498 w 729"/>
                <a:gd name="T35" fmla="*/ 2285 h 2394"/>
                <a:gd name="T36" fmla="*/ 491 w 729"/>
                <a:gd name="T37" fmla="*/ 2258 h 2394"/>
                <a:gd name="T38" fmla="*/ 481 w 729"/>
                <a:gd name="T39" fmla="*/ 2311 h 2394"/>
                <a:gd name="T40" fmla="*/ 451 w 729"/>
                <a:gd name="T41" fmla="*/ 2354 h 2394"/>
                <a:gd name="T42" fmla="*/ 408 w 729"/>
                <a:gd name="T43" fmla="*/ 2383 h 2394"/>
                <a:gd name="T44" fmla="*/ 355 w 729"/>
                <a:gd name="T45" fmla="*/ 2394 h 2394"/>
                <a:gd name="T46" fmla="*/ 301 w 729"/>
                <a:gd name="T47" fmla="*/ 2383 h 2394"/>
                <a:gd name="T48" fmla="*/ 258 w 729"/>
                <a:gd name="T49" fmla="*/ 2354 h 2394"/>
                <a:gd name="T50" fmla="*/ 229 w 729"/>
                <a:gd name="T51" fmla="*/ 2311 h 2394"/>
                <a:gd name="T52" fmla="*/ 218 w 729"/>
                <a:gd name="T53" fmla="*/ 2258 h 2394"/>
                <a:gd name="T54" fmla="*/ 201 w 729"/>
                <a:gd name="T55" fmla="*/ 1397 h 2394"/>
                <a:gd name="T56" fmla="*/ 159 w 729"/>
                <a:gd name="T57" fmla="*/ 1411 h 2394"/>
                <a:gd name="T58" fmla="*/ 109 w 729"/>
                <a:gd name="T59" fmla="*/ 1410 h 2394"/>
                <a:gd name="T60" fmla="*/ 60 w 729"/>
                <a:gd name="T61" fmla="*/ 1390 h 2394"/>
                <a:gd name="T62" fmla="*/ 24 w 729"/>
                <a:gd name="T63" fmla="*/ 1353 h 2394"/>
                <a:gd name="T64" fmla="*/ 3 w 729"/>
                <a:gd name="T65" fmla="*/ 1305 h 2394"/>
                <a:gd name="T66" fmla="*/ 0 w 729"/>
                <a:gd name="T67" fmla="*/ 137 h 2394"/>
                <a:gd name="T68" fmla="*/ 11 w 729"/>
                <a:gd name="T69" fmla="*/ 84 h 2394"/>
                <a:gd name="T70" fmla="*/ 39 w 729"/>
                <a:gd name="T71" fmla="*/ 42 h 2394"/>
                <a:gd name="T72" fmla="*/ 81 w 729"/>
                <a:gd name="T73" fmla="*/ 12 h 2394"/>
                <a:gd name="T74" fmla="*/ 133 w 729"/>
                <a:gd name="T75" fmla="*/ 1 h 2394"/>
                <a:gd name="T76" fmla="*/ 289 w 729"/>
                <a:gd name="T77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9" h="2394">
                  <a:moveTo>
                    <a:pt x="329" y="0"/>
                  </a:moveTo>
                  <a:lnTo>
                    <a:pt x="373" y="0"/>
                  </a:lnTo>
                  <a:lnTo>
                    <a:pt x="463" y="0"/>
                  </a:lnTo>
                  <a:lnTo>
                    <a:pt x="510" y="0"/>
                  </a:lnTo>
                  <a:lnTo>
                    <a:pt x="556" y="0"/>
                  </a:lnTo>
                  <a:lnTo>
                    <a:pt x="600" y="0"/>
                  </a:lnTo>
                  <a:lnTo>
                    <a:pt x="573" y="21"/>
                  </a:lnTo>
                  <a:lnTo>
                    <a:pt x="550" y="46"/>
                  </a:lnTo>
                  <a:lnTo>
                    <a:pt x="529" y="74"/>
                  </a:lnTo>
                  <a:lnTo>
                    <a:pt x="513" y="105"/>
                  </a:lnTo>
                  <a:lnTo>
                    <a:pt x="501" y="137"/>
                  </a:lnTo>
                  <a:lnTo>
                    <a:pt x="494" y="172"/>
                  </a:lnTo>
                  <a:lnTo>
                    <a:pt x="490" y="208"/>
                  </a:lnTo>
                  <a:lnTo>
                    <a:pt x="490" y="1448"/>
                  </a:lnTo>
                  <a:lnTo>
                    <a:pt x="494" y="1488"/>
                  </a:lnTo>
                  <a:lnTo>
                    <a:pt x="502" y="1526"/>
                  </a:lnTo>
                  <a:lnTo>
                    <a:pt x="516" y="1562"/>
                  </a:lnTo>
                  <a:lnTo>
                    <a:pt x="536" y="1594"/>
                  </a:lnTo>
                  <a:lnTo>
                    <a:pt x="559" y="1622"/>
                  </a:lnTo>
                  <a:lnTo>
                    <a:pt x="588" y="1648"/>
                  </a:lnTo>
                  <a:lnTo>
                    <a:pt x="619" y="1668"/>
                  </a:lnTo>
                  <a:lnTo>
                    <a:pt x="652" y="1685"/>
                  </a:lnTo>
                  <a:lnTo>
                    <a:pt x="690" y="1697"/>
                  </a:lnTo>
                  <a:lnTo>
                    <a:pt x="729" y="1702"/>
                  </a:lnTo>
                  <a:lnTo>
                    <a:pt x="729" y="2354"/>
                  </a:lnTo>
                  <a:lnTo>
                    <a:pt x="708" y="2370"/>
                  </a:lnTo>
                  <a:lnTo>
                    <a:pt x="685" y="2383"/>
                  </a:lnTo>
                  <a:lnTo>
                    <a:pt x="659" y="2392"/>
                  </a:lnTo>
                  <a:lnTo>
                    <a:pt x="632" y="2394"/>
                  </a:lnTo>
                  <a:lnTo>
                    <a:pt x="604" y="2392"/>
                  </a:lnTo>
                  <a:lnTo>
                    <a:pt x="579" y="2383"/>
                  </a:lnTo>
                  <a:lnTo>
                    <a:pt x="555" y="2372"/>
                  </a:lnTo>
                  <a:lnTo>
                    <a:pt x="535" y="2354"/>
                  </a:lnTo>
                  <a:lnTo>
                    <a:pt x="518" y="2335"/>
                  </a:lnTo>
                  <a:lnTo>
                    <a:pt x="505" y="2311"/>
                  </a:lnTo>
                  <a:lnTo>
                    <a:pt x="498" y="2285"/>
                  </a:lnTo>
                  <a:lnTo>
                    <a:pt x="495" y="2258"/>
                  </a:lnTo>
                  <a:lnTo>
                    <a:pt x="491" y="2258"/>
                  </a:lnTo>
                  <a:lnTo>
                    <a:pt x="488" y="2285"/>
                  </a:lnTo>
                  <a:lnTo>
                    <a:pt x="481" y="2311"/>
                  </a:lnTo>
                  <a:lnTo>
                    <a:pt x="469" y="2335"/>
                  </a:lnTo>
                  <a:lnTo>
                    <a:pt x="451" y="2354"/>
                  </a:lnTo>
                  <a:lnTo>
                    <a:pt x="431" y="2372"/>
                  </a:lnTo>
                  <a:lnTo>
                    <a:pt x="408" y="2383"/>
                  </a:lnTo>
                  <a:lnTo>
                    <a:pt x="382" y="2392"/>
                  </a:lnTo>
                  <a:lnTo>
                    <a:pt x="355" y="2394"/>
                  </a:lnTo>
                  <a:lnTo>
                    <a:pt x="327" y="2392"/>
                  </a:lnTo>
                  <a:lnTo>
                    <a:pt x="301" y="2383"/>
                  </a:lnTo>
                  <a:lnTo>
                    <a:pt x="279" y="2372"/>
                  </a:lnTo>
                  <a:lnTo>
                    <a:pt x="258" y="2354"/>
                  </a:lnTo>
                  <a:lnTo>
                    <a:pt x="242" y="2335"/>
                  </a:lnTo>
                  <a:lnTo>
                    <a:pt x="229" y="2311"/>
                  </a:lnTo>
                  <a:lnTo>
                    <a:pt x="221" y="2285"/>
                  </a:lnTo>
                  <a:lnTo>
                    <a:pt x="218" y="2258"/>
                  </a:lnTo>
                  <a:lnTo>
                    <a:pt x="218" y="1386"/>
                  </a:lnTo>
                  <a:lnTo>
                    <a:pt x="201" y="1397"/>
                  </a:lnTo>
                  <a:lnTo>
                    <a:pt x="180" y="1406"/>
                  </a:lnTo>
                  <a:lnTo>
                    <a:pt x="159" y="1411"/>
                  </a:lnTo>
                  <a:lnTo>
                    <a:pt x="137" y="1414"/>
                  </a:lnTo>
                  <a:lnTo>
                    <a:pt x="109" y="1410"/>
                  </a:lnTo>
                  <a:lnTo>
                    <a:pt x="83" y="1403"/>
                  </a:lnTo>
                  <a:lnTo>
                    <a:pt x="60" y="1390"/>
                  </a:lnTo>
                  <a:lnTo>
                    <a:pt x="40" y="1374"/>
                  </a:lnTo>
                  <a:lnTo>
                    <a:pt x="24" y="1353"/>
                  </a:lnTo>
                  <a:lnTo>
                    <a:pt x="11" y="1330"/>
                  </a:lnTo>
                  <a:lnTo>
                    <a:pt x="3" y="1305"/>
                  </a:lnTo>
                  <a:lnTo>
                    <a:pt x="0" y="1276"/>
                  </a:lnTo>
                  <a:lnTo>
                    <a:pt x="0" y="137"/>
                  </a:lnTo>
                  <a:lnTo>
                    <a:pt x="2" y="110"/>
                  </a:lnTo>
                  <a:lnTo>
                    <a:pt x="11" y="84"/>
                  </a:lnTo>
                  <a:lnTo>
                    <a:pt x="23" y="61"/>
                  </a:lnTo>
                  <a:lnTo>
                    <a:pt x="39" y="42"/>
                  </a:lnTo>
                  <a:lnTo>
                    <a:pt x="58" y="25"/>
                  </a:lnTo>
                  <a:lnTo>
                    <a:pt x="81" y="12"/>
                  </a:lnTo>
                  <a:lnTo>
                    <a:pt x="106" y="4"/>
                  </a:lnTo>
                  <a:lnTo>
                    <a:pt x="133" y="1"/>
                  </a:lnTo>
                  <a:lnTo>
                    <a:pt x="133" y="0"/>
                  </a:lnTo>
                  <a:lnTo>
                    <a:pt x="289" y="0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1" name="Freeform 416"/>
            <p:cNvSpPr/>
            <p:nvPr/>
          </p:nvSpPr>
          <p:spPr bwMode="auto">
            <a:xfrm>
              <a:off x="9410701" y="5059363"/>
              <a:ext cx="74613" cy="82550"/>
            </a:xfrm>
            <a:custGeom>
              <a:avLst/>
              <a:gdLst>
                <a:gd name="T0" fmla="*/ 249 w 565"/>
                <a:gd name="T1" fmla="*/ 0 h 629"/>
                <a:gd name="T2" fmla="*/ 297 w 565"/>
                <a:gd name="T3" fmla="*/ 3 h 629"/>
                <a:gd name="T4" fmla="*/ 341 w 565"/>
                <a:gd name="T5" fmla="*/ 13 h 629"/>
                <a:gd name="T6" fmla="*/ 382 w 565"/>
                <a:gd name="T7" fmla="*/ 29 h 629"/>
                <a:gd name="T8" fmla="*/ 421 w 565"/>
                <a:gd name="T9" fmla="*/ 51 h 629"/>
                <a:gd name="T10" fmla="*/ 457 w 565"/>
                <a:gd name="T11" fmla="*/ 76 h 629"/>
                <a:gd name="T12" fmla="*/ 488 w 565"/>
                <a:gd name="T13" fmla="*/ 108 h 629"/>
                <a:gd name="T14" fmla="*/ 514 w 565"/>
                <a:gd name="T15" fmla="*/ 143 h 629"/>
                <a:gd name="T16" fmla="*/ 535 w 565"/>
                <a:gd name="T17" fmla="*/ 182 h 629"/>
                <a:gd name="T18" fmla="*/ 552 w 565"/>
                <a:gd name="T19" fmla="*/ 223 h 629"/>
                <a:gd name="T20" fmla="*/ 561 w 565"/>
                <a:gd name="T21" fmla="*/ 269 h 629"/>
                <a:gd name="T22" fmla="*/ 565 w 565"/>
                <a:gd name="T23" fmla="*/ 315 h 629"/>
                <a:gd name="T24" fmla="*/ 562 w 565"/>
                <a:gd name="T25" fmla="*/ 357 h 629"/>
                <a:gd name="T26" fmla="*/ 554 w 565"/>
                <a:gd name="T27" fmla="*/ 398 h 629"/>
                <a:gd name="T28" fmla="*/ 540 w 565"/>
                <a:gd name="T29" fmla="*/ 437 h 629"/>
                <a:gd name="T30" fmla="*/ 521 w 565"/>
                <a:gd name="T31" fmla="*/ 474 h 629"/>
                <a:gd name="T32" fmla="*/ 499 w 565"/>
                <a:gd name="T33" fmla="*/ 507 h 629"/>
                <a:gd name="T34" fmla="*/ 473 w 565"/>
                <a:gd name="T35" fmla="*/ 538 h 629"/>
                <a:gd name="T36" fmla="*/ 443 w 565"/>
                <a:gd name="T37" fmla="*/ 565 h 629"/>
                <a:gd name="T38" fmla="*/ 409 w 565"/>
                <a:gd name="T39" fmla="*/ 587 h 629"/>
                <a:gd name="T40" fmla="*/ 372 w 565"/>
                <a:gd name="T41" fmla="*/ 605 h 629"/>
                <a:gd name="T42" fmla="*/ 333 w 565"/>
                <a:gd name="T43" fmla="*/ 619 h 629"/>
                <a:gd name="T44" fmla="*/ 292 w 565"/>
                <a:gd name="T45" fmla="*/ 627 h 629"/>
                <a:gd name="T46" fmla="*/ 249 w 565"/>
                <a:gd name="T47" fmla="*/ 629 h 629"/>
                <a:gd name="T48" fmla="*/ 204 w 565"/>
                <a:gd name="T49" fmla="*/ 626 h 629"/>
                <a:gd name="T50" fmla="*/ 161 w 565"/>
                <a:gd name="T51" fmla="*/ 616 h 629"/>
                <a:gd name="T52" fmla="*/ 120 w 565"/>
                <a:gd name="T53" fmla="*/ 601 h 629"/>
                <a:gd name="T54" fmla="*/ 82 w 565"/>
                <a:gd name="T55" fmla="*/ 581 h 629"/>
                <a:gd name="T56" fmla="*/ 47 w 565"/>
                <a:gd name="T57" fmla="*/ 555 h 629"/>
                <a:gd name="T58" fmla="*/ 17 w 565"/>
                <a:gd name="T59" fmla="*/ 526 h 629"/>
                <a:gd name="T60" fmla="*/ 34 w 565"/>
                <a:gd name="T61" fmla="*/ 483 h 629"/>
                <a:gd name="T62" fmla="*/ 47 w 565"/>
                <a:gd name="T63" fmla="*/ 438 h 629"/>
                <a:gd name="T64" fmla="*/ 56 w 565"/>
                <a:gd name="T65" fmla="*/ 391 h 629"/>
                <a:gd name="T66" fmla="*/ 59 w 565"/>
                <a:gd name="T67" fmla="*/ 342 h 629"/>
                <a:gd name="T68" fmla="*/ 56 w 565"/>
                <a:gd name="T69" fmla="*/ 296 h 629"/>
                <a:gd name="T70" fmla="*/ 48 w 565"/>
                <a:gd name="T71" fmla="*/ 250 h 629"/>
                <a:gd name="T72" fmla="*/ 36 w 565"/>
                <a:gd name="T73" fmla="*/ 206 h 629"/>
                <a:gd name="T74" fmla="*/ 20 w 565"/>
                <a:gd name="T75" fmla="*/ 164 h 629"/>
                <a:gd name="T76" fmla="*/ 0 w 565"/>
                <a:gd name="T77" fmla="*/ 124 h 629"/>
                <a:gd name="T78" fmla="*/ 27 w 565"/>
                <a:gd name="T79" fmla="*/ 94 h 629"/>
                <a:gd name="T80" fmla="*/ 57 w 565"/>
                <a:gd name="T81" fmla="*/ 67 h 629"/>
                <a:gd name="T82" fmla="*/ 90 w 565"/>
                <a:gd name="T83" fmla="*/ 44 h 629"/>
                <a:gd name="T84" fmla="*/ 126 w 565"/>
                <a:gd name="T85" fmla="*/ 25 h 629"/>
                <a:gd name="T86" fmla="*/ 165 w 565"/>
                <a:gd name="T87" fmla="*/ 12 h 629"/>
                <a:gd name="T88" fmla="*/ 207 w 565"/>
                <a:gd name="T89" fmla="*/ 3 h 629"/>
                <a:gd name="T90" fmla="*/ 249 w 565"/>
                <a:gd name="T9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5" h="629">
                  <a:moveTo>
                    <a:pt x="249" y="0"/>
                  </a:moveTo>
                  <a:lnTo>
                    <a:pt x="297" y="3"/>
                  </a:lnTo>
                  <a:lnTo>
                    <a:pt x="341" y="13"/>
                  </a:lnTo>
                  <a:lnTo>
                    <a:pt x="382" y="29"/>
                  </a:lnTo>
                  <a:lnTo>
                    <a:pt x="421" y="51"/>
                  </a:lnTo>
                  <a:lnTo>
                    <a:pt x="457" y="76"/>
                  </a:lnTo>
                  <a:lnTo>
                    <a:pt x="488" y="108"/>
                  </a:lnTo>
                  <a:lnTo>
                    <a:pt x="514" y="143"/>
                  </a:lnTo>
                  <a:lnTo>
                    <a:pt x="535" y="182"/>
                  </a:lnTo>
                  <a:lnTo>
                    <a:pt x="552" y="223"/>
                  </a:lnTo>
                  <a:lnTo>
                    <a:pt x="561" y="269"/>
                  </a:lnTo>
                  <a:lnTo>
                    <a:pt x="565" y="315"/>
                  </a:lnTo>
                  <a:lnTo>
                    <a:pt x="562" y="357"/>
                  </a:lnTo>
                  <a:lnTo>
                    <a:pt x="554" y="398"/>
                  </a:lnTo>
                  <a:lnTo>
                    <a:pt x="540" y="437"/>
                  </a:lnTo>
                  <a:lnTo>
                    <a:pt x="521" y="474"/>
                  </a:lnTo>
                  <a:lnTo>
                    <a:pt x="499" y="507"/>
                  </a:lnTo>
                  <a:lnTo>
                    <a:pt x="473" y="538"/>
                  </a:lnTo>
                  <a:lnTo>
                    <a:pt x="443" y="565"/>
                  </a:lnTo>
                  <a:lnTo>
                    <a:pt x="409" y="587"/>
                  </a:lnTo>
                  <a:lnTo>
                    <a:pt x="372" y="605"/>
                  </a:lnTo>
                  <a:lnTo>
                    <a:pt x="333" y="619"/>
                  </a:lnTo>
                  <a:lnTo>
                    <a:pt x="292" y="627"/>
                  </a:lnTo>
                  <a:lnTo>
                    <a:pt x="249" y="629"/>
                  </a:lnTo>
                  <a:lnTo>
                    <a:pt x="204" y="626"/>
                  </a:lnTo>
                  <a:lnTo>
                    <a:pt x="161" y="616"/>
                  </a:lnTo>
                  <a:lnTo>
                    <a:pt x="120" y="601"/>
                  </a:lnTo>
                  <a:lnTo>
                    <a:pt x="82" y="581"/>
                  </a:lnTo>
                  <a:lnTo>
                    <a:pt x="47" y="555"/>
                  </a:lnTo>
                  <a:lnTo>
                    <a:pt x="17" y="526"/>
                  </a:lnTo>
                  <a:lnTo>
                    <a:pt x="34" y="483"/>
                  </a:lnTo>
                  <a:lnTo>
                    <a:pt x="47" y="438"/>
                  </a:lnTo>
                  <a:lnTo>
                    <a:pt x="56" y="391"/>
                  </a:lnTo>
                  <a:lnTo>
                    <a:pt x="59" y="342"/>
                  </a:lnTo>
                  <a:lnTo>
                    <a:pt x="56" y="296"/>
                  </a:lnTo>
                  <a:lnTo>
                    <a:pt x="48" y="250"/>
                  </a:lnTo>
                  <a:lnTo>
                    <a:pt x="36" y="206"/>
                  </a:lnTo>
                  <a:lnTo>
                    <a:pt x="20" y="164"/>
                  </a:lnTo>
                  <a:lnTo>
                    <a:pt x="0" y="124"/>
                  </a:lnTo>
                  <a:lnTo>
                    <a:pt x="27" y="94"/>
                  </a:lnTo>
                  <a:lnTo>
                    <a:pt x="57" y="67"/>
                  </a:lnTo>
                  <a:lnTo>
                    <a:pt x="90" y="44"/>
                  </a:lnTo>
                  <a:lnTo>
                    <a:pt x="126" y="25"/>
                  </a:lnTo>
                  <a:lnTo>
                    <a:pt x="165" y="12"/>
                  </a:lnTo>
                  <a:lnTo>
                    <a:pt x="207" y="3"/>
                  </a:lnTo>
                  <a:lnTo>
                    <a:pt x="2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2" name="Freeform 417"/>
            <p:cNvSpPr/>
            <p:nvPr/>
          </p:nvSpPr>
          <p:spPr bwMode="auto">
            <a:xfrm>
              <a:off x="9412288" y="5148263"/>
              <a:ext cx="96838" cy="317500"/>
            </a:xfrm>
            <a:custGeom>
              <a:avLst/>
              <a:gdLst>
                <a:gd name="T0" fmla="*/ 510 w 728"/>
                <a:gd name="T1" fmla="*/ 0 h 2394"/>
                <a:gd name="T2" fmla="*/ 579 w 728"/>
                <a:gd name="T3" fmla="*/ 0 h 2394"/>
                <a:gd name="T4" fmla="*/ 594 w 728"/>
                <a:gd name="T5" fmla="*/ 0 h 2394"/>
                <a:gd name="T6" fmla="*/ 621 w 728"/>
                <a:gd name="T7" fmla="*/ 4 h 2394"/>
                <a:gd name="T8" fmla="*/ 669 w 728"/>
                <a:gd name="T9" fmla="*/ 25 h 2394"/>
                <a:gd name="T10" fmla="*/ 705 w 728"/>
                <a:gd name="T11" fmla="*/ 61 h 2394"/>
                <a:gd name="T12" fmla="*/ 725 w 728"/>
                <a:gd name="T13" fmla="*/ 110 h 2394"/>
                <a:gd name="T14" fmla="*/ 728 w 728"/>
                <a:gd name="T15" fmla="*/ 1276 h 2394"/>
                <a:gd name="T16" fmla="*/ 717 w 728"/>
                <a:gd name="T17" fmla="*/ 1330 h 2394"/>
                <a:gd name="T18" fmla="*/ 688 w 728"/>
                <a:gd name="T19" fmla="*/ 1374 h 2394"/>
                <a:gd name="T20" fmla="*/ 645 w 728"/>
                <a:gd name="T21" fmla="*/ 1403 h 2394"/>
                <a:gd name="T22" fmla="*/ 592 w 728"/>
                <a:gd name="T23" fmla="*/ 1414 h 2394"/>
                <a:gd name="T24" fmla="*/ 547 w 728"/>
                <a:gd name="T25" fmla="*/ 1406 h 2394"/>
                <a:gd name="T26" fmla="*/ 509 w 728"/>
                <a:gd name="T27" fmla="*/ 1386 h 2394"/>
                <a:gd name="T28" fmla="*/ 506 w 728"/>
                <a:gd name="T29" fmla="*/ 2285 h 2394"/>
                <a:gd name="T30" fmla="*/ 486 w 728"/>
                <a:gd name="T31" fmla="*/ 2335 h 2394"/>
                <a:gd name="T32" fmla="*/ 449 w 728"/>
                <a:gd name="T33" fmla="*/ 2372 h 2394"/>
                <a:gd name="T34" fmla="*/ 401 w 728"/>
                <a:gd name="T35" fmla="*/ 2392 h 2394"/>
                <a:gd name="T36" fmla="*/ 345 w 728"/>
                <a:gd name="T37" fmla="*/ 2392 h 2394"/>
                <a:gd name="T38" fmla="*/ 297 w 728"/>
                <a:gd name="T39" fmla="*/ 2372 h 2394"/>
                <a:gd name="T40" fmla="*/ 260 w 728"/>
                <a:gd name="T41" fmla="*/ 2335 h 2394"/>
                <a:gd name="T42" fmla="*/ 240 w 728"/>
                <a:gd name="T43" fmla="*/ 2285 h 2394"/>
                <a:gd name="T44" fmla="*/ 233 w 728"/>
                <a:gd name="T45" fmla="*/ 2258 h 2394"/>
                <a:gd name="T46" fmla="*/ 222 w 728"/>
                <a:gd name="T47" fmla="*/ 2311 h 2394"/>
                <a:gd name="T48" fmla="*/ 192 w 728"/>
                <a:gd name="T49" fmla="*/ 2354 h 2394"/>
                <a:gd name="T50" fmla="*/ 149 w 728"/>
                <a:gd name="T51" fmla="*/ 2383 h 2394"/>
                <a:gd name="T52" fmla="*/ 96 w 728"/>
                <a:gd name="T53" fmla="*/ 2394 h 2394"/>
                <a:gd name="T54" fmla="*/ 43 w 728"/>
                <a:gd name="T55" fmla="*/ 2383 h 2394"/>
                <a:gd name="T56" fmla="*/ 0 w 728"/>
                <a:gd name="T57" fmla="*/ 2354 h 2394"/>
                <a:gd name="T58" fmla="*/ 39 w 728"/>
                <a:gd name="T59" fmla="*/ 1697 h 2394"/>
                <a:gd name="T60" fmla="*/ 109 w 728"/>
                <a:gd name="T61" fmla="*/ 1668 h 2394"/>
                <a:gd name="T62" fmla="*/ 168 w 728"/>
                <a:gd name="T63" fmla="*/ 1622 h 2394"/>
                <a:gd name="T64" fmla="*/ 210 w 728"/>
                <a:gd name="T65" fmla="*/ 1560 h 2394"/>
                <a:gd name="T66" fmla="*/ 234 w 728"/>
                <a:gd name="T67" fmla="*/ 1488 h 2394"/>
                <a:gd name="T68" fmla="*/ 236 w 728"/>
                <a:gd name="T69" fmla="*/ 208 h 2394"/>
                <a:gd name="T70" fmla="*/ 227 w 728"/>
                <a:gd name="T71" fmla="*/ 137 h 2394"/>
                <a:gd name="T72" fmla="*/ 199 w 728"/>
                <a:gd name="T73" fmla="*/ 74 h 2394"/>
                <a:gd name="T74" fmla="*/ 155 w 728"/>
                <a:gd name="T75" fmla="*/ 21 h 2394"/>
                <a:gd name="T76" fmla="*/ 438 w 728"/>
                <a:gd name="T77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8" h="2394">
                  <a:moveTo>
                    <a:pt x="476" y="0"/>
                  </a:moveTo>
                  <a:lnTo>
                    <a:pt x="510" y="0"/>
                  </a:lnTo>
                  <a:lnTo>
                    <a:pt x="561" y="0"/>
                  </a:lnTo>
                  <a:lnTo>
                    <a:pt x="579" y="0"/>
                  </a:lnTo>
                  <a:lnTo>
                    <a:pt x="591" y="0"/>
                  </a:lnTo>
                  <a:lnTo>
                    <a:pt x="594" y="0"/>
                  </a:lnTo>
                  <a:lnTo>
                    <a:pt x="594" y="1"/>
                  </a:lnTo>
                  <a:lnTo>
                    <a:pt x="621" y="4"/>
                  </a:lnTo>
                  <a:lnTo>
                    <a:pt x="647" y="12"/>
                  </a:lnTo>
                  <a:lnTo>
                    <a:pt x="669" y="25"/>
                  </a:lnTo>
                  <a:lnTo>
                    <a:pt x="689" y="42"/>
                  </a:lnTo>
                  <a:lnTo>
                    <a:pt x="705" y="61"/>
                  </a:lnTo>
                  <a:lnTo>
                    <a:pt x="717" y="84"/>
                  </a:lnTo>
                  <a:lnTo>
                    <a:pt x="725" y="110"/>
                  </a:lnTo>
                  <a:lnTo>
                    <a:pt x="728" y="137"/>
                  </a:lnTo>
                  <a:lnTo>
                    <a:pt x="728" y="1276"/>
                  </a:lnTo>
                  <a:lnTo>
                    <a:pt x="725" y="1305"/>
                  </a:lnTo>
                  <a:lnTo>
                    <a:pt x="717" y="1330"/>
                  </a:lnTo>
                  <a:lnTo>
                    <a:pt x="704" y="1353"/>
                  </a:lnTo>
                  <a:lnTo>
                    <a:pt x="688" y="1374"/>
                  </a:lnTo>
                  <a:lnTo>
                    <a:pt x="667" y="1390"/>
                  </a:lnTo>
                  <a:lnTo>
                    <a:pt x="645" y="1403"/>
                  </a:lnTo>
                  <a:lnTo>
                    <a:pt x="619" y="1410"/>
                  </a:lnTo>
                  <a:lnTo>
                    <a:pt x="592" y="1414"/>
                  </a:lnTo>
                  <a:lnTo>
                    <a:pt x="569" y="1411"/>
                  </a:lnTo>
                  <a:lnTo>
                    <a:pt x="547" y="1406"/>
                  </a:lnTo>
                  <a:lnTo>
                    <a:pt x="527" y="1397"/>
                  </a:lnTo>
                  <a:lnTo>
                    <a:pt x="509" y="1386"/>
                  </a:lnTo>
                  <a:lnTo>
                    <a:pt x="509" y="2258"/>
                  </a:lnTo>
                  <a:lnTo>
                    <a:pt x="506" y="2285"/>
                  </a:lnTo>
                  <a:lnTo>
                    <a:pt x="499" y="2311"/>
                  </a:lnTo>
                  <a:lnTo>
                    <a:pt x="486" y="2335"/>
                  </a:lnTo>
                  <a:lnTo>
                    <a:pt x="470" y="2354"/>
                  </a:lnTo>
                  <a:lnTo>
                    <a:pt x="449" y="2372"/>
                  </a:lnTo>
                  <a:lnTo>
                    <a:pt x="426" y="2383"/>
                  </a:lnTo>
                  <a:lnTo>
                    <a:pt x="401" y="2392"/>
                  </a:lnTo>
                  <a:lnTo>
                    <a:pt x="372" y="2394"/>
                  </a:lnTo>
                  <a:lnTo>
                    <a:pt x="345" y="2392"/>
                  </a:lnTo>
                  <a:lnTo>
                    <a:pt x="320" y="2383"/>
                  </a:lnTo>
                  <a:lnTo>
                    <a:pt x="297" y="2372"/>
                  </a:lnTo>
                  <a:lnTo>
                    <a:pt x="276" y="2354"/>
                  </a:lnTo>
                  <a:lnTo>
                    <a:pt x="260" y="2335"/>
                  </a:lnTo>
                  <a:lnTo>
                    <a:pt x="247" y="2311"/>
                  </a:lnTo>
                  <a:lnTo>
                    <a:pt x="240" y="2285"/>
                  </a:lnTo>
                  <a:lnTo>
                    <a:pt x="236" y="2258"/>
                  </a:lnTo>
                  <a:lnTo>
                    <a:pt x="233" y="2258"/>
                  </a:lnTo>
                  <a:lnTo>
                    <a:pt x="230" y="2285"/>
                  </a:lnTo>
                  <a:lnTo>
                    <a:pt x="222" y="2311"/>
                  </a:lnTo>
                  <a:lnTo>
                    <a:pt x="209" y="2335"/>
                  </a:lnTo>
                  <a:lnTo>
                    <a:pt x="192" y="2354"/>
                  </a:lnTo>
                  <a:lnTo>
                    <a:pt x="173" y="2372"/>
                  </a:lnTo>
                  <a:lnTo>
                    <a:pt x="149" y="2383"/>
                  </a:lnTo>
                  <a:lnTo>
                    <a:pt x="123" y="2392"/>
                  </a:lnTo>
                  <a:lnTo>
                    <a:pt x="96" y="2394"/>
                  </a:lnTo>
                  <a:lnTo>
                    <a:pt x="69" y="2392"/>
                  </a:lnTo>
                  <a:lnTo>
                    <a:pt x="43" y="2383"/>
                  </a:lnTo>
                  <a:lnTo>
                    <a:pt x="19" y="2372"/>
                  </a:lnTo>
                  <a:lnTo>
                    <a:pt x="0" y="2354"/>
                  </a:lnTo>
                  <a:lnTo>
                    <a:pt x="0" y="1702"/>
                  </a:lnTo>
                  <a:lnTo>
                    <a:pt x="39" y="1697"/>
                  </a:lnTo>
                  <a:lnTo>
                    <a:pt x="75" y="1685"/>
                  </a:lnTo>
                  <a:lnTo>
                    <a:pt x="109" y="1668"/>
                  </a:lnTo>
                  <a:lnTo>
                    <a:pt x="140" y="1648"/>
                  </a:lnTo>
                  <a:lnTo>
                    <a:pt x="168" y="1622"/>
                  </a:lnTo>
                  <a:lnTo>
                    <a:pt x="191" y="1593"/>
                  </a:lnTo>
                  <a:lnTo>
                    <a:pt x="210" y="1560"/>
                  </a:lnTo>
                  <a:lnTo>
                    <a:pt x="224" y="1526"/>
                  </a:lnTo>
                  <a:lnTo>
                    <a:pt x="234" y="1488"/>
                  </a:lnTo>
                  <a:lnTo>
                    <a:pt x="236" y="1448"/>
                  </a:lnTo>
                  <a:lnTo>
                    <a:pt x="236" y="208"/>
                  </a:lnTo>
                  <a:lnTo>
                    <a:pt x="234" y="172"/>
                  </a:lnTo>
                  <a:lnTo>
                    <a:pt x="227" y="137"/>
                  </a:lnTo>
                  <a:lnTo>
                    <a:pt x="215" y="105"/>
                  </a:lnTo>
                  <a:lnTo>
                    <a:pt x="199" y="74"/>
                  </a:lnTo>
                  <a:lnTo>
                    <a:pt x="178" y="46"/>
                  </a:lnTo>
                  <a:lnTo>
                    <a:pt x="155" y="21"/>
                  </a:lnTo>
                  <a:lnTo>
                    <a:pt x="128" y="0"/>
                  </a:lnTo>
                  <a:lnTo>
                    <a:pt x="438" y="0"/>
                  </a:lnTo>
                  <a:lnTo>
                    <a:pt x="4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53" name="Inhaltsplatzhalter 4"/>
          <p:cNvSpPr txBox="1"/>
          <p:nvPr/>
        </p:nvSpPr>
        <p:spPr>
          <a:xfrm>
            <a:off x="866450" y="1260293"/>
            <a:ext cx="2940545" cy="86177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2000" b="1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  <a:t>单机输入内容</a:t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</a:b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单击输入你需要的内容，单击输入你需要的内容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. </a:t>
            </a:r>
          </a:p>
        </p:txBody>
      </p:sp>
      <p:sp>
        <p:nvSpPr>
          <p:cNvPr id="54" name="Inhaltsplatzhalter 4"/>
          <p:cNvSpPr txBox="1"/>
          <p:nvPr/>
        </p:nvSpPr>
        <p:spPr>
          <a:xfrm>
            <a:off x="8401013" y="2243021"/>
            <a:ext cx="2941519" cy="86177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2000" b="1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单机输入内容</a:t>
            </a:r>
            <a:br>
              <a:rPr lang="en-US" sz="18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</a:b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单击输入你需要的内容，单击输入你需要的内容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5" name="Inhaltsplatzhalter 4"/>
          <p:cNvSpPr txBox="1"/>
          <p:nvPr/>
        </p:nvSpPr>
        <p:spPr>
          <a:xfrm>
            <a:off x="866451" y="3038846"/>
            <a:ext cx="2940545" cy="86177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2000" b="1" dirty="0">
                <a:solidFill>
                  <a:schemeClr val="accent3"/>
                </a:solidFill>
                <a:latin typeface="+mn-lt"/>
                <a:cs typeface="+mn-ea"/>
                <a:sym typeface="+mn-lt"/>
              </a:rPr>
              <a:t>单机输入内容</a:t>
            </a:r>
            <a:br>
              <a:rPr lang="en-US" sz="18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</a:b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单击输入你需要的内容，单击输入你需要的内容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6" name="Inhaltsplatzhalter 4"/>
          <p:cNvSpPr txBox="1"/>
          <p:nvPr/>
        </p:nvSpPr>
        <p:spPr>
          <a:xfrm>
            <a:off x="866450" y="4696730"/>
            <a:ext cx="2940545" cy="86177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2000" b="1" dirty="0">
                <a:solidFill>
                  <a:schemeClr val="accent5"/>
                </a:solidFill>
                <a:latin typeface="+mn-lt"/>
                <a:cs typeface="+mn-ea"/>
                <a:sym typeface="+mn-lt"/>
              </a:rPr>
              <a:t>单机输入内容</a:t>
            </a:r>
            <a:br>
              <a:rPr lang="en-US" sz="1800" b="1" dirty="0">
                <a:solidFill>
                  <a:schemeClr val="accent5"/>
                </a:solidFill>
                <a:latin typeface="+mn-lt"/>
                <a:cs typeface="+mn-ea"/>
                <a:sym typeface="+mn-lt"/>
              </a:rPr>
            </a:b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单击输入你需要的内容，单击输入你需要的内容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7" name="Inhaltsplatzhalter 4"/>
          <p:cNvSpPr txBox="1"/>
          <p:nvPr/>
        </p:nvSpPr>
        <p:spPr>
          <a:xfrm>
            <a:off x="5313738" y="1300795"/>
            <a:ext cx="885242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800" b="1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  <a:t>40%</a:t>
            </a:r>
            <a:endParaRPr lang="en-US" sz="2000" dirty="0">
              <a:solidFill>
                <a:schemeClr val="accent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8" name="Inhaltsplatzhalter 4"/>
          <p:cNvSpPr txBox="1"/>
          <p:nvPr/>
        </p:nvSpPr>
        <p:spPr>
          <a:xfrm>
            <a:off x="5878875" y="2140996"/>
            <a:ext cx="885242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800" b="1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50%</a:t>
            </a:r>
            <a:endParaRPr lang="en-US" sz="2000" dirty="0">
              <a:solidFill>
                <a:schemeClr val="accent2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9" name="Inhaltsplatzhalter 4"/>
          <p:cNvSpPr txBox="1"/>
          <p:nvPr/>
        </p:nvSpPr>
        <p:spPr>
          <a:xfrm>
            <a:off x="5395504" y="2981197"/>
            <a:ext cx="885242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800" b="1" dirty="0">
                <a:solidFill>
                  <a:schemeClr val="accent3"/>
                </a:solidFill>
                <a:latin typeface="+mn-lt"/>
                <a:cs typeface="+mn-ea"/>
                <a:sym typeface="+mn-lt"/>
              </a:rPr>
              <a:t>70%</a:t>
            </a:r>
            <a:endParaRPr lang="en-US" sz="2000" dirty="0">
              <a:solidFill>
                <a:schemeClr val="accent3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0" name="Inhaltsplatzhalter 4"/>
          <p:cNvSpPr txBox="1"/>
          <p:nvPr/>
        </p:nvSpPr>
        <p:spPr>
          <a:xfrm>
            <a:off x="5942130" y="3821398"/>
            <a:ext cx="885242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800" b="1" dirty="0">
                <a:solidFill>
                  <a:schemeClr val="accent4"/>
                </a:solidFill>
                <a:latin typeface="+mn-lt"/>
                <a:cs typeface="+mn-ea"/>
                <a:sym typeface="+mn-lt"/>
              </a:rPr>
              <a:t>50%</a:t>
            </a:r>
            <a:endParaRPr lang="en-US" sz="2000" dirty="0">
              <a:solidFill>
                <a:schemeClr val="accent4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1" name="Inhaltsplatzhalter 4"/>
          <p:cNvSpPr txBox="1"/>
          <p:nvPr/>
        </p:nvSpPr>
        <p:spPr>
          <a:xfrm>
            <a:off x="8428540" y="3860982"/>
            <a:ext cx="2916718" cy="86177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2000" b="1" dirty="0">
                <a:solidFill>
                  <a:schemeClr val="accent4"/>
                </a:solidFill>
                <a:latin typeface="+mn-lt"/>
                <a:cs typeface="+mn-ea"/>
                <a:sym typeface="+mn-lt"/>
              </a:rPr>
              <a:t>单机输入内容</a:t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</a:b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单击输入你需要的内容，单击输入你需要的内容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2" name="Inhaltsplatzhalter 4"/>
          <p:cNvSpPr txBox="1"/>
          <p:nvPr/>
        </p:nvSpPr>
        <p:spPr>
          <a:xfrm>
            <a:off x="5265095" y="4661598"/>
            <a:ext cx="885242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800" b="1" dirty="0">
                <a:solidFill>
                  <a:schemeClr val="accent5"/>
                </a:solidFill>
                <a:latin typeface="+mn-lt"/>
                <a:cs typeface="+mn-ea"/>
                <a:sym typeface="+mn-lt"/>
              </a:rPr>
              <a:t>50%</a:t>
            </a:r>
            <a:endParaRPr lang="en-US" sz="2000" dirty="0">
              <a:solidFill>
                <a:schemeClr val="accent5"/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63" name="Group 65"/>
          <p:cNvGrpSpPr/>
          <p:nvPr/>
        </p:nvGrpSpPr>
        <p:grpSpPr>
          <a:xfrm>
            <a:off x="4251327" y="4823211"/>
            <a:ext cx="546026" cy="634378"/>
            <a:chOff x="2593975" y="4225925"/>
            <a:chExt cx="490538" cy="569912"/>
          </a:xfrm>
          <a:solidFill>
            <a:schemeClr val="bg1"/>
          </a:solidFill>
        </p:grpSpPr>
        <p:sp>
          <p:nvSpPr>
            <p:cNvPr id="64" name="Freeform 18"/>
            <p:cNvSpPr/>
            <p:nvPr/>
          </p:nvSpPr>
          <p:spPr bwMode="auto">
            <a:xfrm>
              <a:off x="2773363" y="4384675"/>
              <a:ext cx="131763" cy="252412"/>
            </a:xfrm>
            <a:custGeom>
              <a:avLst/>
              <a:gdLst>
                <a:gd name="T0" fmla="*/ 445 w 827"/>
                <a:gd name="T1" fmla="*/ 0 h 1593"/>
                <a:gd name="T2" fmla="*/ 498 w 827"/>
                <a:gd name="T3" fmla="*/ 8 h 1593"/>
                <a:gd name="T4" fmla="*/ 515 w 827"/>
                <a:gd name="T5" fmla="*/ 47 h 1593"/>
                <a:gd name="T6" fmla="*/ 516 w 827"/>
                <a:gd name="T7" fmla="*/ 123 h 1593"/>
                <a:gd name="T8" fmla="*/ 525 w 827"/>
                <a:gd name="T9" fmla="*/ 163 h 1593"/>
                <a:gd name="T10" fmla="*/ 563 w 827"/>
                <a:gd name="T11" fmla="*/ 178 h 1593"/>
                <a:gd name="T12" fmla="*/ 691 w 827"/>
                <a:gd name="T13" fmla="*/ 207 h 1593"/>
                <a:gd name="T14" fmla="*/ 767 w 827"/>
                <a:gd name="T15" fmla="*/ 246 h 1593"/>
                <a:gd name="T16" fmla="*/ 771 w 827"/>
                <a:gd name="T17" fmla="*/ 287 h 1593"/>
                <a:gd name="T18" fmla="*/ 726 w 827"/>
                <a:gd name="T19" fmla="*/ 434 h 1593"/>
                <a:gd name="T20" fmla="*/ 700 w 827"/>
                <a:gd name="T21" fmla="*/ 455 h 1593"/>
                <a:gd name="T22" fmla="*/ 621 w 827"/>
                <a:gd name="T23" fmla="*/ 425 h 1593"/>
                <a:gd name="T24" fmla="*/ 473 w 827"/>
                <a:gd name="T25" fmla="*/ 396 h 1593"/>
                <a:gd name="T26" fmla="*/ 377 w 827"/>
                <a:gd name="T27" fmla="*/ 402 h 1593"/>
                <a:gd name="T28" fmla="*/ 315 w 827"/>
                <a:gd name="T29" fmla="*/ 437 h 1593"/>
                <a:gd name="T30" fmla="*/ 291 w 827"/>
                <a:gd name="T31" fmla="*/ 496 h 1593"/>
                <a:gd name="T32" fmla="*/ 314 w 827"/>
                <a:gd name="T33" fmla="*/ 557 h 1593"/>
                <a:gd name="T34" fmla="*/ 402 w 827"/>
                <a:gd name="T35" fmla="*/ 618 h 1593"/>
                <a:gd name="T36" fmla="*/ 572 w 827"/>
                <a:gd name="T37" fmla="*/ 691 h 1593"/>
                <a:gd name="T38" fmla="*/ 712 w 827"/>
                <a:gd name="T39" fmla="*/ 778 h 1593"/>
                <a:gd name="T40" fmla="*/ 791 w 827"/>
                <a:gd name="T41" fmla="*/ 886 h 1593"/>
                <a:gd name="T42" fmla="*/ 826 w 827"/>
                <a:gd name="T43" fmla="*/ 1009 h 1593"/>
                <a:gd name="T44" fmla="*/ 812 w 827"/>
                <a:gd name="T45" fmla="*/ 1137 h 1593"/>
                <a:gd name="T46" fmla="*/ 747 w 827"/>
                <a:gd name="T47" fmla="*/ 1256 h 1593"/>
                <a:gd name="T48" fmla="*/ 640 w 827"/>
                <a:gd name="T49" fmla="*/ 1345 h 1593"/>
                <a:gd name="T50" fmla="*/ 535 w 827"/>
                <a:gd name="T51" fmla="*/ 1387 h 1593"/>
                <a:gd name="T52" fmla="*/ 506 w 827"/>
                <a:gd name="T53" fmla="*/ 1423 h 1593"/>
                <a:gd name="T54" fmla="*/ 505 w 827"/>
                <a:gd name="T55" fmla="*/ 1545 h 1593"/>
                <a:gd name="T56" fmla="*/ 489 w 827"/>
                <a:gd name="T57" fmla="*/ 1585 h 1593"/>
                <a:gd name="T58" fmla="*/ 404 w 827"/>
                <a:gd name="T59" fmla="*/ 1593 h 1593"/>
                <a:gd name="T60" fmla="*/ 318 w 827"/>
                <a:gd name="T61" fmla="*/ 1584 h 1593"/>
                <a:gd name="T62" fmla="*/ 300 w 827"/>
                <a:gd name="T63" fmla="*/ 1542 h 1593"/>
                <a:gd name="T64" fmla="*/ 299 w 827"/>
                <a:gd name="T65" fmla="*/ 1446 h 1593"/>
                <a:gd name="T66" fmla="*/ 288 w 827"/>
                <a:gd name="T67" fmla="*/ 1413 h 1593"/>
                <a:gd name="T68" fmla="*/ 244 w 827"/>
                <a:gd name="T69" fmla="*/ 1401 h 1593"/>
                <a:gd name="T70" fmla="*/ 94 w 827"/>
                <a:gd name="T71" fmla="*/ 1365 h 1593"/>
                <a:gd name="T72" fmla="*/ 14 w 827"/>
                <a:gd name="T73" fmla="*/ 1325 h 1593"/>
                <a:gd name="T74" fmla="*/ 0 w 827"/>
                <a:gd name="T75" fmla="*/ 1293 h 1593"/>
                <a:gd name="T76" fmla="*/ 23 w 827"/>
                <a:gd name="T77" fmla="*/ 1198 h 1593"/>
                <a:gd name="T78" fmla="*/ 51 w 827"/>
                <a:gd name="T79" fmla="*/ 1113 h 1593"/>
                <a:gd name="T80" fmla="*/ 78 w 827"/>
                <a:gd name="T81" fmla="*/ 1102 h 1593"/>
                <a:gd name="T82" fmla="*/ 159 w 827"/>
                <a:gd name="T83" fmla="*/ 1137 h 1593"/>
                <a:gd name="T84" fmla="*/ 325 w 827"/>
                <a:gd name="T85" fmla="*/ 1180 h 1593"/>
                <a:gd name="T86" fmla="*/ 435 w 827"/>
                <a:gd name="T87" fmla="*/ 1173 h 1593"/>
                <a:gd name="T88" fmla="*/ 512 w 827"/>
                <a:gd name="T89" fmla="*/ 1132 h 1593"/>
                <a:gd name="T90" fmla="*/ 542 w 827"/>
                <a:gd name="T91" fmla="*/ 1070 h 1593"/>
                <a:gd name="T92" fmla="*/ 529 w 827"/>
                <a:gd name="T93" fmla="*/ 1004 h 1593"/>
                <a:gd name="T94" fmla="*/ 471 w 827"/>
                <a:gd name="T95" fmla="*/ 946 h 1593"/>
                <a:gd name="T96" fmla="*/ 369 w 827"/>
                <a:gd name="T97" fmla="*/ 898 h 1593"/>
                <a:gd name="T98" fmla="*/ 233 w 827"/>
                <a:gd name="T99" fmla="*/ 840 h 1593"/>
                <a:gd name="T100" fmla="*/ 126 w 827"/>
                <a:gd name="T101" fmla="*/ 772 h 1593"/>
                <a:gd name="T102" fmla="*/ 54 w 827"/>
                <a:gd name="T103" fmla="*/ 691 h 1593"/>
                <a:gd name="T104" fmla="*/ 15 w 827"/>
                <a:gd name="T105" fmla="*/ 591 h 1593"/>
                <a:gd name="T106" fmla="*/ 15 w 827"/>
                <a:gd name="T107" fmla="*/ 467 h 1593"/>
                <a:gd name="T108" fmla="*/ 58 w 827"/>
                <a:gd name="T109" fmla="*/ 351 h 1593"/>
                <a:gd name="T110" fmla="*/ 139 w 827"/>
                <a:gd name="T111" fmla="*/ 263 h 1593"/>
                <a:gd name="T112" fmla="*/ 254 w 827"/>
                <a:gd name="T113" fmla="*/ 203 h 1593"/>
                <a:gd name="T114" fmla="*/ 300 w 827"/>
                <a:gd name="T115" fmla="*/ 183 h 1593"/>
                <a:gd name="T116" fmla="*/ 314 w 827"/>
                <a:gd name="T117" fmla="*/ 156 h 1593"/>
                <a:gd name="T118" fmla="*/ 315 w 827"/>
                <a:gd name="T119" fmla="*/ 87 h 1593"/>
                <a:gd name="T120" fmla="*/ 320 w 827"/>
                <a:gd name="T121" fmla="*/ 21 h 1593"/>
                <a:gd name="T122" fmla="*/ 352 w 827"/>
                <a:gd name="T123" fmla="*/ 1 h 1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7" h="1593">
                  <a:moveTo>
                    <a:pt x="371" y="0"/>
                  </a:moveTo>
                  <a:lnTo>
                    <a:pt x="415" y="0"/>
                  </a:lnTo>
                  <a:lnTo>
                    <a:pt x="445" y="0"/>
                  </a:lnTo>
                  <a:lnTo>
                    <a:pt x="468" y="1"/>
                  </a:lnTo>
                  <a:lnTo>
                    <a:pt x="485" y="3"/>
                  </a:lnTo>
                  <a:lnTo>
                    <a:pt x="498" y="8"/>
                  </a:lnTo>
                  <a:lnTo>
                    <a:pt x="506" y="17"/>
                  </a:lnTo>
                  <a:lnTo>
                    <a:pt x="512" y="29"/>
                  </a:lnTo>
                  <a:lnTo>
                    <a:pt x="515" y="47"/>
                  </a:lnTo>
                  <a:lnTo>
                    <a:pt x="516" y="70"/>
                  </a:lnTo>
                  <a:lnTo>
                    <a:pt x="516" y="99"/>
                  </a:lnTo>
                  <a:lnTo>
                    <a:pt x="516" y="123"/>
                  </a:lnTo>
                  <a:lnTo>
                    <a:pt x="517" y="141"/>
                  </a:lnTo>
                  <a:lnTo>
                    <a:pt x="519" y="154"/>
                  </a:lnTo>
                  <a:lnTo>
                    <a:pt x="525" y="163"/>
                  </a:lnTo>
                  <a:lnTo>
                    <a:pt x="533" y="169"/>
                  </a:lnTo>
                  <a:lnTo>
                    <a:pt x="545" y="173"/>
                  </a:lnTo>
                  <a:lnTo>
                    <a:pt x="563" y="178"/>
                  </a:lnTo>
                  <a:lnTo>
                    <a:pt x="586" y="181"/>
                  </a:lnTo>
                  <a:lnTo>
                    <a:pt x="640" y="192"/>
                  </a:lnTo>
                  <a:lnTo>
                    <a:pt x="691" y="207"/>
                  </a:lnTo>
                  <a:lnTo>
                    <a:pt x="742" y="228"/>
                  </a:lnTo>
                  <a:lnTo>
                    <a:pt x="756" y="236"/>
                  </a:lnTo>
                  <a:lnTo>
                    <a:pt x="767" y="246"/>
                  </a:lnTo>
                  <a:lnTo>
                    <a:pt x="772" y="258"/>
                  </a:lnTo>
                  <a:lnTo>
                    <a:pt x="775" y="271"/>
                  </a:lnTo>
                  <a:lnTo>
                    <a:pt x="771" y="287"/>
                  </a:lnTo>
                  <a:lnTo>
                    <a:pt x="753" y="352"/>
                  </a:lnTo>
                  <a:lnTo>
                    <a:pt x="733" y="416"/>
                  </a:lnTo>
                  <a:lnTo>
                    <a:pt x="726" y="434"/>
                  </a:lnTo>
                  <a:lnTo>
                    <a:pt x="720" y="446"/>
                  </a:lnTo>
                  <a:lnTo>
                    <a:pt x="711" y="452"/>
                  </a:lnTo>
                  <a:lnTo>
                    <a:pt x="700" y="455"/>
                  </a:lnTo>
                  <a:lnTo>
                    <a:pt x="686" y="451"/>
                  </a:lnTo>
                  <a:lnTo>
                    <a:pt x="668" y="445"/>
                  </a:lnTo>
                  <a:lnTo>
                    <a:pt x="621" y="425"/>
                  </a:lnTo>
                  <a:lnTo>
                    <a:pt x="573" y="410"/>
                  </a:lnTo>
                  <a:lnTo>
                    <a:pt x="524" y="400"/>
                  </a:lnTo>
                  <a:lnTo>
                    <a:pt x="473" y="396"/>
                  </a:lnTo>
                  <a:lnTo>
                    <a:pt x="422" y="396"/>
                  </a:lnTo>
                  <a:lnTo>
                    <a:pt x="399" y="398"/>
                  </a:lnTo>
                  <a:lnTo>
                    <a:pt x="377" y="402"/>
                  </a:lnTo>
                  <a:lnTo>
                    <a:pt x="356" y="409"/>
                  </a:lnTo>
                  <a:lnTo>
                    <a:pt x="333" y="422"/>
                  </a:lnTo>
                  <a:lnTo>
                    <a:pt x="315" y="437"/>
                  </a:lnTo>
                  <a:lnTo>
                    <a:pt x="302" y="456"/>
                  </a:lnTo>
                  <a:lnTo>
                    <a:pt x="295" y="475"/>
                  </a:lnTo>
                  <a:lnTo>
                    <a:pt x="291" y="496"/>
                  </a:lnTo>
                  <a:lnTo>
                    <a:pt x="293" y="517"/>
                  </a:lnTo>
                  <a:lnTo>
                    <a:pt x="301" y="538"/>
                  </a:lnTo>
                  <a:lnTo>
                    <a:pt x="314" y="557"/>
                  </a:lnTo>
                  <a:lnTo>
                    <a:pt x="333" y="575"/>
                  </a:lnTo>
                  <a:lnTo>
                    <a:pt x="366" y="598"/>
                  </a:lnTo>
                  <a:lnTo>
                    <a:pt x="402" y="618"/>
                  </a:lnTo>
                  <a:lnTo>
                    <a:pt x="440" y="635"/>
                  </a:lnTo>
                  <a:lnTo>
                    <a:pt x="506" y="662"/>
                  </a:lnTo>
                  <a:lnTo>
                    <a:pt x="572" y="691"/>
                  </a:lnTo>
                  <a:lnTo>
                    <a:pt x="635" y="724"/>
                  </a:lnTo>
                  <a:lnTo>
                    <a:pt x="676" y="749"/>
                  </a:lnTo>
                  <a:lnTo>
                    <a:pt x="712" y="778"/>
                  </a:lnTo>
                  <a:lnTo>
                    <a:pt x="743" y="811"/>
                  </a:lnTo>
                  <a:lnTo>
                    <a:pt x="770" y="847"/>
                  </a:lnTo>
                  <a:lnTo>
                    <a:pt x="791" y="886"/>
                  </a:lnTo>
                  <a:lnTo>
                    <a:pt x="808" y="925"/>
                  </a:lnTo>
                  <a:lnTo>
                    <a:pt x="819" y="967"/>
                  </a:lnTo>
                  <a:lnTo>
                    <a:pt x="826" y="1009"/>
                  </a:lnTo>
                  <a:lnTo>
                    <a:pt x="827" y="1052"/>
                  </a:lnTo>
                  <a:lnTo>
                    <a:pt x="822" y="1095"/>
                  </a:lnTo>
                  <a:lnTo>
                    <a:pt x="812" y="1137"/>
                  </a:lnTo>
                  <a:lnTo>
                    <a:pt x="796" y="1179"/>
                  </a:lnTo>
                  <a:lnTo>
                    <a:pt x="775" y="1218"/>
                  </a:lnTo>
                  <a:lnTo>
                    <a:pt x="747" y="1256"/>
                  </a:lnTo>
                  <a:lnTo>
                    <a:pt x="715" y="1290"/>
                  </a:lnTo>
                  <a:lnTo>
                    <a:pt x="679" y="1320"/>
                  </a:lnTo>
                  <a:lnTo>
                    <a:pt x="640" y="1345"/>
                  </a:lnTo>
                  <a:lnTo>
                    <a:pt x="598" y="1366"/>
                  </a:lnTo>
                  <a:lnTo>
                    <a:pt x="553" y="1380"/>
                  </a:lnTo>
                  <a:lnTo>
                    <a:pt x="535" y="1387"/>
                  </a:lnTo>
                  <a:lnTo>
                    <a:pt x="521" y="1396"/>
                  </a:lnTo>
                  <a:lnTo>
                    <a:pt x="512" y="1407"/>
                  </a:lnTo>
                  <a:lnTo>
                    <a:pt x="506" y="1423"/>
                  </a:lnTo>
                  <a:lnTo>
                    <a:pt x="505" y="1442"/>
                  </a:lnTo>
                  <a:lnTo>
                    <a:pt x="506" y="1493"/>
                  </a:lnTo>
                  <a:lnTo>
                    <a:pt x="505" y="1545"/>
                  </a:lnTo>
                  <a:lnTo>
                    <a:pt x="504" y="1562"/>
                  </a:lnTo>
                  <a:lnTo>
                    <a:pt x="497" y="1575"/>
                  </a:lnTo>
                  <a:lnTo>
                    <a:pt x="489" y="1585"/>
                  </a:lnTo>
                  <a:lnTo>
                    <a:pt x="475" y="1590"/>
                  </a:lnTo>
                  <a:lnTo>
                    <a:pt x="459" y="1593"/>
                  </a:lnTo>
                  <a:lnTo>
                    <a:pt x="404" y="1593"/>
                  </a:lnTo>
                  <a:lnTo>
                    <a:pt x="348" y="1593"/>
                  </a:lnTo>
                  <a:lnTo>
                    <a:pt x="331" y="1590"/>
                  </a:lnTo>
                  <a:lnTo>
                    <a:pt x="318" y="1584"/>
                  </a:lnTo>
                  <a:lnTo>
                    <a:pt x="308" y="1574"/>
                  </a:lnTo>
                  <a:lnTo>
                    <a:pt x="302" y="1559"/>
                  </a:lnTo>
                  <a:lnTo>
                    <a:pt x="300" y="1542"/>
                  </a:lnTo>
                  <a:lnTo>
                    <a:pt x="300" y="1505"/>
                  </a:lnTo>
                  <a:lnTo>
                    <a:pt x="299" y="1466"/>
                  </a:lnTo>
                  <a:lnTo>
                    <a:pt x="299" y="1446"/>
                  </a:lnTo>
                  <a:lnTo>
                    <a:pt x="298" y="1431"/>
                  </a:lnTo>
                  <a:lnTo>
                    <a:pt x="293" y="1421"/>
                  </a:lnTo>
                  <a:lnTo>
                    <a:pt x="288" y="1413"/>
                  </a:lnTo>
                  <a:lnTo>
                    <a:pt x="278" y="1407"/>
                  </a:lnTo>
                  <a:lnTo>
                    <a:pt x="264" y="1404"/>
                  </a:lnTo>
                  <a:lnTo>
                    <a:pt x="244" y="1401"/>
                  </a:lnTo>
                  <a:lnTo>
                    <a:pt x="193" y="1392"/>
                  </a:lnTo>
                  <a:lnTo>
                    <a:pt x="142" y="1380"/>
                  </a:lnTo>
                  <a:lnTo>
                    <a:pt x="94" y="1365"/>
                  </a:lnTo>
                  <a:lnTo>
                    <a:pt x="46" y="1345"/>
                  </a:lnTo>
                  <a:lnTo>
                    <a:pt x="28" y="1335"/>
                  </a:lnTo>
                  <a:lnTo>
                    <a:pt x="14" y="1325"/>
                  </a:lnTo>
                  <a:lnTo>
                    <a:pt x="5" y="1317"/>
                  </a:lnTo>
                  <a:lnTo>
                    <a:pt x="1" y="1306"/>
                  </a:lnTo>
                  <a:lnTo>
                    <a:pt x="0" y="1293"/>
                  </a:lnTo>
                  <a:lnTo>
                    <a:pt x="2" y="1277"/>
                  </a:lnTo>
                  <a:lnTo>
                    <a:pt x="6" y="1256"/>
                  </a:lnTo>
                  <a:lnTo>
                    <a:pt x="23" y="1198"/>
                  </a:lnTo>
                  <a:lnTo>
                    <a:pt x="39" y="1142"/>
                  </a:lnTo>
                  <a:lnTo>
                    <a:pt x="45" y="1125"/>
                  </a:lnTo>
                  <a:lnTo>
                    <a:pt x="51" y="1113"/>
                  </a:lnTo>
                  <a:lnTo>
                    <a:pt x="58" y="1105"/>
                  </a:lnTo>
                  <a:lnTo>
                    <a:pt x="67" y="1102"/>
                  </a:lnTo>
                  <a:lnTo>
                    <a:pt x="78" y="1102"/>
                  </a:lnTo>
                  <a:lnTo>
                    <a:pt x="90" y="1107"/>
                  </a:lnTo>
                  <a:lnTo>
                    <a:pt x="106" y="1113"/>
                  </a:lnTo>
                  <a:lnTo>
                    <a:pt x="159" y="1137"/>
                  </a:lnTo>
                  <a:lnTo>
                    <a:pt x="212" y="1157"/>
                  </a:lnTo>
                  <a:lnTo>
                    <a:pt x="268" y="1170"/>
                  </a:lnTo>
                  <a:lnTo>
                    <a:pt x="325" y="1180"/>
                  </a:lnTo>
                  <a:lnTo>
                    <a:pt x="363" y="1182"/>
                  </a:lnTo>
                  <a:lnTo>
                    <a:pt x="399" y="1180"/>
                  </a:lnTo>
                  <a:lnTo>
                    <a:pt x="435" y="1173"/>
                  </a:lnTo>
                  <a:lnTo>
                    <a:pt x="469" y="1161"/>
                  </a:lnTo>
                  <a:lnTo>
                    <a:pt x="493" y="1148"/>
                  </a:lnTo>
                  <a:lnTo>
                    <a:pt x="512" y="1132"/>
                  </a:lnTo>
                  <a:lnTo>
                    <a:pt x="527" y="1113"/>
                  </a:lnTo>
                  <a:lnTo>
                    <a:pt x="537" y="1092"/>
                  </a:lnTo>
                  <a:lnTo>
                    <a:pt x="542" y="1070"/>
                  </a:lnTo>
                  <a:lnTo>
                    <a:pt x="542" y="1049"/>
                  </a:lnTo>
                  <a:lnTo>
                    <a:pt x="539" y="1026"/>
                  </a:lnTo>
                  <a:lnTo>
                    <a:pt x="529" y="1004"/>
                  </a:lnTo>
                  <a:lnTo>
                    <a:pt x="516" y="983"/>
                  </a:lnTo>
                  <a:lnTo>
                    <a:pt x="496" y="964"/>
                  </a:lnTo>
                  <a:lnTo>
                    <a:pt x="471" y="946"/>
                  </a:lnTo>
                  <a:lnTo>
                    <a:pt x="444" y="929"/>
                  </a:lnTo>
                  <a:lnTo>
                    <a:pt x="414" y="916"/>
                  </a:lnTo>
                  <a:lnTo>
                    <a:pt x="369" y="898"/>
                  </a:lnTo>
                  <a:lnTo>
                    <a:pt x="323" y="879"/>
                  </a:lnTo>
                  <a:lnTo>
                    <a:pt x="278" y="860"/>
                  </a:lnTo>
                  <a:lnTo>
                    <a:pt x="233" y="840"/>
                  </a:lnTo>
                  <a:lnTo>
                    <a:pt x="189" y="816"/>
                  </a:lnTo>
                  <a:lnTo>
                    <a:pt x="157" y="795"/>
                  </a:lnTo>
                  <a:lnTo>
                    <a:pt x="126" y="772"/>
                  </a:lnTo>
                  <a:lnTo>
                    <a:pt x="98" y="747"/>
                  </a:lnTo>
                  <a:lnTo>
                    <a:pt x="74" y="720"/>
                  </a:lnTo>
                  <a:lnTo>
                    <a:pt x="54" y="691"/>
                  </a:lnTo>
                  <a:lnTo>
                    <a:pt x="37" y="660"/>
                  </a:lnTo>
                  <a:lnTo>
                    <a:pt x="24" y="627"/>
                  </a:lnTo>
                  <a:lnTo>
                    <a:pt x="15" y="591"/>
                  </a:lnTo>
                  <a:lnTo>
                    <a:pt x="10" y="553"/>
                  </a:lnTo>
                  <a:lnTo>
                    <a:pt x="10" y="513"/>
                  </a:lnTo>
                  <a:lnTo>
                    <a:pt x="15" y="467"/>
                  </a:lnTo>
                  <a:lnTo>
                    <a:pt x="25" y="425"/>
                  </a:lnTo>
                  <a:lnTo>
                    <a:pt x="39" y="386"/>
                  </a:lnTo>
                  <a:lnTo>
                    <a:pt x="58" y="351"/>
                  </a:lnTo>
                  <a:lnTo>
                    <a:pt x="81" y="318"/>
                  </a:lnTo>
                  <a:lnTo>
                    <a:pt x="108" y="289"/>
                  </a:lnTo>
                  <a:lnTo>
                    <a:pt x="139" y="263"/>
                  </a:lnTo>
                  <a:lnTo>
                    <a:pt x="174" y="240"/>
                  </a:lnTo>
                  <a:lnTo>
                    <a:pt x="212" y="220"/>
                  </a:lnTo>
                  <a:lnTo>
                    <a:pt x="254" y="203"/>
                  </a:lnTo>
                  <a:lnTo>
                    <a:pt x="274" y="195"/>
                  </a:lnTo>
                  <a:lnTo>
                    <a:pt x="289" y="190"/>
                  </a:lnTo>
                  <a:lnTo>
                    <a:pt x="300" y="183"/>
                  </a:lnTo>
                  <a:lnTo>
                    <a:pt x="308" y="177"/>
                  </a:lnTo>
                  <a:lnTo>
                    <a:pt x="312" y="168"/>
                  </a:lnTo>
                  <a:lnTo>
                    <a:pt x="314" y="156"/>
                  </a:lnTo>
                  <a:lnTo>
                    <a:pt x="315" y="141"/>
                  </a:lnTo>
                  <a:lnTo>
                    <a:pt x="315" y="120"/>
                  </a:lnTo>
                  <a:lnTo>
                    <a:pt x="315" y="87"/>
                  </a:lnTo>
                  <a:lnTo>
                    <a:pt x="315" y="56"/>
                  </a:lnTo>
                  <a:lnTo>
                    <a:pt x="316" y="36"/>
                  </a:lnTo>
                  <a:lnTo>
                    <a:pt x="320" y="21"/>
                  </a:lnTo>
                  <a:lnTo>
                    <a:pt x="326" y="10"/>
                  </a:lnTo>
                  <a:lnTo>
                    <a:pt x="336" y="5"/>
                  </a:lnTo>
                  <a:lnTo>
                    <a:pt x="352" y="1"/>
                  </a:lnTo>
                  <a:lnTo>
                    <a:pt x="3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5" name="Freeform 19"/>
            <p:cNvSpPr>
              <a:spLocks noEditPoints="1"/>
            </p:cNvSpPr>
            <p:nvPr/>
          </p:nvSpPr>
          <p:spPr bwMode="auto">
            <a:xfrm>
              <a:off x="2593975" y="4225925"/>
              <a:ext cx="490538" cy="569912"/>
            </a:xfrm>
            <a:custGeom>
              <a:avLst/>
              <a:gdLst>
                <a:gd name="T0" fmla="*/ 1277 w 3088"/>
                <a:gd name="T1" fmla="*/ 663 h 3592"/>
                <a:gd name="T2" fmla="*/ 955 w 3088"/>
                <a:gd name="T3" fmla="*/ 791 h 3592"/>
                <a:gd name="T4" fmla="*/ 689 w 3088"/>
                <a:gd name="T5" fmla="*/ 1004 h 3592"/>
                <a:gd name="T6" fmla="*/ 496 w 3088"/>
                <a:gd name="T7" fmla="*/ 1284 h 3592"/>
                <a:gd name="T8" fmla="*/ 391 w 3088"/>
                <a:gd name="T9" fmla="*/ 1617 h 3592"/>
                <a:gd name="T10" fmla="*/ 391 w 3088"/>
                <a:gd name="T11" fmla="*/ 1976 h 3592"/>
                <a:gd name="T12" fmla="*/ 496 w 3088"/>
                <a:gd name="T13" fmla="*/ 2308 h 3592"/>
                <a:gd name="T14" fmla="*/ 689 w 3088"/>
                <a:gd name="T15" fmla="*/ 2589 h 3592"/>
                <a:gd name="T16" fmla="*/ 955 w 3088"/>
                <a:gd name="T17" fmla="*/ 2801 h 3592"/>
                <a:gd name="T18" fmla="*/ 1277 w 3088"/>
                <a:gd name="T19" fmla="*/ 2929 h 3592"/>
                <a:gd name="T20" fmla="*/ 1630 w 3088"/>
                <a:gd name="T21" fmla="*/ 2958 h 3592"/>
                <a:gd name="T22" fmla="*/ 1959 w 3088"/>
                <a:gd name="T23" fmla="*/ 2884 h 3592"/>
                <a:gd name="T24" fmla="*/ 2246 w 3088"/>
                <a:gd name="T25" fmla="*/ 2726 h 3592"/>
                <a:gd name="T26" fmla="*/ 2475 w 3088"/>
                <a:gd name="T27" fmla="*/ 2497 h 3592"/>
                <a:gd name="T28" fmla="*/ 2634 w 3088"/>
                <a:gd name="T29" fmla="*/ 2211 h 3592"/>
                <a:gd name="T30" fmla="*/ 2706 w 3088"/>
                <a:gd name="T31" fmla="*/ 1883 h 3592"/>
                <a:gd name="T32" fmla="*/ 2679 w 3088"/>
                <a:gd name="T33" fmla="*/ 1529 h 3592"/>
                <a:gd name="T34" fmla="*/ 2551 w 3088"/>
                <a:gd name="T35" fmla="*/ 1208 h 3592"/>
                <a:gd name="T36" fmla="*/ 2337 w 3088"/>
                <a:gd name="T37" fmla="*/ 944 h 3592"/>
                <a:gd name="T38" fmla="*/ 2057 w 3088"/>
                <a:gd name="T39" fmla="*/ 750 h 3592"/>
                <a:gd name="T40" fmla="*/ 1725 w 3088"/>
                <a:gd name="T41" fmla="*/ 646 h 3592"/>
                <a:gd name="T42" fmla="*/ 1557 w 3088"/>
                <a:gd name="T43" fmla="*/ 1 h 3592"/>
                <a:gd name="T44" fmla="*/ 1621 w 3088"/>
                <a:gd name="T45" fmla="*/ 39 h 3592"/>
                <a:gd name="T46" fmla="*/ 2010 w 3088"/>
                <a:gd name="T47" fmla="*/ 278 h 3592"/>
                <a:gd name="T48" fmla="*/ 2427 w 3088"/>
                <a:gd name="T49" fmla="*/ 456 h 3592"/>
                <a:gd name="T50" fmla="*/ 2828 w 3088"/>
                <a:gd name="T51" fmla="*/ 546 h 3592"/>
                <a:gd name="T52" fmla="*/ 3051 w 3088"/>
                <a:gd name="T53" fmla="*/ 577 h 3592"/>
                <a:gd name="T54" fmla="*/ 3087 w 3088"/>
                <a:gd name="T55" fmla="*/ 630 h 3592"/>
                <a:gd name="T56" fmla="*/ 3086 w 3088"/>
                <a:gd name="T57" fmla="*/ 1810 h 3592"/>
                <a:gd name="T58" fmla="*/ 3046 w 3088"/>
                <a:gd name="T59" fmla="*/ 2262 h 3592"/>
                <a:gd name="T60" fmla="*/ 2938 w 3088"/>
                <a:gd name="T61" fmla="*/ 2537 h 3592"/>
                <a:gd name="T62" fmla="*/ 2757 w 3088"/>
                <a:gd name="T63" fmla="*/ 2805 h 3592"/>
                <a:gd name="T64" fmla="*/ 2484 w 3088"/>
                <a:gd name="T65" fmla="*/ 3078 h 3592"/>
                <a:gd name="T66" fmla="*/ 2171 w 3088"/>
                <a:gd name="T67" fmla="*/ 3300 h 3592"/>
                <a:gd name="T68" fmla="*/ 1796 w 3088"/>
                <a:gd name="T69" fmla="*/ 3494 h 3592"/>
                <a:gd name="T70" fmla="*/ 1549 w 3088"/>
                <a:gd name="T71" fmla="*/ 3592 h 3592"/>
                <a:gd name="T72" fmla="*/ 1296 w 3088"/>
                <a:gd name="T73" fmla="*/ 3499 h 3592"/>
                <a:gd name="T74" fmla="*/ 891 w 3088"/>
                <a:gd name="T75" fmla="*/ 3284 h 3592"/>
                <a:gd name="T76" fmla="*/ 525 w 3088"/>
                <a:gd name="T77" fmla="*/ 3005 h 3592"/>
                <a:gd name="T78" fmla="*/ 282 w 3088"/>
                <a:gd name="T79" fmla="*/ 2741 h 3592"/>
                <a:gd name="T80" fmla="*/ 118 w 3088"/>
                <a:gd name="T81" fmla="*/ 2469 h 3592"/>
                <a:gd name="T82" fmla="*/ 25 w 3088"/>
                <a:gd name="T83" fmla="*/ 2161 h 3592"/>
                <a:gd name="T84" fmla="*/ 0 w 3088"/>
                <a:gd name="T85" fmla="*/ 1506 h 3592"/>
                <a:gd name="T86" fmla="*/ 3 w 3088"/>
                <a:gd name="T87" fmla="*/ 621 h 3592"/>
                <a:gd name="T88" fmla="*/ 44 w 3088"/>
                <a:gd name="T89" fmla="*/ 575 h 3592"/>
                <a:gd name="T90" fmla="*/ 324 w 3088"/>
                <a:gd name="T91" fmla="*/ 541 h 3592"/>
                <a:gd name="T92" fmla="*/ 764 w 3088"/>
                <a:gd name="T93" fmla="*/ 420 h 3592"/>
                <a:gd name="T94" fmla="*/ 1176 w 3088"/>
                <a:gd name="T95" fmla="*/ 224 h 3592"/>
                <a:gd name="T96" fmla="*/ 1489 w 3088"/>
                <a:gd name="T97" fmla="*/ 24 h 3592"/>
                <a:gd name="T98" fmla="*/ 1545 w 3088"/>
                <a:gd name="T99" fmla="*/ 0 h 3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88" h="3592">
                  <a:moveTo>
                    <a:pt x="1544" y="632"/>
                  </a:moveTo>
                  <a:lnTo>
                    <a:pt x="1453" y="635"/>
                  </a:lnTo>
                  <a:lnTo>
                    <a:pt x="1363" y="646"/>
                  </a:lnTo>
                  <a:lnTo>
                    <a:pt x="1277" y="663"/>
                  </a:lnTo>
                  <a:lnTo>
                    <a:pt x="1192" y="686"/>
                  </a:lnTo>
                  <a:lnTo>
                    <a:pt x="1110" y="715"/>
                  </a:lnTo>
                  <a:lnTo>
                    <a:pt x="1031" y="750"/>
                  </a:lnTo>
                  <a:lnTo>
                    <a:pt x="955" y="791"/>
                  </a:lnTo>
                  <a:lnTo>
                    <a:pt x="883" y="837"/>
                  </a:lnTo>
                  <a:lnTo>
                    <a:pt x="814" y="888"/>
                  </a:lnTo>
                  <a:lnTo>
                    <a:pt x="749" y="944"/>
                  </a:lnTo>
                  <a:lnTo>
                    <a:pt x="689" y="1004"/>
                  </a:lnTo>
                  <a:lnTo>
                    <a:pt x="634" y="1068"/>
                  </a:lnTo>
                  <a:lnTo>
                    <a:pt x="583" y="1136"/>
                  </a:lnTo>
                  <a:lnTo>
                    <a:pt x="537" y="1208"/>
                  </a:lnTo>
                  <a:lnTo>
                    <a:pt x="496" y="1284"/>
                  </a:lnTo>
                  <a:lnTo>
                    <a:pt x="461" y="1363"/>
                  </a:lnTo>
                  <a:lnTo>
                    <a:pt x="432" y="1445"/>
                  </a:lnTo>
                  <a:lnTo>
                    <a:pt x="409" y="1529"/>
                  </a:lnTo>
                  <a:lnTo>
                    <a:pt x="391" y="1617"/>
                  </a:lnTo>
                  <a:lnTo>
                    <a:pt x="381" y="1705"/>
                  </a:lnTo>
                  <a:lnTo>
                    <a:pt x="378" y="1796"/>
                  </a:lnTo>
                  <a:lnTo>
                    <a:pt x="381" y="1887"/>
                  </a:lnTo>
                  <a:lnTo>
                    <a:pt x="391" y="1976"/>
                  </a:lnTo>
                  <a:lnTo>
                    <a:pt x="409" y="2063"/>
                  </a:lnTo>
                  <a:lnTo>
                    <a:pt x="432" y="2148"/>
                  </a:lnTo>
                  <a:lnTo>
                    <a:pt x="461" y="2229"/>
                  </a:lnTo>
                  <a:lnTo>
                    <a:pt x="496" y="2308"/>
                  </a:lnTo>
                  <a:lnTo>
                    <a:pt x="537" y="2383"/>
                  </a:lnTo>
                  <a:lnTo>
                    <a:pt x="583" y="2456"/>
                  </a:lnTo>
                  <a:lnTo>
                    <a:pt x="634" y="2524"/>
                  </a:lnTo>
                  <a:lnTo>
                    <a:pt x="689" y="2589"/>
                  </a:lnTo>
                  <a:lnTo>
                    <a:pt x="749" y="2649"/>
                  </a:lnTo>
                  <a:lnTo>
                    <a:pt x="814" y="2705"/>
                  </a:lnTo>
                  <a:lnTo>
                    <a:pt x="883" y="2755"/>
                  </a:lnTo>
                  <a:lnTo>
                    <a:pt x="955" y="2801"/>
                  </a:lnTo>
                  <a:lnTo>
                    <a:pt x="1031" y="2842"/>
                  </a:lnTo>
                  <a:lnTo>
                    <a:pt x="1110" y="2877"/>
                  </a:lnTo>
                  <a:lnTo>
                    <a:pt x="1192" y="2906"/>
                  </a:lnTo>
                  <a:lnTo>
                    <a:pt x="1277" y="2929"/>
                  </a:lnTo>
                  <a:lnTo>
                    <a:pt x="1363" y="2947"/>
                  </a:lnTo>
                  <a:lnTo>
                    <a:pt x="1453" y="2957"/>
                  </a:lnTo>
                  <a:lnTo>
                    <a:pt x="1544" y="2961"/>
                  </a:lnTo>
                  <a:lnTo>
                    <a:pt x="1630" y="2958"/>
                  </a:lnTo>
                  <a:lnTo>
                    <a:pt x="1716" y="2948"/>
                  </a:lnTo>
                  <a:lnTo>
                    <a:pt x="1799" y="2933"/>
                  </a:lnTo>
                  <a:lnTo>
                    <a:pt x="1881" y="2911"/>
                  </a:lnTo>
                  <a:lnTo>
                    <a:pt x="1959" y="2884"/>
                  </a:lnTo>
                  <a:lnTo>
                    <a:pt x="2036" y="2853"/>
                  </a:lnTo>
                  <a:lnTo>
                    <a:pt x="2109" y="2815"/>
                  </a:lnTo>
                  <a:lnTo>
                    <a:pt x="2179" y="2773"/>
                  </a:lnTo>
                  <a:lnTo>
                    <a:pt x="2246" y="2726"/>
                  </a:lnTo>
                  <a:lnTo>
                    <a:pt x="2309" y="2674"/>
                  </a:lnTo>
                  <a:lnTo>
                    <a:pt x="2369" y="2620"/>
                  </a:lnTo>
                  <a:lnTo>
                    <a:pt x="2424" y="2559"/>
                  </a:lnTo>
                  <a:lnTo>
                    <a:pt x="2475" y="2497"/>
                  </a:lnTo>
                  <a:lnTo>
                    <a:pt x="2522" y="2430"/>
                  </a:lnTo>
                  <a:lnTo>
                    <a:pt x="2564" y="2360"/>
                  </a:lnTo>
                  <a:lnTo>
                    <a:pt x="2601" y="2287"/>
                  </a:lnTo>
                  <a:lnTo>
                    <a:pt x="2634" y="2211"/>
                  </a:lnTo>
                  <a:lnTo>
                    <a:pt x="2660" y="2133"/>
                  </a:lnTo>
                  <a:lnTo>
                    <a:pt x="2682" y="2052"/>
                  </a:lnTo>
                  <a:lnTo>
                    <a:pt x="2698" y="1969"/>
                  </a:lnTo>
                  <a:lnTo>
                    <a:pt x="2706" y="1883"/>
                  </a:lnTo>
                  <a:lnTo>
                    <a:pt x="2710" y="1796"/>
                  </a:lnTo>
                  <a:lnTo>
                    <a:pt x="2706" y="1705"/>
                  </a:lnTo>
                  <a:lnTo>
                    <a:pt x="2697" y="1617"/>
                  </a:lnTo>
                  <a:lnTo>
                    <a:pt x="2679" y="1529"/>
                  </a:lnTo>
                  <a:lnTo>
                    <a:pt x="2656" y="1445"/>
                  </a:lnTo>
                  <a:lnTo>
                    <a:pt x="2627" y="1363"/>
                  </a:lnTo>
                  <a:lnTo>
                    <a:pt x="2591" y="1284"/>
                  </a:lnTo>
                  <a:lnTo>
                    <a:pt x="2551" y="1208"/>
                  </a:lnTo>
                  <a:lnTo>
                    <a:pt x="2505" y="1136"/>
                  </a:lnTo>
                  <a:lnTo>
                    <a:pt x="2453" y="1068"/>
                  </a:lnTo>
                  <a:lnTo>
                    <a:pt x="2397" y="1004"/>
                  </a:lnTo>
                  <a:lnTo>
                    <a:pt x="2337" y="944"/>
                  </a:lnTo>
                  <a:lnTo>
                    <a:pt x="2274" y="888"/>
                  </a:lnTo>
                  <a:lnTo>
                    <a:pt x="2205" y="837"/>
                  </a:lnTo>
                  <a:lnTo>
                    <a:pt x="2132" y="791"/>
                  </a:lnTo>
                  <a:lnTo>
                    <a:pt x="2057" y="750"/>
                  </a:lnTo>
                  <a:lnTo>
                    <a:pt x="1978" y="715"/>
                  </a:lnTo>
                  <a:lnTo>
                    <a:pt x="1896" y="686"/>
                  </a:lnTo>
                  <a:lnTo>
                    <a:pt x="1811" y="663"/>
                  </a:lnTo>
                  <a:lnTo>
                    <a:pt x="1725" y="646"/>
                  </a:lnTo>
                  <a:lnTo>
                    <a:pt x="1635" y="635"/>
                  </a:lnTo>
                  <a:lnTo>
                    <a:pt x="1544" y="632"/>
                  </a:lnTo>
                  <a:close/>
                  <a:moveTo>
                    <a:pt x="1545" y="0"/>
                  </a:moveTo>
                  <a:lnTo>
                    <a:pt x="1557" y="1"/>
                  </a:lnTo>
                  <a:lnTo>
                    <a:pt x="1569" y="6"/>
                  </a:lnTo>
                  <a:lnTo>
                    <a:pt x="1583" y="14"/>
                  </a:lnTo>
                  <a:lnTo>
                    <a:pt x="1600" y="25"/>
                  </a:lnTo>
                  <a:lnTo>
                    <a:pt x="1621" y="39"/>
                  </a:lnTo>
                  <a:lnTo>
                    <a:pt x="1716" y="104"/>
                  </a:lnTo>
                  <a:lnTo>
                    <a:pt x="1812" y="165"/>
                  </a:lnTo>
                  <a:lnTo>
                    <a:pt x="1910" y="223"/>
                  </a:lnTo>
                  <a:lnTo>
                    <a:pt x="2010" y="278"/>
                  </a:lnTo>
                  <a:lnTo>
                    <a:pt x="2112" y="329"/>
                  </a:lnTo>
                  <a:lnTo>
                    <a:pt x="2215" y="375"/>
                  </a:lnTo>
                  <a:lnTo>
                    <a:pt x="2320" y="418"/>
                  </a:lnTo>
                  <a:lnTo>
                    <a:pt x="2427" y="456"/>
                  </a:lnTo>
                  <a:lnTo>
                    <a:pt x="2537" y="489"/>
                  </a:lnTo>
                  <a:lnTo>
                    <a:pt x="2648" y="516"/>
                  </a:lnTo>
                  <a:lnTo>
                    <a:pt x="2738" y="532"/>
                  </a:lnTo>
                  <a:lnTo>
                    <a:pt x="2828" y="546"/>
                  </a:lnTo>
                  <a:lnTo>
                    <a:pt x="2919" y="556"/>
                  </a:lnTo>
                  <a:lnTo>
                    <a:pt x="3010" y="567"/>
                  </a:lnTo>
                  <a:lnTo>
                    <a:pt x="3032" y="572"/>
                  </a:lnTo>
                  <a:lnTo>
                    <a:pt x="3051" y="577"/>
                  </a:lnTo>
                  <a:lnTo>
                    <a:pt x="3065" y="586"/>
                  </a:lnTo>
                  <a:lnTo>
                    <a:pt x="3075" y="597"/>
                  </a:lnTo>
                  <a:lnTo>
                    <a:pt x="3082" y="611"/>
                  </a:lnTo>
                  <a:lnTo>
                    <a:pt x="3087" y="630"/>
                  </a:lnTo>
                  <a:lnTo>
                    <a:pt x="3088" y="653"/>
                  </a:lnTo>
                  <a:lnTo>
                    <a:pt x="3088" y="1352"/>
                  </a:lnTo>
                  <a:lnTo>
                    <a:pt x="3088" y="1580"/>
                  </a:lnTo>
                  <a:lnTo>
                    <a:pt x="3086" y="1810"/>
                  </a:lnTo>
                  <a:lnTo>
                    <a:pt x="3080" y="2039"/>
                  </a:lnTo>
                  <a:lnTo>
                    <a:pt x="3074" y="2115"/>
                  </a:lnTo>
                  <a:lnTo>
                    <a:pt x="3063" y="2190"/>
                  </a:lnTo>
                  <a:lnTo>
                    <a:pt x="3046" y="2262"/>
                  </a:lnTo>
                  <a:lnTo>
                    <a:pt x="3025" y="2333"/>
                  </a:lnTo>
                  <a:lnTo>
                    <a:pt x="3000" y="2402"/>
                  </a:lnTo>
                  <a:lnTo>
                    <a:pt x="2972" y="2470"/>
                  </a:lnTo>
                  <a:lnTo>
                    <a:pt x="2938" y="2537"/>
                  </a:lnTo>
                  <a:lnTo>
                    <a:pt x="2900" y="2601"/>
                  </a:lnTo>
                  <a:lnTo>
                    <a:pt x="2860" y="2664"/>
                  </a:lnTo>
                  <a:lnTo>
                    <a:pt x="2817" y="2727"/>
                  </a:lnTo>
                  <a:lnTo>
                    <a:pt x="2757" y="2805"/>
                  </a:lnTo>
                  <a:lnTo>
                    <a:pt x="2693" y="2878"/>
                  </a:lnTo>
                  <a:lnTo>
                    <a:pt x="2627" y="2948"/>
                  </a:lnTo>
                  <a:lnTo>
                    <a:pt x="2556" y="3015"/>
                  </a:lnTo>
                  <a:lnTo>
                    <a:pt x="2484" y="3078"/>
                  </a:lnTo>
                  <a:lnTo>
                    <a:pt x="2410" y="3138"/>
                  </a:lnTo>
                  <a:lnTo>
                    <a:pt x="2332" y="3195"/>
                  </a:lnTo>
                  <a:lnTo>
                    <a:pt x="2252" y="3249"/>
                  </a:lnTo>
                  <a:lnTo>
                    <a:pt x="2171" y="3300"/>
                  </a:lnTo>
                  <a:lnTo>
                    <a:pt x="2086" y="3349"/>
                  </a:lnTo>
                  <a:lnTo>
                    <a:pt x="2001" y="3396"/>
                  </a:lnTo>
                  <a:lnTo>
                    <a:pt x="1900" y="3447"/>
                  </a:lnTo>
                  <a:lnTo>
                    <a:pt x="1796" y="3494"/>
                  </a:lnTo>
                  <a:lnTo>
                    <a:pt x="1692" y="3540"/>
                  </a:lnTo>
                  <a:lnTo>
                    <a:pt x="1588" y="3583"/>
                  </a:lnTo>
                  <a:lnTo>
                    <a:pt x="1570" y="3590"/>
                  </a:lnTo>
                  <a:lnTo>
                    <a:pt x="1549" y="3592"/>
                  </a:lnTo>
                  <a:lnTo>
                    <a:pt x="1530" y="3592"/>
                  </a:lnTo>
                  <a:lnTo>
                    <a:pt x="1511" y="3588"/>
                  </a:lnTo>
                  <a:lnTo>
                    <a:pt x="1404" y="3545"/>
                  </a:lnTo>
                  <a:lnTo>
                    <a:pt x="1296" y="3499"/>
                  </a:lnTo>
                  <a:lnTo>
                    <a:pt x="1192" y="3451"/>
                  </a:lnTo>
                  <a:lnTo>
                    <a:pt x="1089" y="3399"/>
                  </a:lnTo>
                  <a:lnTo>
                    <a:pt x="989" y="3343"/>
                  </a:lnTo>
                  <a:lnTo>
                    <a:pt x="891" y="3284"/>
                  </a:lnTo>
                  <a:lnTo>
                    <a:pt x="796" y="3220"/>
                  </a:lnTo>
                  <a:lnTo>
                    <a:pt x="702" y="3152"/>
                  </a:lnTo>
                  <a:lnTo>
                    <a:pt x="613" y="3081"/>
                  </a:lnTo>
                  <a:lnTo>
                    <a:pt x="525" y="3005"/>
                  </a:lnTo>
                  <a:lnTo>
                    <a:pt x="440" y="2924"/>
                  </a:lnTo>
                  <a:lnTo>
                    <a:pt x="385" y="2865"/>
                  </a:lnTo>
                  <a:lnTo>
                    <a:pt x="331" y="2803"/>
                  </a:lnTo>
                  <a:lnTo>
                    <a:pt x="282" y="2741"/>
                  </a:lnTo>
                  <a:lnTo>
                    <a:pt x="234" y="2677"/>
                  </a:lnTo>
                  <a:lnTo>
                    <a:pt x="192" y="2610"/>
                  </a:lnTo>
                  <a:lnTo>
                    <a:pt x="153" y="2540"/>
                  </a:lnTo>
                  <a:lnTo>
                    <a:pt x="118" y="2469"/>
                  </a:lnTo>
                  <a:lnTo>
                    <a:pt x="88" y="2394"/>
                  </a:lnTo>
                  <a:lnTo>
                    <a:pt x="62" y="2318"/>
                  </a:lnTo>
                  <a:lnTo>
                    <a:pt x="42" y="2239"/>
                  </a:lnTo>
                  <a:lnTo>
                    <a:pt x="25" y="2161"/>
                  </a:lnTo>
                  <a:lnTo>
                    <a:pt x="13" y="2084"/>
                  </a:lnTo>
                  <a:lnTo>
                    <a:pt x="5" y="2004"/>
                  </a:lnTo>
                  <a:lnTo>
                    <a:pt x="3" y="1925"/>
                  </a:lnTo>
                  <a:lnTo>
                    <a:pt x="0" y="1506"/>
                  </a:lnTo>
                  <a:lnTo>
                    <a:pt x="0" y="1087"/>
                  </a:lnTo>
                  <a:lnTo>
                    <a:pt x="1" y="668"/>
                  </a:lnTo>
                  <a:lnTo>
                    <a:pt x="1" y="642"/>
                  </a:lnTo>
                  <a:lnTo>
                    <a:pt x="3" y="621"/>
                  </a:lnTo>
                  <a:lnTo>
                    <a:pt x="9" y="604"/>
                  </a:lnTo>
                  <a:lnTo>
                    <a:pt x="16" y="591"/>
                  </a:lnTo>
                  <a:lnTo>
                    <a:pt x="28" y="582"/>
                  </a:lnTo>
                  <a:lnTo>
                    <a:pt x="44" y="575"/>
                  </a:lnTo>
                  <a:lnTo>
                    <a:pt x="65" y="571"/>
                  </a:lnTo>
                  <a:lnTo>
                    <a:pt x="91" y="569"/>
                  </a:lnTo>
                  <a:lnTo>
                    <a:pt x="209" y="558"/>
                  </a:lnTo>
                  <a:lnTo>
                    <a:pt x="324" y="541"/>
                  </a:lnTo>
                  <a:lnTo>
                    <a:pt x="437" y="518"/>
                  </a:lnTo>
                  <a:lnTo>
                    <a:pt x="548" y="491"/>
                  </a:lnTo>
                  <a:lnTo>
                    <a:pt x="657" y="458"/>
                  </a:lnTo>
                  <a:lnTo>
                    <a:pt x="764" y="420"/>
                  </a:lnTo>
                  <a:lnTo>
                    <a:pt x="869" y="377"/>
                  </a:lnTo>
                  <a:lnTo>
                    <a:pt x="973" y="330"/>
                  </a:lnTo>
                  <a:lnTo>
                    <a:pt x="1075" y="279"/>
                  </a:lnTo>
                  <a:lnTo>
                    <a:pt x="1176" y="224"/>
                  </a:lnTo>
                  <a:lnTo>
                    <a:pt x="1274" y="165"/>
                  </a:lnTo>
                  <a:lnTo>
                    <a:pt x="1372" y="102"/>
                  </a:lnTo>
                  <a:lnTo>
                    <a:pt x="1468" y="38"/>
                  </a:lnTo>
                  <a:lnTo>
                    <a:pt x="1489" y="24"/>
                  </a:lnTo>
                  <a:lnTo>
                    <a:pt x="1507" y="13"/>
                  </a:lnTo>
                  <a:lnTo>
                    <a:pt x="1521" y="5"/>
                  </a:lnTo>
                  <a:lnTo>
                    <a:pt x="1534" y="1"/>
                  </a:lnTo>
                  <a:lnTo>
                    <a:pt x="15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2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2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8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" presetClass="entr" presetSubtype="2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2" presetClass="entr" presetSubtype="2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2" presetClass="entr" presetSubtype="8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78426" y="737419"/>
            <a:ext cx="5330488" cy="2602681"/>
          </a:xfrm>
          <a:prstGeom prst="rect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  <a:effectLst>
            <a:outerShdw blurRad="317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78426" y="3517901"/>
            <a:ext cx="5330488" cy="2602681"/>
          </a:xfrm>
          <a:prstGeom prst="rect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  <a:effectLst>
            <a:outerShdw blurRad="317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83086" y="3517901"/>
            <a:ext cx="5330488" cy="2602681"/>
          </a:xfrm>
          <a:prstGeom prst="rect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  <a:effectLst>
            <a:outerShdw blurRad="317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83086" y="737418"/>
            <a:ext cx="5330488" cy="2602681"/>
          </a:xfrm>
          <a:prstGeom prst="rect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  <a:effectLst>
            <a:outerShdw blurRad="317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Freeform 5"/>
          <p:cNvSpPr/>
          <p:nvPr/>
        </p:nvSpPr>
        <p:spPr bwMode="auto">
          <a:xfrm>
            <a:off x="3596832" y="1280662"/>
            <a:ext cx="2416360" cy="2097545"/>
          </a:xfrm>
          <a:custGeom>
            <a:avLst/>
            <a:gdLst>
              <a:gd name="T0" fmla="*/ 1675 w 1675"/>
              <a:gd name="T1" fmla="*/ 725 h 1454"/>
              <a:gd name="T2" fmla="*/ 1256 w 1675"/>
              <a:gd name="T3" fmla="*/ 1454 h 1454"/>
              <a:gd name="T4" fmla="*/ 418 w 1675"/>
              <a:gd name="T5" fmla="*/ 1454 h 1454"/>
              <a:gd name="T6" fmla="*/ 0 w 1675"/>
              <a:gd name="T7" fmla="*/ 725 h 1454"/>
              <a:gd name="T8" fmla="*/ 418 w 1675"/>
              <a:gd name="T9" fmla="*/ 0 h 1454"/>
              <a:gd name="T10" fmla="*/ 1256 w 1675"/>
              <a:gd name="T11" fmla="*/ 0 h 1454"/>
              <a:gd name="T12" fmla="*/ 1671 w 1675"/>
              <a:gd name="T13" fmla="*/ 716 h 1454"/>
              <a:gd name="T14" fmla="*/ 1675 w 1675"/>
              <a:gd name="T15" fmla="*/ 725 h 1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75" h="1454">
                <a:moveTo>
                  <a:pt x="1675" y="725"/>
                </a:moveTo>
                <a:lnTo>
                  <a:pt x="1256" y="1454"/>
                </a:lnTo>
                <a:lnTo>
                  <a:pt x="418" y="1454"/>
                </a:lnTo>
                <a:lnTo>
                  <a:pt x="0" y="725"/>
                </a:lnTo>
                <a:lnTo>
                  <a:pt x="418" y="0"/>
                </a:lnTo>
                <a:lnTo>
                  <a:pt x="1256" y="0"/>
                </a:lnTo>
                <a:lnTo>
                  <a:pt x="1671" y="716"/>
                </a:lnTo>
                <a:lnTo>
                  <a:pt x="1675" y="7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51" name="Freeform 6"/>
          <p:cNvSpPr/>
          <p:nvPr/>
        </p:nvSpPr>
        <p:spPr bwMode="auto">
          <a:xfrm>
            <a:off x="3596832" y="3458993"/>
            <a:ext cx="2416360" cy="2097545"/>
          </a:xfrm>
          <a:custGeom>
            <a:avLst/>
            <a:gdLst>
              <a:gd name="T0" fmla="*/ 1675 w 1675"/>
              <a:gd name="T1" fmla="*/ 729 h 1454"/>
              <a:gd name="T2" fmla="*/ 1671 w 1675"/>
              <a:gd name="T3" fmla="*/ 738 h 1454"/>
              <a:gd name="T4" fmla="*/ 1256 w 1675"/>
              <a:gd name="T5" fmla="*/ 1454 h 1454"/>
              <a:gd name="T6" fmla="*/ 418 w 1675"/>
              <a:gd name="T7" fmla="*/ 1454 h 1454"/>
              <a:gd name="T8" fmla="*/ 0 w 1675"/>
              <a:gd name="T9" fmla="*/ 729 h 1454"/>
              <a:gd name="T10" fmla="*/ 418 w 1675"/>
              <a:gd name="T11" fmla="*/ 0 h 1454"/>
              <a:gd name="T12" fmla="*/ 1256 w 1675"/>
              <a:gd name="T13" fmla="*/ 0 h 1454"/>
              <a:gd name="T14" fmla="*/ 1675 w 1675"/>
              <a:gd name="T15" fmla="*/ 729 h 1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75" h="1454">
                <a:moveTo>
                  <a:pt x="1675" y="729"/>
                </a:moveTo>
                <a:lnTo>
                  <a:pt x="1671" y="738"/>
                </a:lnTo>
                <a:lnTo>
                  <a:pt x="1256" y="1454"/>
                </a:lnTo>
                <a:lnTo>
                  <a:pt x="418" y="1454"/>
                </a:lnTo>
                <a:lnTo>
                  <a:pt x="0" y="729"/>
                </a:lnTo>
                <a:lnTo>
                  <a:pt x="418" y="0"/>
                </a:lnTo>
                <a:lnTo>
                  <a:pt x="1256" y="0"/>
                </a:lnTo>
                <a:lnTo>
                  <a:pt x="1675" y="7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52" name="Freeform 7"/>
          <p:cNvSpPr/>
          <p:nvPr/>
        </p:nvSpPr>
        <p:spPr bwMode="auto">
          <a:xfrm>
            <a:off x="6164665" y="1280662"/>
            <a:ext cx="2417803" cy="2097545"/>
          </a:xfrm>
          <a:custGeom>
            <a:avLst/>
            <a:gdLst>
              <a:gd name="T0" fmla="*/ 1676 w 1676"/>
              <a:gd name="T1" fmla="*/ 725 h 1454"/>
              <a:gd name="T2" fmla="*/ 1257 w 1676"/>
              <a:gd name="T3" fmla="*/ 1454 h 1454"/>
              <a:gd name="T4" fmla="*/ 419 w 1676"/>
              <a:gd name="T5" fmla="*/ 1454 h 1454"/>
              <a:gd name="T6" fmla="*/ 0 w 1676"/>
              <a:gd name="T7" fmla="*/ 725 h 1454"/>
              <a:gd name="T8" fmla="*/ 4 w 1676"/>
              <a:gd name="T9" fmla="*/ 716 h 1454"/>
              <a:gd name="T10" fmla="*/ 419 w 1676"/>
              <a:gd name="T11" fmla="*/ 0 h 1454"/>
              <a:gd name="T12" fmla="*/ 1257 w 1676"/>
              <a:gd name="T13" fmla="*/ 0 h 1454"/>
              <a:gd name="T14" fmla="*/ 1676 w 1676"/>
              <a:gd name="T15" fmla="*/ 725 h 1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76" h="1454">
                <a:moveTo>
                  <a:pt x="1676" y="725"/>
                </a:moveTo>
                <a:lnTo>
                  <a:pt x="1257" y="1454"/>
                </a:lnTo>
                <a:lnTo>
                  <a:pt x="419" y="1454"/>
                </a:lnTo>
                <a:lnTo>
                  <a:pt x="0" y="725"/>
                </a:lnTo>
                <a:lnTo>
                  <a:pt x="4" y="716"/>
                </a:lnTo>
                <a:lnTo>
                  <a:pt x="419" y="0"/>
                </a:lnTo>
                <a:lnTo>
                  <a:pt x="1257" y="0"/>
                </a:lnTo>
                <a:lnTo>
                  <a:pt x="1676" y="7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53" name="Freeform 8"/>
          <p:cNvSpPr/>
          <p:nvPr/>
        </p:nvSpPr>
        <p:spPr bwMode="auto">
          <a:xfrm>
            <a:off x="6164665" y="3458993"/>
            <a:ext cx="2417803" cy="2097545"/>
          </a:xfrm>
          <a:custGeom>
            <a:avLst/>
            <a:gdLst>
              <a:gd name="T0" fmla="*/ 1676 w 1676"/>
              <a:gd name="T1" fmla="*/ 729 h 1454"/>
              <a:gd name="T2" fmla="*/ 1257 w 1676"/>
              <a:gd name="T3" fmla="*/ 1454 h 1454"/>
              <a:gd name="T4" fmla="*/ 419 w 1676"/>
              <a:gd name="T5" fmla="*/ 1454 h 1454"/>
              <a:gd name="T6" fmla="*/ 4 w 1676"/>
              <a:gd name="T7" fmla="*/ 738 h 1454"/>
              <a:gd name="T8" fmla="*/ 0 w 1676"/>
              <a:gd name="T9" fmla="*/ 729 h 1454"/>
              <a:gd name="T10" fmla="*/ 419 w 1676"/>
              <a:gd name="T11" fmla="*/ 0 h 1454"/>
              <a:gd name="T12" fmla="*/ 1257 w 1676"/>
              <a:gd name="T13" fmla="*/ 0 h 1454"/>
              <a:gd name="T14" fmla="*/ 1676 w 1676"/>
              <a:gd name="T15" fmla="*/ 729 h 1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76" h="1454">
                <a:moveTo>
                  <a:pt x="1676" y="729"/>
                </a:moveTo>
                <a:lnTo>
                  <a:pt x="1257" y="1454"/>
                </a:lnTo>
                <a:lnTo>
                  <a:pt x="419" y="1454"/>
                </a:lnTo>
                <a:lnTo>
                  <a:pt x="4" y="738"/>
                </a:lnTo>
                <a:lnTo>
                  <a:pt x="0" y="729"/>
                </a:lnTo>
                <a:lnTo>
                  <a:pt x="419" y="0"/>
                </a:lnTo>
                <a:lnTo>
                  <a:pt x="1257" y="0"/>
                </a:lnTo>
                <a:lnTo>
                  <a:pt x="1676" y="7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54" name="Freeform 9"/>
          <p:cNvSpPr/>
          <p:nvPr/>
        </p:nvSpPr>
        <p:spPr bwMode="auto">
          <a:xfrm>
            <a:off x="6164665" y="2313566"/>
            <a:ext cx="1032904" cy="1064641"/>
          </a:xfrm>
          <a:custGeom>
            <a:avLst/>
            <a:gdLst>
              <a:gd name="T0" fmla="*/ 164 w 164"/>
              <a:gd name="T1" fmla="*/ 169 h 169"/>
              <a:gd name="T2" fmla="*/ 96 w 164"/>
              <a:gd name="T3" fmla="*/ 169 h 169"/>
              <a:gd name="T4" fmla="*/ 0 w 164"/>
              <a:gd name="T5" fmla="*/ 2 h 169"/>
              <a:gd name="T6" fmla="*/ 1 w 164"/>
              <a:gd name="T7" fmla="*/ 0 h 169"/>
              <a:gd name="T8" fmla="*/ 164 w 164"/>
              <a:gd name="T9" fmla="*/ 169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4" h="169">
                <a:moveTo>
                  <a:pt x="164" y="169"/>
                </a:moveTo>
                <a:cubicBezTo>
                  <a:pt x="96" y="169"/>
                  <a:pt x="96" y="169"/>
                  <a:pt x="96" y="169"/>
                </a:cubicBezTo>
                <a:cubicBezTo>
                  <a:pt x="0" y="2"/>
                  <a:pt x="0" y="2"/>
                  <a:pt x="0" y="2"/>
                </a:cubicBezTo>
                <a:cubicBezTo>
                  <a:pt x="1" y="0"/>
                  <a:pt x="1" y="0"/>
                  <a:pt x="1" y="0"/>
                </a:cubicBezTo>
                <a:cubicBezTo>
                  <a:pt x="90" y="7"/>
                  <a:pt x="160" y="79"/>
                  <a:pt x="164" y="1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55" name="Freeform 10"/>
          <p:cNvSpPr/>
          <p:nvPr/>
        </p:nvSpPr>
        <p:spPr bwMode="auto">
          <a:xfrm>
            <a:off x="6164665" y="3458993"/>
            <a:ext cx="1032904" cy="1064641"/>
          </a:xfrm>
          <a:custGeom>
            <a:avLst/>
            <a:gdLst>
              <a:gd name="T0" fmla="*/ 164 w 164"/>
              <a:gd name="T1" fmla="*/ 0 h 169"/>
              <a:gd name="T2" fmla="*/ 1 w 164"/>
              <a:gd name="T3" fmla="*/ 169 h 169"/>
              <a:gd name="T4" fmla="*/ 0 w 164"/>
              <a:gd name="T5" fmla="*/ 167 h 169"/>
              <a:gd name="T6" fmla="*/ 96 w 164"/>
              <a:gd name="T7" fmla="*/ 0 h 169"/>
              <a:gd name="T8" fmla="*/ 164 w 164"/>
              <a:gd name="T9" fmla="*/ 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4" h="169">
                <a:moveTo>
                  <a:pt x="164" y="0"/>
                </a:moveTo>
                <a:cubicBezTo>
                  <a:pt x="160" y="90"/>
                  <a:pt x="90" y="163"/>
                  <a:pt x="1" y="169"/>
                </a:cubicBezTo>
                <a:cubicBezTo>
                  <a:pt x="0" y="167"/>
                  <a:pt x="0" y="167"/>
                  <a:pt x="0" y="167"/>
                </a:cubicBezTo>
                <a:cubicBezTo>
                  <a:pt x="96" y="0"/>
                  <a:pt x="96" y="0"/>
                  <a:pt x="96" y="0"/>
                </a:cubicBezTo>
                <a:lnTo>
                  <a:pt x="1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56" name="Freeform 11"/>
          <p:cNvSpPr/>
          <p:nvPr/>
        </p:nvSpPr>
        <p:spPr bwMode="auto">
          <a:xfrm>
            <a:off x="4981731" y="3458993"/>
            <a:ext cx="1031462" cy="1064641"/>
          </a:xfrm>
          <a:custGeom>
            <a:avLst/>
            <a:gdLst>
              <a:gd name="T0" fmla="*/ 164 w 164"/>
              <a:gd name="T1" fmla="*/ 167 h 169"/>
              <a:gd name="T2" fmla="*/ 163 w 164"/>
              <a:gd name="T3" fmla="*/ 169 h 169"/>
              <a:gd name="T4" fmla="*/ 0 w 164"/>
              <a:gd name="T5" fmla="*/ 0 h 169"/>
              <a:gd name="T6" fmla="*/ 68 w 164"/>
              <a:gd name="T7" fmla="*/ 0 h 169"/>
              <a:gd name="T8" fmla="*/ 164 w 164"/>
              <a:gd name="T9" fmla="*/ 167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4" h="169">
                <a:moveTo>
                  <a:pt x="164" y="167"/>
                </a:moveTo>
                <a:cubicBezTo>
                  <a:pt x="163" y="169"/>
                  <a:pt x="163" y="169"/>
                  <a:pt x="163" y="169"/>
                </a:cubicBezTo>
                <a:cubicBezTo>
                  <a:pt x="74" y="163"/>
                  <a:pt x="3" y="90"/>
                  <a:pt x="0" y="0"/>
                </a:cubicBezTo>
                <a:cubicBezTo>
                  <a:pt x="68" y="0"/>
                  <a:pt x="68" y="0"/>
                  <a:pt x="68" y="0"/>
                </a:cubicBezTo>
                <a:lnTo>
                  <a:pt x="164" y="16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57" name="Freeform 12"/>
          <p:cNvSpPr/>
          <p:nvPr/>
        </p:nvSpPr>
        <p:spPr bwMode="auto">
          <a:xfrm>
            <a:off x="4981731" y="2313566"/>
            <a:ext cx="1031462" cy="1064641"/>
          </a:xfrm>
          <a:custGeom>
            <a:avLst/>
            <a:gdLst>
              <a:gd name="T0" fmla="*/ 164 w 164"/>
              <a:gd name="T1" fmla="*/ 2 h 169"/>
              <a:gd name="T2" fmla="*/ 68 w 164"/>
              <a:gd name="T3" fmla="*/ 169 h 169"/>
              <a:gd name="T4" fmla="*/ 0 w 164"/>
              <a:gd name="T5" fmla="*/ 169 h 169"/>
              <a:gd name="T6" fmla="*/ 163 w 164"/>
              <a:gd name="T7" fmla="*/ 0 h 169"/>
              <a:gd name="T8" fmla="*/ 164 w 164"/>
              <a:gd name="T9" fmla="*/ 2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4" h="169">
                <a:moveTo>
                  <a:pt x="164" y="2"/>
                </a:moveTo>
                <a:cubicBezTo>
                  <a:pt x="68" y="169"/>
                  <a:pt x="68" y="169"/>
                  <a:pt x="68" y="169"/>
                </a:cubicBezTo>
                <a:cubicBezTo>
                  <a:pt x="0" y="169"/>
                  <a:pt x="0" y="169"/>
                  <a:pt x="0" y="169"/>
                </a:cubicBezTo>
                <a:cubicBezTo>
                  <a:pt x="3" y="79"/>
                  <a:pt x="74" y="7"/>
                  <a:pt x="163" y="0"/>
                </a:cubicBezTo>
                <a:lnTo>
                  <a:pt x="164" y="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58" name="Group 21"/>
          <p:cNvGrpSpPr/>
          <p:nvPr/>
        </p:nvGrpSpPr>
        <p:grpSpPr>
          <a:xfrm>
            <a:off x="4817274" y="2306353"/>
            <a:ext cx="2537539" cy="2236035"/>
            <a:chOff x="4689475" y="2201863"/>
            <a:chExt cx="2792413" cy="2460625"/>
          </a:xfrm>
          <a:solidFill>
            <a:schemeClr val="bg1">
              <a:lumMod val="85000"/>
            </a:schemeClr>
          </a:solidFill>
        </p:grpSpPr>
        <p:sp>
          <p:nvSpPr>
            <p:cNvPr id="59" name="Freeform 13"/>
            <p:cNvSpPr>
              <a:spLocks noEditPoints="1"/>
            </p:cNvSpPr>
            <p:nvPr/>
          </p:nvSpPr>
          <p:spPr bwMode="auto">
            <a:xfrm>
              <a:off x="4724400" y="2244725"/>
              <a:ext cx="2728913" cy="2370138"/>
            </a:xfrm>
            <a:custGeom>
              <a:avLst/>
              <a:gdLst>
                <a:gd name="T0" fmla="*/ 1292 w 1719"/>
                <a:gd name="T1" fmla="*/ 1493 h 1493"/>
                <a:gd name="T2" fmla="*/ 428 w 1719"/>
                <a:gd name="T3" fmla="*/ 1493 h 1493"/>
                <a:gd name="T4" fmla="*/ 428 w 1719"/>
                <a:gd name="T5" fmla="*/ 1488 h 1493"/>
                <a:gd name="T6" fmla="*/ 0 w 1719"/>
                <a:gd name="T7" fmla="*/ 746 h 1493"/>
                <a:gd name="T8" fmla="*/ 0 w 1719"/>
                <a:gd name="T9" fmla="*/ 742 h 1493"/>
                <a:gd name="T10" fmla="*/ 428 w 1719"/>
                <a:gd name="T11" fmla="*/ 0 h 1493"/>
                <a:gd name="T12" fmla="*/ 1292 w 1719"/>
                <a:gd name="T13" fmla="*/ 0 h 1493"/>
                <a:gd name="T14" fmla="*/ 1292 w 1719"/>
                <a:gd name="T15" fmla="*/ 0 h 1493"/>
                <a:gd name="T16" fmla="*/ 1719 w 1719"/>
                <a:gd name="T17" fmla="*/ 746 h 1493"/>
                <a:gd name="T18" fmla="*/ 1719 w 1719"/>
                <a:gd name="T19" fmla="*/ 746 h 1493"/>
                <a:gd name="T20" fmla="*/ 1292 w 1719"/>
                <a:gd name="T21" fmla="*/ 1493 h 1493"/>
                <a:gd name="T22" fmla="*/ 432 w 1719"/>
                <a:gd name="T23" fmla="*/ 1484 h 1493"/>
                <a:gd name="T24" fmla="*/ 1287 w 1719"/>
                <a:gd name="T25" fmla="*/ 1484 h 1493"/>
                <a:gd name="T26" fmla="*/ 1715 w 1719"/>
                <a:gd name="T27" fmla="*/ 746 h 1493"/>
                <a:gd name="T28" fmla="*/ 1287 w 1719"/>
                <a:gd name="T29" fmla="*/ 4 h 1493"/>
                <a:gd name="T30" fmla="*/ 432 w 1719"/>
                <a:gd name="T31" fmla="*/ 4 h 1493"/>
                <a:gd name="T32" fmla="*/ 4 w 1719"/>
                <a:gd name="T33" fmla="*/ 746 h 1493"/>
                <a:gd name="T34" fmla="*/ 432 w 1719"/>
                <a:gd name="T35" fmla="*/ 1484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19" h="1493">
                  <a:moveTo>
                    <a:pt x="1292" y="1493"/>
                  </a:moveTo>
                  <a:lnTo>
                    <a:pt x="428" y="1493"/>
                  </a:lnTo>
                  <a:lnTo>
                    <a:pt x="428" y="1488"/>
                  </a:lnTo>
                  <a:lnTo>
                    <a:pt x="0" y="746"/>
                  </a:lnTo>
                  <a:lnTo>
                    <a:pt x="0" y="742"/>
                  </a:lnTo>
                  <a:lnTo>
                    <a:pt x="428" y="0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1719" y="746"/>
                  </a:lnTo>
                  <a:lnTo>
                    <a:pt x="1719" y="746"/>
                  </a:lnTo>
                  <a:lnTo>
                    <a:pt x="1292" y="1493"/>
                  </a:lnTo>
                  <a:close/>
                  <a:moveTo>
                    <a:pt x="432" y="1484"/>
                  </a:moveTo>
                  <a:lnTo>
                    <a:pt x="1287" y="1484"/>
                  </a:lnTo>
                  <a:lnTo>
                    <a:pt x="1715" y="746"/>
                  </a:lnTo>
                  <a:lnTo>
                    <a:pt x="1287" y="4"/>
                  </a:lnTo>
                  <a:lnTo>
                    <a:pt x="432" y="4"/>
                  </a:lnTo>
                  <a:lnTo>
                    <a:pt x="4" y="746"/>
                  </a:lnTo>
                  <a:lnTo>
                    <a:pt x="432" y="14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0" name="Oval 14"/>
            <p:cNvSpPr>
              <a:spLocks noChangeArrowheads="1"/>
            </p:cNvSpPr>
            <p:nvPr/>
          </p:nvSpPr>
          <p:spPr bwMode="auto">
            <a:xfrm>
              <a:off x="4689475" y="3381375"/>
              <a:ext cx="82550" cy="889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1" name="Oval 15"/>
            <p:cNvSpPr>
              <a:spLocks noChangeArrowheads="1"/>
            </p:cNvSpPr>
            <p:nvPr/>
          </p:nvSpPr>
          <p:spPr bwMode="auto">
            <a:xfrm>
              <a:off x="7397750" y="3381375"/>
              <a:ext cx="84138" cy="889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2" name="Oval 16"/>
            <p:cNvSpPr>
              <a:spLocks noChangeArrowheads="1"/>
            </p:cNvSpPr>
            <p:nvPr/>
          </p:nvSpPr>
          <p:spPr bwMode="auto">
            <a:xfrm>
              <a:off x="5368925" y="2201863"/>
              <a:ext cx="82550" cy="904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3" name="Oval 17"/>
            <p:cNvSpPr>
              <a:spLocks noChangeArrowheads="1"/>
            </p:cNvSpPr>
            <p:nvPr/>
          </p:nvSpPr>
          <p:spPr bwMode="auto">
            <a:xfrm>
              <a:off x="6732588" y="2201863"/>
              <a:ext cx="84138" cy="84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4" name="Oval 18"/>
            <p:cNvSpPr>
              <a:spLocks noChangeArrowheads="1"/>
            </p:cNvSpPr>
            <p:nvPr/>
          </p:nvSpPr>
          <p:spPr bwMode="auto">
            <a:xfrm>
              <a:off x="5368925" y="4572000"/>
              <a:ext cx="82550" cy="904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5" name="Oval 19"/>
            <p:cNvSpPr>
              <a:spLocks noChangeArrowheads="1"/>
            </p:cNvSpPr>
            <p:nvPr/>
          </p:nvSpPr>
          <p:spPr bwMode="auto">
            <a:xfrm>
              <a:off x="6732588" y="4572000"/>
              <a:ext cx="84138" cy="84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66" name="Oval 20"/>
          <p:cNvSpPr>
            <a:spLocks noChangeArrowheads="1"/>
          </p:cNvSpPr>
          <p:nvPr/>
        </p:nvSpPr>
        <p:spPr bwMode="auto">
          <a:xfrm>
            <a:off x="5289006" y="2615070"/>
            <a:ext cx="1599847" cy="1607060"/>
          </a:xfrm>
          <a:prstGeom prst="ellipse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67" name="Inhaltsplatzhalter 4"/>
          <p:cNvSpPr txBox="1"/>
          <p:nvPr/>
        </p:nvSpPr>
        <p:spPr>
          <a:xfrm>
            <a:off x="674148" y="3969156"/>
            <a:ext cx="2644450" cy="107721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2000" b="1" dirty="0">
                <a:solidFill>
                  <a:schemeClr val="accent4"/>
                </a:solidFill>
                <a:latin typeface="+mn-lt"/>
                <a:cs typeface="+mn-ea"/>
                <a:sym typeface="+mn-lt"/>
              </a:rPr>
              <a:t>单机输入内容</a:t>
            </a:r>
            <a:br>
              <a:rPr lang="en-US" sz="2000" b="1" dirty="0">
                <a:solidFill>
                  <a:schemeClr val="accent4"/>
                </a:solidFill>
                <a:latin typeface="+mn-lt"/>
                <a:cs typeface="+mn-ea"/>
                <a:sym typeface="+mn-lt"/>
              </a:rPr>
            </a:br>
            <a:br>
              <a:rPr lang="en-US" sz="1400" b="1" dirty="0">
                <a:solidFill>
                  <a:schemeClr val="accent4"/>
                </a:solidFill>
                <a:latin typeface="+mn-lt"/>
                <a:cs typeface="+mn-ea"/>
                <a:sym typeface="+mn-lt"/>
              </a:rPr>
            </a:b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单击输入你需要的内容，单击输入你需要的内容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. </a:t>
            </a:r>
          </a:p>
        </p:txBody>
      </p:sp>
      <p:sp>
        <p:nvSpPr>
          <p:cNvPr id="68" name="Inhaltsplatzhalter 4"/>
          <p:cNvSpPr txBox="1"/>
          <p:nvPr/>
        </p:nvSpPr>
        <p:spPr>
          <a:xfrm>
            <a:off x="674148" y="1790825"/>
            <a:ext cx="2644450" cy="107721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2000" b="1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  <a:t>单机输入内容</a:t>
            </a:r>
            <a:br>
              <a:rPr lang="en-US" sz="2000" b="1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</a:br>
            <a:br>
              <a:rPr lang="en-US" sz="1400" b="1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</a:b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单击输入你需要的内容，单击输入你需要的内容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9" name="Inhaltsplatzhalter 4"/>
          <p:cNvSpPr txBox="1"/>
          <p:nvPr/>
        </p:nvSpPr>
        <p:spPr>
          <a:xfrm>
            <a:off x="8855222" y="3969156"/>
            <a:ext cx="2417804" cy="107721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2000" b="1" dirty="0">
                <a:solidFill>
                  <a:schemeClr val="accent3"/>
                </a:solidFill>
                <a:latin typeface="+mn-lt"/>
                <a:cs typeface="+mn-ea"/>
                <a:sym typeface="+mn-lt"/>
              </a:rPr>
              <a:t>单机输入内容</a:t>
            </a:r>
            <a:br>
              <a:rPr lang="en-US" sz="1400" b="1" dirty="0">
                <a:solidFill>
                  <a:schemeClr val="accent4"/>
                </a:solidFill>
                <a:latin typeface="+mn-lt"/>
                <a:cs typeface="+mn-ea"/>
                <a:sym typeface="+mn-lt"/>
              </a:rPr>
            </a:br>
            <a:br>
              <a:rPr lang="en-US" sz="1400" b="1" dirty="0">
                <a:solidFill>
                  <a:schemeClr val="accent4"/>
                </a:solidFill>
                <a:latin typeface="+mn-lt"/>
                <a:cs typeface="+mn-ea"/>
                <a:sym typeface="+mn-lt"/>
              </a:rPr>
            </a:b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单击输入你需要的内容，单击输入你需要的内容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70" name="Inhaltsplatzhalter 4"/>
          <p:cNvSpPr txBox="1"/>
          <p:nvPr/>
        </p:nvSpPr>
        <p:spPr>
          <a:xfrm>
            <a:off x="8855222" y="1790825"/>
            <a:ext cx="2417804" cy="107721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2000" b="1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单机输入内容</a:t>
            </a:r>
            <a:br>
              <a:rPr lang="en-US" sz="1400" b="1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</a:br>
            <a:br>
              <a:rPr lang="en-US" sz="1400" b="1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</a:b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单击输入你需要的内容，单击输入你需要的内容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71" name="Freeform 14"/>
          <p:cNvSpPr>
            <a:spLocks noEditPoints="1"/>
          </p:cNvSpPr>
          <p:nvPr/>
        </p:nvSpPr>
        <p:spPr bwMode="auto">
          <a:xfrm>
            <a:off x="7099271" y="2060455"/>
            <a:ext cx="548590" cy="537958"/>
          </a:xfrm>
          <a:custGeom>
            <a:avLst/>
            <a:gdLst/>
            <a:ahLst/>
            <a:cxnLst>
              <a:cxn ang="0">
                <a:pos x="227" y="103"/>
              </a:cxn>
              <a:cxn ang="0">
                <a:pos x="245" y="135"/>
              </a:cxn>
              <a:cxn ang="0">
                <a:pos x="192" y="114"/>
              </a:cxn>
              <a:cxn ang="0">
                <a:pos x="176" y="116"/>
              </a:cxn>
              <a:cxn ang="0">
                <a:pos x="104" y="58"/>
              </a:cxn>
              <a:cxn ang="0">
                <a:pos x="176" y="0"/>
              </a:cxn>
              <a:cxn ang="0">
                <a:pos x="256" y="58"/>
              </a:cxn>
              <a:cxn ang="0">
                <a:pos x="227" y="103"/>
              </a:cxn>
              <a:cxn ang="0">
                <a:pos x="89" y="64"/>
              </a:cxn>
              <a:cxn ang="0">
                <a:pos x="170" y="132"/>
              </a:cxn>
              <a:cxn ang="0">
                <a:pos x="186" y="130"/>
              </a:cxn>
              <a:cxn ang="0">
                <a:pos x="186" y="130"/>
              </a:cxn>
              <a:cxn ang="0">
                <a:pos x="188" y="130"/>
              </a:cxn>
              <a:cxn ang="0">
                <a:pos x="229" y="147"/>
              </a:cxn>
              <a:cxn ang="0">
                <a:pos x="122" y="215"/>
              </a:cxn>
              <a:cxn ang="0">
                <a:pos x="98" y="211"/>
              </a:cxn>
              <a:cxn ang="0">
                <a:pos x="16" y="244"/>
              </a:cxn>
              <a:cxn ang="0">
                <a:pos x="44" y="195"/>
              </a:cxn>
              <a:cxn ang="0">
                <a:pos x="0" y="126"/>
              </a:cxn>
              <a:cxn ang="0">
                <a:pos x="93" y="40"/>
              </a:cxn>
              <a:cxn ang="0">
                <a:pos x="89" y="64"/>
              </a:cxn>
            </a:cxnLst>
            <a:rect l="0" t="0" r="r" b="b"/>
            <a:pathLst>
              <a:path w="256" h="251">
                <a:moveTo>
                  <a:pt x="227" y="103"/>
                </a:moveTo>
                <a:cubicBezTo>
                  <a:pt x="223" y="106"/>
                  <a:pt x="222" y="124"/>
                  <a:pt x="245" y="135"/>
                </a:cubicBezTo>
                <a:cubicBezTo>
                  <a:pt x="245" y="135"/>
                  <a:pt x="213" y="140"/>
                  <a:pt x="192" y="114"/>
                </a:cubicBezTo>
                <a:cubicBezTo>
                  <a:pt x="187" y="114"/>
                  <a:pt x="181" y="116"/>
                  <a:pt x="176" y="116"/>
                </a:cubicBezTo>
                <a:cubicBezTo>
                  <a:pt x="131" y="116"/>
                  <a:pt x="104" y="90"/>
                  <a:pt x="104" y="58"/>
                </a:cubicBezTo>
                <a:cubicBezTo>
                  <a:pt x="104" y="26"/>
                  <a:pt x="131" y="0"/>
                  <a:pt x="176" y="0"/>
                </a:cubicBezTo>
                <a:cubicBezTo>
                  <a:pt x="221" y="0"/>
                  <a:pt x="256" y="26"/>
                  <a:pt x="256" y="58"/>
                </a:cubicBezTo>
                <a:cubicBezTo>
                  <a:pt x="256" y="76"/>
                  <a:pt x="245" y="93"/>
                  <a:pt x="227" y="103"/>
                </a:cubicBezTo>
                <a:moveTo>
                  <a:pt x="89" y="64"/>
                </a:moveTo>
                <a:cubicBezTo>
                  <a:pt x="91" y="99"/>
                  <a:pt x="122" y="129"/>
                  <a:pt x="170" y="132"/>
                </a:cubicBezTo>
                <a:cubicBezTo>
                  <a:pt x="176" y="133"/>
                  <a:pt x="181" y="131"/>
                  <a:pt x="186" y="130"/>
                </a:cubicBezTo>
                <a:cubicBezTo>
                  <a:pt x="186" y="130"/>
                  <a:pt x="186" y="130"/>
                  <a:pt x="186" y="130"/>
                </a:cubicBezTo>
                <a:cubicBezTo>
                  <a:pt x="188" y="130"/>
                  <a:pt x="188" y="130"/>
                  <a:pt x="188" y="130"/>
                </a:cubicBezTo>
                <a:cubicBezTo>
                  <a:pt x="202" y="144"/>
                  <a:pt x="219" y="147"/>
                  <a:pt x="229" y="147"/>
                </a:cubicBezTo>
                <a:cubicBezTo>
                  <a:pt x="219" y="186"/>
                  <a:pt x="180" y="215"/>
                  <a:pt x="122" y="215"/>
                </a:cubicBezTo>
                <a:cubicBezTo>
                  <a:pt x="114" y="215"/>
                  <a:pt x="106" y="212"/>
                  <a:pt x="98" y="211"/>
                </a:cubicBezTo>
                <a:cubicBezTo>
                  <a:pt x="66" y="251"/>
                  <a:pt x="16" y="244"/>
                  <a:pt x="16" y="244"/>
                </a:cubicBezTo>
                <a:cubicBezTo>
                  <a:pt x="51" y="227"/>
                  <a:pt x="51" y="199"/>
                  <a:pt x="44" y="195"/>
                </a:cubicBezTo>
                <a:cubicBezTo>
                  <a:pt x="17" y="179"/>
                  <a:pt x="0" y="154"/>
                  <a:pt x="0" y="126"/>
                </a:cubicBezTo>
                <a:cubicBezTo>
                  <a:pt x="0" y="84"/>
                  <a:pt x="39" y="49"/>
                  <a:pt x="93" y="40"/>
                </a:cubicBezTo>
                <a:cubicBezTo>
                  <a:pt x="90" y="47"/>
                  <a:pt x="89" y="55"/>
                  <a:pt x="89" y="64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72" name="Freeform 22"/>
          <p:cNvSpPr>
            <a:spLocks noEditPoints="1"/>
          </p:cNvSpPr>
          <p:nvPr/>
        </p:nvSpPr>
        <p:spPr bwMode="auto">
          <a:xfrm>
            <a:off x="4531780" y="4253669"/>
            <a:ext cx="546464" cy="508192"/>
          </a:xfrm>
          <a:custGeom>
            <a:avLst/>
            <a:gdLst/>
            <a:ahLst/>
            <a:cxnLst>
              <a:cxn ang="0">
                <a:pos x="210" y="238"/>
              </a:cxn>
              <a:cxn ang="0">
                <a:pos x="199" y="226"/>
              </a:cxn>
              <a:cxn ang="0">
                <a:pos x="240" y="119"/>
              </a:cxn>
              <a:cxn ang="0">
                <a:pos x="199" y="12"/>
              </a:cxn>
              <a:cxn ang="0">
                <a:pos x="210" y="0"/>
              </a:cxn>
              <a:cxn ang="0">
                <a:pos x="256" y="119"/>
              </a:cxn>
              <a:cxn ang="0">
                <a:pos x="210" y="238"/>
              </a:cxn>
              <a:cxn ang="0">
                <a:pos x="179" y="206"/>
              </a:cxn>
              <a:cxn ang="0">
                <a:pos x="167" y="195"/>
              </a:cxn>
              <a:cxn ang="0">
                <a:pos x="196" y="119"/>
              </a:cxn>
              <a:cxn ang="0">
                <a:pos x="167" y="43"/>
              </a:cxn>
              <a:cxn ang="0">
                <a:pos x="179" y="32"/>
              </a:cxn>
              <a:cxn ang="0">
                <a:pos x="212" y="119"/>
              </a:cxn>
              <a:cxn ang="0">
                <a:pos x="179" y="206"/>
              </a:cxn>
              <a:cxn ang="0">
                <a:pos x="148" y="175"/>
              </a:cxn>
              <a:cxn ang="0">
                <a:pos x="136" y="164"/>
              </a:cxn>
              <a:cxn ang="0">
                <a:pos x="152" y="119"/>
              </a:cxn>
              <a:cxn ang="0">
                <a:pos x="136" y="74"/>
              </a:cxn>
              <a:cxn ang="0">
                <a:pos x="148" y="63"/>
              </a:cxn>
              <a:cxn ang="0">
                <a:pos x="168" y="119"/>
              </a:cxn>
              <a:cxn ang="0">
                <a:pos x="148" y="175"/>
              </a:cxn>
              <a:cxn ang="0">
                <a:pos x="100" y="183"/>
              </a:cxn>
              <a:cxn ang="0">
                <a:pos x="93" y="181"/>
              </a:cxn>
              <a:cxn ang="0">
                <a:pos x="93" y="181"/>
              </a:cxn>
              <a:cxn ang="0">
                <a:pos x="52" y="151"/>
              </a:cxn>
              <a:cxn ang="0">
                <a:pos x="12" y="151"/>
              </a:cxn>
              <a:cxn ang="0">
                <a:pos x="0" y="139"/>
              </a:cxn>
              <a:cxn ang="0">
                <a:pos x="0" y="99"/>
              </a:cxn>
              <a:cxn ang="0">
                <a:pos x="12" y="87"/>
              </a:cxn>
              <a:cxn ang="0">
                <a:pos x="12" y="87"/>
              </a:cxn>
              <a:cxn ang="0">
                <a:pos x="52" y="87"/>
              </a:cxn>
              <a:cxn ang="0">
                <a:pos x="92" y="54"/>
              </a:cxn>
              <a:cxn ang="0">
                <a:pos x="92" y="54"/>
              </a:cxn>
              <a:cxn ang="0">
                <a:pos x="100" y="51"/>
              </a:cxn>
              <a:cxn ang="0">
                <a:pos x="112" y="63"/>
              </a:cxn>
              <a:cxn ang="0">
                <a:pos x="112" y="99"/>
              </a:cxn>
              <a:cxn ang="0">
                <a:pos x="112" y="127"/>
              </a:cxn>
              <a:cxn ang="0">
                <a:pos x="112" y="139"/>
              </a:cxn>
              <a:cxn ang="0">
                <a:pos x="112" y="151"/>
              </a:cxn>
              <a:cxn ang="0">
                <a:pos x="112" y="171"/>
              </a:cxn>
              <a:cxn ang="0">
                <a:pos x="100" y="183"/>
              </a:cxn>
            </a:cxnLst>
            <a:rect l="0" t="0" r="r" b="b"/>
            <a:pathLst>
              <a:path w="256" h="238">
                <a:moveTo>
                  <a:pt x="210" y="238"/>
                </a:moveTo>
                <a:cubicBezTo>
                  <a:pt x="199" y="226"/>
                  <a:pt x="199" y="226"/>
                  <a:pt x="199" y="226"/>
                </a:cubicBezTo>
                <a:cubicBezTo>
                  <a:pt x="224" y="198"/>
                  <a:pt x="240" y="160"/>
                  <a:pt x="240" y="119"/>
                </a:cubicBezTo>
                <a:cubicBezTo>
                  <a:pt x="240" y="78"/>
                  <a:pt x="224" y="40"/>
                  <a:pt x="199" y="12"/>
                </a:cubicBezTo>
                <a:cubicBezTo>
                  <a:pt x="210" y="0"/>
                  <a:pt x="210" y="0"/>
                  <a:pt x="210" y="0"/>
                </a:cubicBezTo>
                <a:cubicBezTo>
                  <a:pt x="239" y="32"/>
                  <a:pt x="256" y="73"/>
                  <a:pt x="256" y="119"/>
                </a:cubicBezTo>
                <a:cubicBezTo>
                  <a:pt x="256" y="165"/>
                  <a:pt x="239" y="206"/>
                  <a:pt x="210" y="238"/>
                </a:cubicBezTo>
                <a:moveTo>
                  <a:pt x="179" y="206"/>
                </a:moveTo>
                <a:cubicBezTo>
                  <a:pt x="167" y="195"/>
                  <a:pt x="167" y="195"/>
                  <a:pt x="167" y="195"/>
                </a:cubicBezTo>
                <a:cubicBezTo>
                  <a:pt x="185" y="175"/>
                  <a:pt x="196" y="148"/>
                  <a:pt x="196" y="119"/>
                </a:cubicBezTo>
                <a:cubicBezTo>
                  <a:pt x="196" y="90"/>
                  <a:pt x="185" y="63"/>
                  <a:pt x="167" y="43"/>
                </a:cubicBezTo>
                <a:cubicBezTo>
                  <a:pt x="179" y="32"/>
                  <a:pt x="179" y="32"/>
                  <a:pt x="179" y="32"/>
                </a:cubicBezTo>
                <a:cubicBezTo>
                  <a:pt x="199" y="55"/>
                  <a:pt x="212" y="85"/>
                  <a:pt x="212" y="119"/>
                </a:cubicBezTo>
                <a:cubicBezTo>
                  <a:pt x="212" y="153"/>
                  <a:pt x="199" y="183"/>
                  <a:pt x="179" y="206"/>
                </a:cubicBezTo>
                <a:moveTo>
                  <a:pt x="148" y="175"/>
                </a:moveTo>
                <a:cubicBezTo>
                  <a:pt x="136" y="164"/>
                  <a:pt x="136" y="164"/>
                  <a:pt x="136" y="164"/>
                </a:cubicBezTo>
                <a:cubicBezTo>
                  <a:pt x="146" y="152"/>
                  <a:pt x="152" y="136"/>
                  <a:pt x="152" y="119"/>
                </a:cubicBezTo>
                <a:cubicBezTo>
                  <a:pt x="152" y="102"/>
                  <a:pt x="146" y="86"/>
                  <a:pt x="136" y="74"/>
                </a:cubicBezTo>
                <a:cubicBezTo>
                  <a:pt x="148" y="63"/>
                  <a:pt x="148" y="63"/>
                  <a:pt x="148" y="63"/>
                </a:cubicBezTo>
                <a:cubicBezTo>
                  <a:pt x="160" y="78"/>
                  <a:pt x="168" y="98"/>
                  <a:pt x="168" y="119"/>
                </a:cubicBezTo>
                <a:cubicBezTo>
                  <a:pt x="168" y="140"/>
                  <a:pt x="160" y="160"/>
                  <a:pt x="148" y="175"/>
                </a:cubicBezTo>
                <a:moveTo>
                  <a:pt x="100" y="183"/>
                </a:moveTo>
                <a:cubicBezTo>
                  <a:pt x="97" y="183"/>
                  <a:pt x="95" y="182"/>
                  <a:pt x="93" y="181"/>
                </a:cubicBezTo>
                <a:cubicBezTo>
                  <a:pt x="93" y="181"/>
                  <a:pt x="93" y="181"/>
                  <a:pt x="93" y="181"/>
                </a:cubicBezTo>
                <a:cubicBezTo>
                  <a:pt x="52" y="151"/>
                  <a:pt x="52" y="151"/>
                  <a:pt x="52" y="151"/>
                </a:cubicBezTo>
                <a:cubicBezTo>
                  <a:pt x="12" y="151"/>
                  <a:pt x="12" y="151"/>
                  <a:pt x="12" y="151"/>
                </a:cubicBezTo>
                <a:cubicBezTo>
                  <a:pt x="5" y="151"/>
                  <a:pt x="0" y="146"/>
                  <a:pt x="0" y="139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92"/>
                  <a:pt x="5" y="87"/>
                  <a:pt x="12" y="87"/>
                </a:cubicBezTo>
                <a:cubicBezTo>
                  <a:pt x="12" y="87"/>
                  <a:pt x="12" y="87"/>
                  <a:pt x="12" y="87"/>
                </a:cubicBezTo>
                <a:cubicBezTo>
                  <a:pt x="52" y="87"/>
                  <a:pt x="52" y="87"/>
                  <a:pt x="52" y="87"/>
                </a:cubicBezTo>
                <a:cubicBezTo>
                  <a:pt x="92" y="54"/>
                  <a:pt x="92" y="54"/>
                  <a:pt x="92" y="54"/>
                </a:cubicBezTo>
                <a:cubicBezTo>
                  <a:pt x="92" y="54"/>
                  <a:pt x="92" y="54"/>
                  <a:pt x="92" y="54"/>
                </a:cubicBezTo>
                <a:cubicBezTo>
                  <a:pt x="95" y="52"/>
                  <a:pt x="97" y="51"/>
                  <a:pt x="100" y="51"/>
                </a:cubicBezTo>
                <a:cubicBezTo>
                  <a:pt x="107" y="51"/>
                  <a:pt x="112" y="56"/>
                  <a:pt x="112" y="63"/>
                </a:cubicBezTo>
                <a:cubicBezTo>
                  <a:pt x="112" y="99"/>
                  <a:pt x="112" y="99"/>
                  <a:pt x="112" y="99"/>
                </a:cubicBezTo>
                <a:cubicBezTo>
                  <a:pt x="112" y="127"/>
                  <a:pt x="112" y="127"/>
                  <a:pt x="112" y="127"/>
                </a:cubicBezTo>
                <a:cubicBezTo>
                  <a:pt x="112" y="139"/>
                  <a:pt x="112" y="139"/>
                  <a:pt x="112" y="139"/>
                </a:cubicBezTo>
                <a:cubicBezTo>
                  <a:pt x="112" y="151"/>
                  <a:pt x="112" y="151"/>
                  <a:pt x="112" y="151"/>
                </a:cubicBezTo>
                <a:cubicBezTo>
                  <a:pt x="112" y="171"/>
                  <a:pt x="112" y="171"/>
                  <a:pt x="112" y="171"/>
                </a:cubicBezTo>
                <a:cubicBezTo>
                  <a:pt x="112" y="178"/>
                  <a:pt x="107" y="183"/>
                  <a:pt x="100" y="183"/>
                </a:cubicBezTo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73" name="Freeform 64"/>
          <p:cNvSpPr>
            <a:spLocks noEditPoints="1"/>
          </p:cNvSpPr>
          <p:nvPr/>
        </p:nvSpPr>
        <p:spPr bwMode="auto">
          <a:xfrm>
            <a:off x="7185387" y="4260049"/>
            <a:ext cx="376358" cy="495432"/>
          </a:xfrm>
          <a:custGeom>
            <a:avLst/>
            <a:gdLst/>
            <a:ahLst/>
            <a:cxnLst>
              <a:cxn ang="0">
                <a:pos x="164" y="232"/>
              </a:cxn>
              <a:cxn ang="0">
                <a:pos x="12" y="232"/>
              </a:cxn>
              <a:cxn ang="0">
                <a:pos x="0" y="220"/>
              </a:cxn>
              <a:cxn ang="0">
                <a:pos x="0" y="12"/>
              </a:cxn>
              <a:cxn ang="0">
                <a:pos x="12" y="0"/>
              </a:cxn>
              <a:cxn ang="0">
                <a:pos x="76" y="0"/>
              </a:cxn>
              <a:cxn ang="0">
                <a:pos x="76" y="44"/>
              </a:cxn>
              <a:cxn ang="0">
                <a:pos x="76" y="68"/>
              </a:cxn>
              <a:cxn ang="0">
                <a:pos x="100" y="92"/>
              </a:cxn>
              <a:cxn ang="0">
                <a:pos x="124" y="92"/>
              </a:cxn>
              <a:cxn ang="0">
                <a:pos x="176" y="92"/>
              </a:cxn>
              <a:cxn ang="0">
                <a:pos x="176" y="188"/>
              </a:cxn>
              <a:cxn ang="0">
                <a:pos x="176" y="220"/>
              </a:cxn>
              <a:cxn ang="0">
                <a:pos x="164" y="232"/>
              </a:cxn>
              <a:cxn ang="0">
                <a:pos x="100" y="80"/>
              </a:cxn>
              <a:cxn ang="0">
                <a:pos x="88" y="68"/>
              </a:cxn>
              <a:cxn ang="0">
                <a:pos x="88" y="44"/>
              </a:cxn>
              <a:cxn ang="0">
                <a:pos x="88" y="0"/>
              </a:cxn>
              <a:cxn ang="0">
                <a:pos x="176" y="80"/>
              </a:cxn>
              <a:cxn ang="0">
                <a:pos x="124" y="80"/>
              </a:cxn>
              <a:cxn ang="0">
                <a:pos x="100" y="80"/>
              </a:cxn>
            </a:cxnLst>
            <a:rect l="0" t="0" r="r" b="b"/>
            <a:pathLst>
              <a:path w="176" h="232">
                <a:moveTo>
                  <a:pt x="164" y="232"/>
                </a:moveTo>
                <a:cubicBezTo>
                  <a:pt x="12" y="232"/>
                  <a:pt x="12" y="232"/>
                  <a:pt x="12" y="232"/>
                </a:cubicBezTo>
                <a:cubicBezTo>
                  <a:pt x="5" y="232"/>
                  <a:pt x="0" y="227"/>
                  <a:pt x="0" y="220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6" y="44"/>
                  <a:pt x="76" y="44"/>
                  <a:pt x="76" y="44"/>
                </a:cubicBezTo>
                <a:cubicBezTo>
                  <a:pt x="76" y="68"/>
                  <a:pt x="76" y="68"/>
                  <a:pt x="76" y="68"/>
                </a:cubicBezTo>
                <a:cubicBezTo>
                  <a:pt x="76" y="81"/>
                  <a:pt x="87" y="92"/>
                  <a:pt x="100" y="92"/>
                </a:cubicBezTo>
                <a:cubicBezTo>
                  <a:pt x="124" y="92"/>
                  <a:pt x="124" y="92"/>
                  <a:pt x="124" y="92"/>
                </a:cubicBezTo>
                <a:cubicBezTo>
                  <a:pt x="176" y="92"/>
                  <a:pt x="176" y="92"/>
                  <a:pt x="176" y="92"/>
                </a:cubicBezTo>
                <a:cubicBezTo>
                  <a:pt x="176" y="188"/>
                  <a:pt x="176" y="188"/>
                  <a:pt x="176" y="188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6" y="227"/>
                  <a:pt x="171" y="232"/>
                  <a:pt x="164" y="232"/>
                </a:cubicBezTo>
                <a:moveTo>
                  <a:pt x="100" y="80"/>
                </a:moveTo>
                <a:cubicBezTo>
                  <a:pt x="93" y="80"/>
                  <a:pt x="88" y="75"/>
                  <a:pt x="88" y="68"/>
                </a:cubicBezTo>
                <a:cubicBezTo>
                  <a:pt x="88" y="44"/>
                  <a:pt x="88" y="44"/>
                  <a:pt x="88" y="44"/>
                </a:cubicBezTo>
                <a:cubicBezTo>
                  <a:pt x="88" y="0"/>
                  <a:pt x="88" y="0"/>
                  <a:pt x="88" y="0"/>
                </a:cubicBezTo>
                <a:cubicBezTo>
                  <a:pt x="176" y="80"/>
                  <a:pt x="176" y="80"/>
                  <a:pt x="176" y="80"/>
                </a:cubicBezTo>
                <a:cubicBezTo>
                  <a:pt x="124" y="80"/>
                  <a:pt x="124" y="80"/>
                  <a:pt x="124" y="80"/>
                </a:cubicBezTo>
                <a:lnTo>
                  <a:pt x="100" y="8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74" name="Freeform 85"/>
          <p:cNvSpPr>
            <a:spLocks noEditPoints="1"/>
          </p:cNvSpPr>
          <p:nvPr/>
        </p:nvSpPr>
        <p:spPr bwMode="auto">
          <a:xfrm>
            <a:off x="4540285" y="2089159"/>
            <a:ext cx="529454" cy="480550"/>
          </a:xfrm>
          <a:custGeom>
            <a:avLst/>
            <a:gdLst/>
            <a:ahLst/>
            <a:cxnLst>
              <a:cxn ang="0">
                <a:pos x="236" y="184"/>
              </a:cxn>
              <a:cxn ang="0">
                <a:pos x="176" y="184"/>
              </a:cxn>
              <a:cxn ang="0">
                <a:pos x="160" y="184"/>
              </a:cxn>
              <a:cxn ang="0">
                <a:pos x="160" y="204"/>
              </a:cxn>
              <a:cxn ang="0">
                <a:pos x="176" y="220"/>
              </a:cxn>
              <a:cxn ang="0">
                <a:pos x="176" y="224"/>
              </a:cxn>
              <a:cxn ang="0">
                <a:pos x="72" y="224"/>
              </a:cxn>
              <a:cxn ang="0">
                <a:pos x="72" y="220"/>
              </a:cxn>
              <a:cxn ang="0">
                <a:pos x="88" y="204"/>
              </a:cxn>
              <a:cxn ang="0">
                <a:pos x="88" y="184"/>
              </a:cxn>
              <a:cxn ang="0">
                <a:pos x="72" y="184"/>
              </a:cxn>
              <a:cxn ang="0">
                <a:pos x="12" y="184"/>
              </a:cxn>
              <a:cxn ang="0">
                <a:pos x="0" y="172"/>
              </a:cxn>
              <a:cxn ang="0">
                <a:pos x="0" y="12"/>
              </a:cxn>
              <a:cxn ang="0">
                <a:pos x="12" y="0"/>
              </a:cxn>
              <a:cxn ang="0">
                <a:pos x="236" y="0"/>
              </a:cxn>
              <a:cxn ang="0">
                <a:pos x="248" y="12"/>
              </a:cxn>
              <a:cxn ang="0">
                <a:pos x="248" y="172"/>
              </a:cxn>
              <a:cxn ang="0">
                <a:pos x="236" y="184"/>
              </a:cxn>
              <a:cxn ang="0">
                <a:pos x="232" y="16"/>
              </a:cxn>
              <a:cxn ang="0">
                <a:pos x="16" y="16"/>
              </a:cxn>
              <a:cxn ang="0">
                <a:pos x="16" y="152"/>
              </a:cxn>
              <a:cxn ang="0">
                <a:pos x="232" y="152"/>
              </a:cxn>
              <a:cxn ang="0">
                <a:pos x="232" y="16"/>
              </a:cxn>
            </a:cxnLst>
            <a:rect l="0" t="0" r="r" b="b"/>
            <a:pathLst>
              <a:path w="248" h="224">
                <a:moveTo>
                  <a:pt x="236" y="184"/>
                </a:moveTo>
                <a:cubicBezTo>
                  <a:pt x="176" y="184"/>
                  <a:pt x="176" y="184"/>
                  <a:pt x="176" y="184"/>
                </a:cubicBezTo>
                <a:cubicBezTo>
                  <a:pt x="160" y="184"/>
                  <a:pt x="160" y="184"/>
                  <a:pt x="160" y="18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72" y="224"/>
                  <a:pt x="72" y="224"/>
                  <a:pt x="72" y="224"/>
                </a:cubicBezTo>
                <a:cubicBezTo>
                  <a:pt x="72" y="220"/>
                  <a:pt x="72" y="220"/>
                  <a:pt x="72" y="220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72" y="184"/>
                  <a:pt x="72" y="184"/>
                  <a:pt x="72" y="184"/>
                </a:cubicBezTo>
                <a:cubicBezTo>
                  <a:pt x="12" y="184"/>
                  <a:pt x="12" y="184"/>
                  <a:pt x="12" y="184"/>
                </a:cubicBezTo>
                <a:cubicBezTo>
                  <a:pt x="5" y="184"/>
                  <a:pt x="0" y="179"/>
                  <a:pt x="0" y="17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43" y="0"/>
                  <a:pt x="248" y="5"/>
                  <a:pt x="248" y="12"/>
                </a:cubicBezTo>
                <a:cubicBezTo>
                  <a:pt x="248" y="172"/>
                  <a:pt x="248" y="172"/>
                  <a:pt x="248" y="172"/>
                </a:cubicBezTo>
                <a:cubicBezTo>
                  <a:pt x="248" y="179"/>
                  <a:pt x="243" y="184"/>
                  <a:pt x="236" y="184"/>
                </a:cubicBezTo>
                <a:moveTo>
                  <a:pt x="232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232" y="152"/>
                  <a:pt x="232" y="152"/>
                  <a:pt x="232" y="152"/>
                </a:cubicBezTo>
                <a:lnTo>
                  <a:pt x="232" y="1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75" name="Freeform 37"/>
          <p:cNvSpPr>
            <a:spLocks noEditPoints="1"/>
          </p:cNvSpPr>
          <p:nvPr/>
        </p:nvSpPr>
        <p:spPr bwMode="auto">
          <a:xfrm>
            <a:off x="5629472" y="2959145"/>
            <a:ext cx="918914" cy="918910"/>
          </a:xfrm>
          <a:custGeom>
            <a:avLst/>
            <a:gdLst/>
            <a:ahLst/>
            <a:cxnLst>
              <a:cxn ang="0">
                <a:pos x="146" y="130"/>
              </a:cxn>
              <a:cxn ang="0">
                <a:pos x="130" y="146"/>
              </a:cxn>
              <a:cxn ang="0">
                <a:pos x="146" y="162"/>
              </a:cxn>
              <a:cxn ang="0">
                <a:pos x="162" y="146"/>
              </a:cxn>
              <a:cxn ang="0">
                <a:pos x="146" y="130"/>
              </a:cxn>
              <a:cxn ang="0">
                <a:pos x="146" y="0"/>
              </a:cxn>
              <a:cxn ang="0">
                <a:pos x="0" y="146"/>
              </a:cxn>
              <a:cxn ang="0">
                <a:pos x="146" y="291"/>
              </a:cxn>
              <a:cxn ang="0">
                <a:pos x="291" y="146"/>
              </a:cxn>
              <a:cxn ang="0">
                <a:pos x="146" y="0"/>
              </a:cxn>
              <a:cxn ang="0">
                <a:pos x="178" y="178"/>
              </a:cxn>
              <a:cxn ang="0">
                <a:pos x="58" y="233"/>
              </a:cxn>
              <a:cxn ang="0">
                <a:pos x="114" y="114"/>
              </a:cxn>
              <a:cxn ang="0">
                <a:pos x="233" y="58"/>
              </a:cxn>
              <a:cxn ang="0">
                <a:pos x="178" y="178"/>
              </a:cxn>
              <a:cxn ang="0">
                <a:pos x="178" y="178"/>
              </a:cxn>
              <a:cxn ang="0">
                <a:pos x="178" y="178"/>
              </a:cxn>
            </a:cxnLst>
            <a:rect l="0" t="0" r="r" b="b"/>
            <a:pathLst>
              <a:path w="291" h="291">
                <a:moveTo>
                  <a:pt x="146" y="130"/>
                </a:moveTo>
                <a:cubicBezTo>
                  <a:pt x="137" y="130"/>
                  <a:pt x="130" y="137"/>
                  <a:pt x="130" y="146"/>
                </a:cubicBezTo>
                <a:cubicBezTo>
                  <a:pt x="130" y="155"/>
                  <a:pt x="137" y="162"/>
                  <a:pt x="146" y="162"/>
                </a:cubicBezTo>
                <a:cubicBezTo>
                  <a:pt x="154" y="162"/>
                  <a:pt x="162" y="155"/>
                  <a:pt x="162" y="146"/>
                </a:cubicBezTo>
                <a:cubicBezTo>
                  <a:pt x="162" y="137"/>
                  <a:pt x="154" y="130"/>
                  <a:pt x="146" y="130"/>
                </a:cubicBezTo>
                <a:close/>
                <a:moveTo>
                  <a:pt x="146" y="0"/>
                </a:moveTo>
                <a:cubicBezTo>
                  <a:pt x="66" y="0"/>
                  <a:pt x="0" y="66"/>
                  <a:pt x="0" y="146"/>
                </a:cubicBezTo>
                <a:cubicBezTo>
                  <a:pt x="0" y="226"/>
                  <a:pt x="66" y="291"/>
                  <a:pt x="146" y="291"/>
                </a:cubicBezTo>
                <a:cubicBezTo>
                  <a:pt x="226" y="291"/>
                  <a:pt x="291" y="226"/>
                  <a:pt x="291" y="146"/>
                </a:cubicBezTo>
                <a:cubicBezTo>
                  <a:pt x="291" y="66"/>
                  <a:pt x="226" y="0"/>
                  <a:pt x="146" y="0"/>
                </a:cubicBezTo>
                <a:close/>
                <a:moveTo>
                  <a:pt x="178" y="178"/>
                </a:moveTo>
                <a:cubicBezTo>
                  <a:pt x="58" y="233"/>
                  <a:pt x="58" y="233"/>
                  <a:pt x="58" y="233"/>
                </a:cubicBezTo>
                <a:cubicBezTo>
                  <a:pt x="114" y="114"/>
                  <a:pt x="114" y="114"/>
                  <a:pt x="114" y="114"/>
                </a:cubicBezTo>
                <a:cubicBezTo>
                  <a:pt x="233" y="58"/>
                  <a:pt x="233" y="58"/>
                  <a:pt x="233" y="58"/>
                </a:cubicBezTo>
                <a:lnTo>
                  <a:pt x="178" y="178"/>
                </a:lnTo>
                <a:close/>
                <a:moveTo>
                  <a:pt x="178" y="178"/>
                </a:moveTo>
                <a:cubicBezTo>
                  <a:pt x="178" y="178"/>
                  <a:pt x="178" y="178"/>
                  <a:pt x="178" y="178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67" grpId="0"/>
      <p:bldP spid="68" grpId="0"/>
      <p:bldP spid="69" grpId="0"/>
      <p:bldP spid="70" grpId="0"/>
      <p:bldP spid="71" grpId="0" animBg="1"/>
      <p:bldP spid="72" grpId="0" animBg="1"/>
      <p:bldP spid="73" grpId="0" animBg="1"/>
      <p:bldP spid="74" grpId="0" animBg="1"/>
      <p:bldP spid="7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3734616" y="1543869"/>
            <a:ext cx="4583475" cy="3770263"/>
            <a:chOff x="4085031" y="1815132"/>
            <a:chExt cx="4583475" cy="3770263"/>
          </a:xfrm>
        </p:grpSpPr>
        <p:sp>
          <p:nvSpPr>
            <p:cNvPr id="18" name="文本框 17"/>
            <p:cNvSpPr txBox="1"/>
            <p:nvPr/>
          </p:nvSpPr>
          <p:spPr>
            <a:xfrm>
              <a:off x="4085031" y="1815132"/>
              <a:ext cx="3592650" cy="3770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39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39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 useBgFill="1">
          <p:nvSpPr>
            <p:cNvPr id="4" name="矩形 3"/>
            <p:cNvSpPr/>
            <p:nvPr/>
          </p:nvSpPr>
          <p:spPr>
            <a:xfrm>
              <a:off x="4392983" y="3284764"/>
              <a:ext cx="427552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800" dirty="0">
                  <a:solidFill>
                    <a:schemeClr val="bg1"/>
                  </a:solidFill>
                  <a:cs typeface="+mn-ea"/>
                  <a:sym typeface="+mn-lt"/>
                </a:rPr>
                <a:t>成功项目展示</a:t>
              </a:r>
            </a:p>
          </p:txBody>
        </p:sp>
      </p:grpSp>
      <p:sp>
        <p:nvSpPr>
          <p:cNvPr id="20" name="矩形 19"/>
          <p:cNvSpPr/>
          <p:nvPr/>
        </p:nvSpPr>
        <p:spPr>
          <a:xfrm>
            <a:off x="403123" y="464575"/>
            <a:ext cx="11385755" cy="5928851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 useBgFill="1">
        <p:nvSpPr>
          <p:cNvPr id="22" name="矩形 21"/>
          <p:cNvSpPr/>
          <p:nvPr/>
        </p:nvSpPr>
        <p:spPr>
          <a:xfrm>
            <a:off x="-419100" y="-400050"/>
            <a:ext cx="4722768" cy="23342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78426" y="737419"/>
            <a:ext cx="10835148" cy="5383162"/>
          </a:xfrm>
          <a:prstGeom prst="rect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  <a:effectLst>
            <a:outerShdw blurRad="317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Freeform 7"/>
          <p:cNvSpPr/>
          <p:nvPr/>
        </p:nvSpPr>
        <p:spPr bwMode="auto">
          <a:xfrm>
            <a:off x="4955273" y="1299414"/>
            <a:ext cx="2267388" cy="2266015"/>
          </a:xfrm>
          <a:custGeom>
            <a:avLst/>
            <a:gdLst>
              <a:gd name="T0" fmla="*/ 414 w 828"/>
              <a:gd name="T1" fmla="*/ 0 h 827"/>
              <a:gd name="T2" fmla="*/ 0 w 828"/>
              <a:gd name="T3" fmla="*/ 413 h 827"/>
              <a:gd name="T4" fmla="*/ 412 w 828"/>
              <a:gd name="T5" fmla="*/ 827 h 827"/>
              <a:gd name="T6" fmla="*/ 414 w 828"/>
              <a:gd name="T7" fmla="*/ 827 h 827"/>
              <a:gd name="T8" fmla="*/ 416 w 828"/>
              <a:gd name="T9" fmla="*/ 827 h 827"/>
              <a:gd name="T10" fmla="*/ 464 w 828"/>
              <a:gd name="T11" fmla="*/ 824 h 827"/>
              <a:gd name="T12" fmla="*/ 825 w 828"/>
              <a:gd name="T13" fmla="*/ 462 h 827"/>
              <a:gd name="T14" fmla="*/ 828 w 828"/>
              <a:gd name="T15" fmla="*/ 413 h 827"/>
              <a:gd name="T16" fmla="*/ 828 w 828"/>
              <a:gd name="T17" fmla="*/ 413 h 827"/>
              <a:gd name="T18" fmla="*/ 414 w 828"/>
              <a:gd name="T19" fmla="*/ 0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28" h="827">
                <a:moveTo>
                  <a:pt x="414" y="0"/>
                </a:moveTo>
                <a:cubicBezTo>
                  <a:pt x="186" y="0"/>
                  <a:pt x="0" y="185"/>
                  <a:pt x="0" y="413"/>
                </a:cubicBezTo>
                <a:cubicBezTo>
                  <a:pt x="218" y="436"/>
                  <a:pt x="391" y="609"/>
                  <a:pt x="412" y="827"/>
                </a:cubicBezTo>
                <a:cubicBezTo>
                  <a:pt x="412" y="827"/>
                  <a:pt x="413" y="827"/>
                  <a:pt x="414" y="827"/>
                </a:cubicBezTo>
                <a:cubicBezTo>
                  <a:pt x="415" y="827"/>
                  <a:pt x="415" y="827"/>
                  <a:pt x="416" y="827"/>
                </a:cubicBezTo>
                <a:cubicBezTo>
                  <a:pt x="432" y="827"/>
                  <a:pt x="449" y="826"/>
                  <a:pt x="464" y="824"/>
                </a:cubicBezTo>
                <a:cubicBezTo>
                  <a:pt x="653" y="801"/>
                  <a:pt x="803" y="651"/>
                  <a:pt x="825" y="462"/>
                </a:cubicBezTo>
                <a:cubicBezTo>
                  <a:pt x="827" y="446"/>
                  <a:pt x="828" y="430"/>
                  <a:pt x="828" y="413"/>
                </a:cubicBezTo>
                <a:cubicBezTo>
                  <a:pt x="828" y="413"/>
                  <a:pt x="828" y="413"/>
                  <a:pt x="828" y="413"/>
                </a:cubicBezTo>
                <a:cubicBezTo>
                  <a:pt x="828" y="185"/>
                  <a:pt x="642" y="0"/>
                  <a:pt x="41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4" name="Freeform 8"/>
          <p:cNvSpPr/>
          <p:nvPr/>
        </p:nvSpPr>
        <p:spPr bwMode="auto">
          <a:xfrm>
            <a:off x="3820893" y="2422820"/>
            <a:ext cx="2267388" cy="2268758"/>
          </a:xfrm>
          <a:custGeom>
            <a:avLst/>
            <a:gdLst>
              <a:gd name="T0" fmla="*/ 825 w 828"/>
              <a:gd name="T1" fmla="*/ 366 h 828"/>
              <a:gd name="T2" fmla="*/ 465 w 828"/>
              <a:gd name="T3" fmla="*/ 3 h 828"/>
              <a:gd name="T4" fmla="*/ 416 w 828"/>
              <a:gd name="T5" fmla="*/ 0 h 828"/>
              <a:gd name="T6" fmla="*/ 414 w 828"/>
              <a:gd name="T7" fmla="*/ 0 h 828"/>
              <a:gd name="T8" fmla="*/ 0 w 828"/>
              <a:gd name="T9" fmla="*/ 414 h 828"/>
              <a:gd name="T10" fmla="*/ 414 w 828"/>
              <a:gd name="T11" fmla="*/ 828 h 828"/>
              <a:gd name="T12" fmla="*/ 417 w 828"/>
              <a:gd name="T13" fmla="*/ 828 h 828"/>
              <a:gd name="T14" fmla="*/ 828 w 828"/>
              <a:gd name="T15" fmla="*/ 416 h 828"/>
              <a:gd name="T16" fmla="*/ 828 w 828"/>
              <a:gd name="T17" fmla="*/ 414 h 828"/>
              <a:gd name="T18" fmla="*/ 828 w 828"/>
              <a:gd name="T19" fmla="*/ 414 h 828"/>
              <a:gd name="T20" fmla="*/ 825 w 828"/>
              <a:gd name="T21" fmla="*/ 366 h 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28" h="828">
                <a:moveTo>
                  <a:pt x="825" y="366"/>
                </a:moveTo>
                <a:cubicBezTo>
                  <a:pt x="803" y="177"/>
                  <a:pt x="653" y="26"/>
                  <a:pt x="465" y="3"/>
                </a:cubicBezTo>
                <a:cubicBezTo>
                  <a:pt x="449" y="1"/>
                  <a:pt x="433" y="0"/>
                  <a:pt x="416" y="0"/>
                </a:cubicBezTo>
                <a:cubicBezTo>
                  <a:pt x="416" y="0"/>
                  <a:pt x="415" y="0"/>
                  <a:pt x="414" y="0"/>
                </a:cubicBezTo>
                <a:cubicBezTo>
                  <a:pt x="186" y="0"/>
                  <a:pt x="0" y="186"/>
                  <a:pt x="0" y="414"/>
                </a:cubicBezTo>
                <a:cubicBezTo>
                  <a:pt x="0" y="642"/>
                  <a:pt x="186" y="828"/>
                  <a:pt x="414" y="828"/>
                </a:cubicBezTo>
                <a:cubicBezTo>
                  <a:pt x="415" y="828"/>
                  <a:pt x="416" y="828"/>
                  <a:pt x="417" y="828"/>
                </a:cubicBezTo>
                <a:cubicBezTo>
                  <a:pt x="439" y="611"/>
                  <a:pt x="611" y="438"/>
                  <a:pt x="828" y="416"/>
                </a:cubicBezTo>
                <a:cubicBezTo>
                  <a:pt x="828" y="415"/>
                  <a:pt x="828" y="415"/>
                  <a:pt x="828" y="414"/>
                </a:cubicBezTo>
                <a:cubicBezTo>
                  <a:pt x="828" y="414"/>
                  <a:pt x="828" y="414"/>
                  <a:pt x="828" y="414"/>
                </a:cubicBezTo>
                <a:cubicBezTo>
                  <a:pt x="828" y="398"/>
                  <a:pt x="827" y="381"/>
                  <a:pt x="825" y="3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5" name="Freeform 9"/>
          <p:cNvSpPr/>
          <p:nvPr/>
        </p:nvSpPr>
        <p:spPr bwMode="auto">
          <a:xfrm>
            <a:off x="6088281" y="2431050"/>
            <a:ext cx="2264644" cy="2266015"/>
          </a:xfrm>
          <a:custGeom>
            <a:avLst/>
            <a:gdLst>
              <a:gd name="T0" fmla="*/ 414 w 827"/>
              <a:gd name="T1" fmla="*/ 0 h 827"/>
              <a:gd name="T2" fmla="*/ 412 w 827"/>
              <a:gd name="T3" fmla="*/ 0 h 827"/>
              <a:gd name="T4" fmla="*/ 0 w 827"/>
              <a:gd name="T5" fmla="*/ 413 h 827"/>
              <a:gd name="T6" fmla="*/ 0 w 827"/>
              <a:gd name="T7" fmla="*/ 416 h 827"/>
              <a:gd name="T8" fmla="*/ 3 w 827"/>
              <a:gd name="T9" fmla="*/ 464 h 827"/>
              <a:gd name="T10" fmla="*/ 363 w 827"/>
              <a:gd name="T11" fmla="*/ 824 h 827"/>
              <a:gd name="T12" fmla="*/ 411 w 827"/>
              <a:gd name="T13" fmla="*/ 827 h 827"/>
              <a:gd name="T14" fmla="*/ 414 w 827"/>
              <a:gd name="T15" fmla="*/ 827 h 827"/>
              <a:gd name="T16" fmla="*/ 827 w 827"/>
              <a:gd name="T17" fmla="*/ 413 h 827"/>
              <a:gd name="T18" fmla="*/ 414 w 827"/>
              <a:gd name="T19" fmla="*/ 0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27" h="827">
                <a:moveTo>
                  <a:pt x="414" y="0"/>
                </a:moveTo>
                <a:cubicBezTo>
                  <a:pt x="413" y="0"/>
                  <a:pt x="412" y="0"/>
                  <a:pt x="412" y="0"/>
                </a:cubicBezTo>
                <a:cubicBezTo>
                  <a:pt x="390" y="218"/>
                  <a:pt x="218" y="391"/>
                  <a:pt x="0" y="413"/>
                </a:cubicBezTo>
                <a:cubicBezTo>
                  <a:pt x="0" y="414"/>
                  <a:pt x="0" y="415"/>
                  <a:pt x="0" y="416"/>
                </a:cubicBezTo>
                <a:cubicBezTo>
                  <a:pt x="0" y="432"/>
                  <a:pt x="1" y="448"/>
                  <a:pt x="3" y="464"/>
                </a:cubicBezTo>
                <a:cubicBezTo>
                  <a:pt x="26" y="652"/>
                  <a:pt x="175" y="801"/>
                  <a:pt x="363" y="824"/>
                </a:cubicBezTo>
                <a:cubicBezTo>
                  <a:pt x="379" y="826"/>
                  <a:pt x="395" y="827"/>
                  <a:pt x="411" y="827"/>
                </a:cubicBezTo>
                <a:cubicBezTo>
                  <a:pt x="412" y="827"/>
                  <a:pt x="413" y="827"/>
                  <a:pt x="414" y="827"/>
                </a:cubicBezTo>
                <a:cubicBezTo>
                  <a:pt x="642" y="827"/>
                  <a:pt x="827" y="641"/>
                  <a:pt x="827" y="413"/>
                </a:cubicBezTo>
                <a:cubicBezTo>
                  <a:pt x="827" y="185"/>
                  <a:pt x="642" y="0"/>
                  <a:pt x="41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6" name="Freeform 10"/>
          <p:cNvSpPr/>
          <p:nvPr/>
        </p:nvSpPr>
        <p:spPr bwMode="auto">
          <a:xfrm>
            <a:off x="4949786" y="3562686"/>
            <a:ext cx="2264644" cy="2268758"/>
          </a:xfrm>
          <a:custGeom>
            <a:avLst/>
            <a:gdLst>
              <a:gd name="T0" fmla="*/ 827 w 827"/>
              <a:gd name="T1" fmla="*/ 412 h 828"/>
              <a:gd name="T2" fmla="*/ 416 w 827"/>
              <a:gd name="T3" fmla="*/ 0 h 828"/>
              <a:gd name="T4" fmla="*/ 413 w 827"/>
              <a:gd name="T5" fmla="*/ 0 h 828"/>
              <a:gd name="T6" fmla="*/ 411 w 827"/>
              <a:gd name="T7" fmla="*/ 0 h 828"/>
              <a:gd name="T8" fmla="*/ 363 w 827"/>
              <a:gd name="T9" fmla="*/ 3 h 828"/>
              <a:gd name="T10" fmla="*/ 3 w 827"/>
              <a:gd name="T11" fmla="*/ 363 h 828"/>
              <a:gd name="T12" fmla="*/ 0 w 827"/>
              <a:gd name="T13" fmla="*/ 412 h 828"/>
              <a:gd name="T14" fmla="*/ 0 w 827"/>
              <a:gd name="T15" fmla="*/ 414 h 828"/>
              <a:gd name="T16" fmla="*/ 413 w 827"/>
              <a:gd name="T17" fmla="*/ 828 h 828"/>
              <a:gd name="T18" fmla="*/ 827 w 827"/>
              <a:gd name="T19" fmla="*/ 414 h 828"/>
              <a:gd name="T20" fmla="*/ 827 w 827"/>
              <a:gd name="T21" fmla="*/ 412 h 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27" h="828">
                <a:moveTo>
                  <a:pt x="827" y="412"/>
                </a:moveTo>
                <a:cubicBezTo>
                  <a:pt x="610" y="389"/>
                  <a:pt x="438" y="217"/>
                  <a:pt x="416" y="0"/>
                </a:cubicBezTo>
                <a:cubicBezTo>
                  <a:pt x="415" y="0"/>
                  <a:pt x="414" y="0"/>
                  <a:pt x="413" y="0"/>
                </a:cubicBezTo>
                <a:cubicBezTo>
                  <a:pt x="413" y="0"/>
                  <a:pt x="412" y="0"/>
                  <a:pt x="411" y="0"/>
                </a:cubicBezTo>
                <a:cubicBezTo>
                  <a:pt x="395" y="0"/>
                  <a:pt x="379" y="1"/>
                  <a:pt x="363" y="3"/>
                </a:cubicBezTo>
                <a:cubicBezTo>
                  <a:pt x="175" y="26"/>
                  <a:pt x="26" y="176"/>
                  <a:pt x="3" y="363"/>
                </a:cubicBezTo>
                <a:cubicBezTo>
                  <a:pt x="1" y="379"/>
                  <a:pt x="0" y="395"/>
                  <a:pt x="0" y="412"/>
                </a:cubicBezTo>
                <a:cubicBezTo>
                  <a:pt x="0" y="412"/>
                  <a:pt x="0" y="413"/>
                  <a:pt x="0" y="414"/>
                </a:cubicBezTo>
                <a:cubicBezTo>
                  <a:pt x="0" y="642"/>
                  <a:pt x="185" y="828"/>
                  <a:pt x="413" y="828"/>
                </a:cubicBezTo>
                <a:cubicBezTo>
                  <a:pt x="642" y="828"/>
                  <a:pt x="827" y="642"/>
                  <a:pt x="827" y="414"/>
                </a:cubicBezTo>
                <a:cubicBezTo>
                  <a:pt x="827" y="413"/>
                  <a:pt x="827" y="412"/>
                  <a:pt x="827" y="41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7" name="Group 34"/>
          <p:cNvGrpSpPr/>
          <p:nvPr/>
        </p:nvGrpSpPr>
        <p:grpSpPr>
          <a:xfrm>
            <a:off x="5759629" y="1794615"/>
            <a:ext cx="672742" cy="753035"/>
            <a:chOff x="3471863" y="1916113"/>
            <a:chExt cx="492125" cy="550863"/>
          </a:xfrm>
          <a:solidFill>
            <a:schemeClr val="bg1"/>
          </a:solidFill>
        </p:grpSpPr>
        <p:sp>
          <p:nvSpPr>
            <p:cNvPr id="8" name="Freeform 70"/>
            <p:cNvSpPr>
              <a:spLocks noEditPoints="1"/>
            </p:cNvSpPr>
            <p:nvPr/>
          </p:nvSpPr>
          <p:spPr bwMode="auto">
            <a:xfrm>
              <a:off x="3633788" y="1916113"/>
              <a:ext cx="330200" cy="330200"/>
            </a:xfrm>
            <a:custGeom>
              <a:avLst/>
              <a:gdLst>
                <a:gd name="T0" fmla="*/ 958 w 2077"/>
                <a:gd name="T1" fmla="*/ 277 h 2076"/>
                <a:gd name="T2" fmla="*/ 796 w 2077"/>
                <a:gd name="T3" fmla="*/ 377 h 2076"/>
                <a:gd name="T4" fmla="*/ 576 w 2077"/>
                <a:gd name="T5" fmla="*/ 455 h 2076"/>
                <a:gd name="T6" fmla="*/ 456 w 2077"/>
                <a:gd name="T7" fmla="*/ 350 h 2076"/>
                <a:gd name="T8" fmla="*/ 457 w 2077"/>
                <a:gd name="T9" fmla="*/ 573 h 2076"/>
                <a:gd name="T10" fmla="*/ 379 w 2077"/>
                <a:gd name="T11" fmla="*/ 793 h 2076"/>
                <a:gd name="T12" fmla="*/ 281 w 2077"/>
                <a:gd name="T13" fmla="*/ 955 h 2076"/>
                <a:gd name="T14" fmla="*/ 142 w 2077"/>
                <a:gd name="T15" fmla="*/ 1105 h 2076"/>
                <a:gd name="T16" fmla="*/ 300 w 2077"/>
                <a:gd name="T17" fmla="*/ 1120 h 2076"/>
                <a:gd name="T18" fmla="*/ 400 w 2077"/>
                <a:gd name="T19" fmla="*/ 1331 h 2076"/>
                <a:gd name="T20" fmla="*/ 446 w 2077"/>
                <a:gd name="T21" fmla="*/ 1515 h 2076"/>
                <a:gd name="T22" fmla="*/ 459 w 2077"/>
                <a:gd name="T23" fmla="*/ 1723 h 2076"/>
                <a:gd name="T24" fmla="*/ 591 w 2077"/>
                <a:gd name="T25" fmla="*/ 1612 h 2076"/>
                <a:gd name="T26" fmla="*/ 846 w 2077"/>
                <a:gd name="T27" fmla="*/ 1714 h 2076"/>
                <a:gd name="T28" fmla="*/ 957 w 2077"/>
                <a:gd name="T29" fmla="*/ 1922 h 2076"/>
                <a:gd name="T30" fmla="*/ 1111 w 2077"/>
                <a:gd name="T31" fmla="*/ 1934 h 2076"/>
                <a:gd name="T32" fmla="*/ 1130 w 2077"/>
                <a:gd name="T33" fmla="*/ 1759 h 2076"/>
                <a:gd name="T34" fmla="*/ 1382 w 2077"/>
                <a:gd name="T35" fmla="*/ 1650 h 2076"/>
                <a:gd name="T36" fmla="*/ 1608 w 2077"/>
                <a:gd name="T37" fmla="*/ 1720 h 2076"/>
                <a:gd name="T38" fmla="*/ 1723 w 2077"/>
                <a:gd name="T39" fmla="*/ 1623 h 2076"/>
                <a:gd name="T40" fmla="*/ 1613 w 2077"/>
                <a:gd name="T41" fmla="*/ 1464 h 2076"/>
                <a:gd name="T42" fmla="*/ 1730 w 2077"/>
                <a:gd name="T43" fmla="*/ 1175 h 2076"/>
                <a:gd name="T44" fmla="*/ 1929 w 2077"/>
                <a:gd name="T45" fmla="*/ 1118 h 2076"/>
                <a:gd name="T46" fmla="*/ 1934 w 2077"/>
                <a:gd name="T47" fmla="*/ 962 h 2076"/>
                <a:gd name="T48" fmla="*/ 1747 w 2077"/>
                <a:gd name="T49" fmla="*/ 934 h 2076"/>
                <a:gd name="T50" fmla="*/ 1624 w 2077"/>
                <a:gd name="T51" fmla="*/ 648 h 2076"/>
                <a:gd name="T52" fmla="*/ 1728 w 2077"/>
                <a:gd name="T53" fmla="*/ 463 h 2076"/>
                <a:gd name="T54" fmla="*/ 1616 w 2077"/>
                <a:gd name="T55" fmla="*/ 350 h 2076"/>
                <a:gd name="T56" fmla="*/ 1449 w 2077"/>
                <a:gd name="T57" fmla="*/ 461 h 2076"/>
                <a:gd name="T58" fmla="*/ 1159 w 2077"/>
                <a:gd name="T59" fmla="*/ 341 h 2076"/>
                <a:gd name="T60" fmla="*/ 1119 w 2077"/>
                <a:gd name="T61" fmla="*/ 145 h 2076"/>
                <a:gd name="T62" fmla="*/ 1139 w 2077"/>
                <a:gd name="T63" fmla="*/ 3 h 2076"/>
                <a:gd name="T64" fmla="*/ 1260 w 2077"/>
                <a:gd name="T65" fmla="*/ 152 h 2076"/>
                <a:gd name="T66" fmla="*/ 1547 w 2077"/>
                <a:gd name="T67" fmla="*/ 227 h 2076"/>
                <a:gd name="T68" fmla="*/ 1705 w 2077"/>
                <a:gd name="T69" fmla="*/ 239 h 2076"/>
                <a:gd name="T70" fmla="*/ 1866 w 2077"/>
                <a:gd name="T71" fmla="*/ 474 h 2076"/>
                <a:gd name="T72" fmla="*/ 1819 w 2077"/>
                <a:gd name="T73" fmla="*/ 714 h 2076"/>
                <a:gd name="T74" fmla="*/ 2032 w 2077"/>
                <a:gd name="T75" fmla="*/ 861 h 2076"/>
                <a:gd name="T76" fmla="*/ 2065 w 2077"/>
                <a:gd name="T77" fmla="*/ 1165 h 2076"/>
                <a:gd name="T78" fmla="*/ 1925 w 2077"/>
                <a:gd name="T79" fmla="*/ 1259 h 2076"/>
                <a:gd name="T80" fmla="*/ 1852 w 2077"/>
                <a:gd name="T81" fmla="*/ 1551 h 2076"/>
                <a:gd name="T82" fmla="*/ 1821 w 2077"/>
                <a:gd name="T83" fmla="*/ 1722 h 2076"/>
                <a:gd name="T84" fmla="*/ 1592 w 2077"/>
                <a:gd name="T85" fmla="*/ 1863 h 2076"/>
                <a:gd name="T86" fmla="*/ 1361 w 2077"/>
                <a:gd name="T87" fmla="*/ 1818 h 2076"/>
                <a:gd name="T88" fmla="*/ 1216 w 2077"/>
                <a:gd name="T89" fmla="*/ 2031 h 2076"/>
                <a:gd name="T90" fmla="*/ 910 w 2077"/>
                <a:gd name="T91" fmla="*/ 2064 h 2076"/>
                <a:gd name="T92" fmla="*/ 817 w 2077"/>
                <a:gd name="T93" fmla="*/ 1852 h 2076"/>
                <a:gd name="T94" fmla="*/ 508 w 2077"/>
                <a:gd name="T95" fmla="*/ 1857 h 2076"/>
                <a:gd name="T96" fmla="*/ 354 w 2077"/>
                <a:gd name="T97" fmla="*/ 1820 h 2076"/>
                <a:gd name="T98" fmla="*/ 216 w 2077"/>
                <a:gd name="T99" fmla="*/ 1577 h 2076"/>
                <a:gd name="T100" fmla="*/ 240 w 2077"/>
                <a:gd name="T101" fmla="*/ 1311 h 2076"/>
                <a:gd name="T102" fmla="*/ 26 w 2077"/>
                <a:gd name="T103" fmla="*/ 1192 h 2076"/>
                <a:gd name="T104" fmla="*/ 26 w 2077"/>
                <a:gd name="T105" fmla="*/ 884 h 2076"/>
                <a:gd name="T106" fmla="*/ 246 w 2077"/>
                <a:gd name="T107" fmla="*/ 748 h 2076"/>
                <a:gd name="T108" fmla="*/ 211 w 2077"/>
                <a:gd name="T109" fmla="*/ 474 h 2076"/>
                <a:gd name="T110" fmla="*/ 372 w 2077"/>
                <a:gd name="T111" fmla="*/ 239 h 2076"/>
                <a:gd name="T112" fmla="*/ 530 w 2077"/>
                <a:gd name="T113" fmla="*/ 227 h 2076"/>
                <a:gd name="T114" fmla="*/ 817 w 2077"/>
                <a:gd name="T115" fmla="*/ 224 h 2076"/>
                <a:gd name="T116" fmla="*/ 910 w 2077"/>
                <a:gd name="T117" fmla="*/ 12 h 2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77" h="2076">
                  <a:moveTo>
                    <a:pt x="971" y="140"/>
                  </a:moveTo>
                  <a:lnTo>
                    <a:pt x="967" y="140"/>
                  </a:lnTo>
                  <a:lnTo>
                    <a:pt x="964" y="142"/>
                  </a:lnTo>
                  <a:lnTo>
                    <a:pt x="961" y="145"/>
                  </a:lnTo>
                  <a:lnTo>
                    <a:pt x="959" y="149"/>
                  </a:lnTo>
                  <a:lnTo>
                    <a:pt x="958" y="152"/>
                  </a:lnTo>
                  <a:lnTo>
                    <a:pt x="958" y="277"/>
                  </a:lnTo>
                  <a:lnTo>
                    <a:pt x="956" y="296"/>
                  </a:lnTo>
                  <a:lnTo>
                    <a:pt x="948" y="314"/>
                  </a:lnTo>
                  <a:lnTo>
                    <a:pt x="936" y="329"/>
                  </a:lnTo>
                  <a:lnTo>
                    <a:pt x="920" y="340"/>
                  </a:lnTo>
                  <a:lnTo>
                    <a:pt x="902" y="346"/>
                  </a:lnTo>
                  <a:lnTo>
                    <a:pt x="849" y="360"/>
                  </a:lnTo>
                  <a:lnTo>
                    <a:pt x="796" y="377"/>
                  </a:lnTo>
                  <a:lnTo>
                    <a:pt x="745" y="397"/>
                  </a:lnTo>
                  <a:lnTo>
                    <a:pt x="697" y="422"/>
                  </a:lnTo>
                  <a:lnTo>
                    <a:pt x="649" y="451"/>
                  </a:lnTo>
                  <a:lnTo>
                    <a:pt x="631" y="460"/>
                  </a:lnTo>
                  <a:lnTo>
                    <a:pt x="612" y="463"/>
                  </a:lnTo>
                  <a:lnTo>
                    <a:pt x="594" y="461"/>
                  </a:lnTo>
                  <a:lnTo>
                    <a:pt x="576" y="455"/>
                  </a:lnTo>
                  <a:lnTo>
                    <a:pt x="561" y="443"/>
                  </a:lnTo>
                  <a:lnTo>
                    <a:pt x="471" y="352"/>
                  </a:lnTo>
                  <a:lnTo>
                    <a:pt x="468" y="350"/>
                  </a:lnTo>
                  <a:lnTo>
                    <a:pt x="465" y="349"/>
                  </a:lnTo>
                  <a:lnTo>
                    <a:pt x="462" y="349"/>
                  </a:lnTo>
                  <a:lnTo>
                    <a:pt x="459" y="349"/>
                  </a:lnTo>
                  <a:lnTo>
                    <a:pt x="456" y="350"/>
                  </a:lnTo>
                  <a:lnTo>
                    <a:pt x="453" y="352"/>
                  </a:lnTo>
                  <a:lnTo>
                    <a:pt x="356" y="450"/>
                  </a:lnTo>
                  <a:lnTo>
                    <a:pt x="353" y="456"/>
                  </a:lnTo>
                  <a:lnTo>
                    <a:pt x="353" y="462"/>
                  </a:lnTo>
                  <a:lnTo>
                    <a:pt x="356" y="467"/>
                  </a:lnTo>
                  <a:lnTo>
                    <a:pt x="446" y="557"/>
                  </a:lnTo>
                  <a:lnTo>
                    <a:pt x="457" y="573"/>
                  </a:lnTo>
                  <a:lnTo>
                    <a:pt x="465" y="591"/>
                  </a:lnTo>
                  <a:lnTo>
                    <a:pt x="466" y="610"/>
                  </a:lnTo>
                  <a:lnTo>
                    <a:pt x="462" y="629"/>
                  </a:lnTo>
                  <a:lnTo>
                    <a:pt x="454" y="645"/>
                  </a:lnTo>
                  <a:lnTo>
                    <a:pt x="425" y="693"/>
                  </a:lnTo>
                  <a:lnTo>
                    <a:pt x="400" y="742"/>
                  </a:lnTo>
                  <a:lnTo>
                    <a:pt x="379" y="793"/>
                  </a:lnTo>
                  <a:lnTo>
                    <a:pt x="362" y="845"/>
                  </a:lnTo>
                  <a:lnTo>
                    <a:pt x="350" y="899"/>
                  </a:lnTo>
                  <a:lnTo>
                    <a:pt x="343" y="918"/>
                  </a:lnTo>
                  <a:lnTo>
                    <a:pt x="332" y="933"/>
                  </a:lnTo>
                  <a:lnTo>
                    <a:pt x="317" y="945"/>
                  </a:lnTo>
                  <a:lnTo>
                    <a:pt x="300" y="952"/>
                  </a:lnTo>
                  <a:lnTo>
                    <a:pt x="281" y="955"/>
                  </a:lnTo>
                  <a:lnTo>
                    <a:pt x="153" y="955"/>
                  </a:lnTo>
                  <a:lnTo>
                    <a:pt x="150" y="955"/>
                  </a:lnTo>
                  <a:lnTo>
                    <a:pt x="147" y="958"/>
                  </a:lnTo>
                  <a:lnTo>
                    <a:pt x="144" y="961"/>
                  </a:lnTo>
                  <a:lnTo>
                    <a:pt x="143" y="964"/>
                  </a:lnTo>
                  <a:lnTo>
                    <a:pt x="142" y="967"/>
                  </a:lnTo>
                  <a:lnTo>
                    <a:pt x="142" y="1105"/>
                  </a:lnTo>
                  <a:lnTo>
                    <a:pt x="143" y="1109"/>
                  </a:lnTo>
                  <a:lnTo>
                    <a:pt x="144" y="1113"/>
                  </a:lnTo>
                  <a:lnTo>
                    <a:pt x="147" y="1115"/>
                  </a:lnTo>
                  <a:lnTo>
                    <a:pt x="150" y="1117"/>
                  </a:lnTo>
                  <a:lnTo>
                    <a:pt x="153" y="1118"/>
                  </a:lnTo>
                  <a:lnTo>
                    <a:pt x="281" y="1118"/>
                  </a:lnTo>
                  <a:lnTo>
                    <a:pt x="300" y="1120"/>
                  </a:lnTo>
                  <a:lnTo>
                    <a:pt x="317" y="1128"/>
                  </a:lnTo>
                  <a:lnTo>
                    <a:pt x="332" y="1140"/>
                  </a:lnTo>
                  <a:lnTo>
                    <a:pt x="343" y="1156"/>
                  </a:lnTo>
                  <a:lnTo>
                    <a:pt x="350" y="1174"/>
                  </a:lnTo>
                  <a:lnTo>
                    <a:pt x="362" y="1228"/>
                  </a:lnTo>
                  <a:lnTo>
                    <a:pt x="379" y="1280"/>
                  </a:lnTo>
                  <a:lnTo>
                    <a:pt x="400" y="1331"/>
                  </a:lnTo>
                  <a:lnTo>
                    <a:pt x="425" y="1379"/>
                  </a:lnTo>
                  <a:lnTo>
                    <a:pt x="454" y="1427"/>
                  </a:lnTo>
                  <a:lnTo>
                    <a:pt x="462" y="1445"/>
                  </a:lnTo>
                  <a:lnTo>
                    <a:pt x="467" y="1464"/>
                  </a:lnTo>
                  <a:lnTo>
                    <a:pt x="465" y="1483"/>
                  </a:lnTo>
                  <a:lnTo>
                    <a:pt x="457" y="1500"/>
                  </a:lnTo>
                  <a:lnTo>
                    <a:pt x="446" y="1515"/>
                  </a:lnTo>
                  <a:lnTo>
                    <a:pt x="356" y="1606"/>
                  </a:lnTo>
                  <a:lnTo>
                    <a:pt x="353" y="1611"/>
                  </a:lnTo>
                  <a:lnTo>
                    <a:pt x="353" y="1617"/>
                  </a:lnTo>
                  <a:lnTo>
                    <a:pt x="356" y="1623"/>
                  </a:lnTo>
                  <a:lnTo>
                    <a:pt x="453" y="1720"/>
                  </a:lnTo>
                  <a:lnTo>
                    <a:pt x="456" y="1722"/>
                  </a:lnTo>
                  <a:lnTo>
                    <a:pt x="459" y="1723"/>
                  </a:lnTo>
                  <a:lnTo>
                    <a:pt x="462" y="1724"/>
                  </a:lnTo>
                  <a:lnTo>
                    <a:pt x="465" y="1723"/>
                  </a:lnTo>
                  <a:lnTo>
                    <a:pt x="468" y="1722"/>
                  </a:lnTo>
                  <a:lnTo>
                    <a:pt x="471" y="1720"/>
                  </a:lnTo>
                  <a:lnTo>
                    <a:pt x="559" y="1630"/>
                  </a:lnTo>
                  <a:lnTo>
                    <a:pt x="574" y="1619"/>
                  </a:lnTo>
                  <a:lnTo>
                    <a:pt x="591" y="1612"/>
                  </a:lnTo>
                  <a:lnTo>
                    <a:pt x="609" y="1610"/>
                  </a:lnTo>
                  <a:lnTo>
                    <a:pt x="629" y="1614"/>
                  </a:lnTo>
                  <a:lnTo>
                    <a:pt x="648" y="1622"/>
                  </a:lnTo>
                  <a:lnTo>
                    <a:pt x="695" y="1651"/>
                  </a:lnTo>
                  <a:lnTo>
                    <a:pt x="744" y="1676"/>
                  </a:lnTo>
                  <a:lnTo>
                    <a:pt x="795" y="1697"/>
                  </a:lnTo>
                  <a:lnTo>
                    <a:pt x="846" y="1714"/>
                  </a:lnTo>
                  <a:lnTo>
                    <a:pt x="900" y="1726"/>
                  </a:lnTo>
                  <a:lnTo>
                    <a:pt x="919" y="1733"/>
                  </a:lnTo>
                  <a:lnTo>
                    <a:pt x="935" y="1744"/>
                  </a:lnTo>
                  <a:lnTo>
                    <a:pt x="947" y="1759"/>
                  </a:lnTo>
                  <a:lnTo>
                    <a:pt x="955" y="1776"/>
                  </a:lnTo>
                  <a:lnTo>
                    <a:pt x="957" y="1796"/>
                  </a:lnTo>
                  <a:lnTo>
                    <a:pt x="957" y="1922"/>
                  </a:lnTo>
                  <a:lnTo>
                    <a:pt x="958" y="1926"/>
                  </a:lnTo>
                  <a:lnTo>
                    <a:pt x="959" y="1929"/>
                  </a:lnTo>
                  <a:lnTo>
                    <a:pt x="963" y="1932"/>
                  </a:lnTo>
                  <a:lnTo>
                    <a:pt x="966" y="1934"/>
                  </a:lnTo>
                  <a:lnTo>
                    <a:pt x="970" y="1934"/>
                  </a:lnTo>
                  <a:lnTo>
                    <a:pt x="1108" y="1934"/>
                  </a:lnTo>
                  <a:lnTo>
                    <a:pt x="1111" y="1934"/>
                  </a:lnTo>
                  <a:lnTo>
                    <a:pt x="1114" y="1932"/>
                  </a:lnTo>
                  <a:lnTo>
                    <a:pt x="1118" y="1929"/>
                  </a:lnTo>
                  <a:lnTo>
                    <a:pt x="1119" y="1926"/>
                  </a:lnTo>
                  <a:lnTo>
                    <a:pt x="1120" y="1922"/>
                  </a:lnTo>
                  <a:lnTo>
                    <a:pt x="1120" y="1796"/>
                  </a:lnTo>
                  <a:lnTo>
                    <a:pt x="1123" y="1776"/>
                  </a:lnTo>
                  <a:lnTo>
                    <a:pt x="1130" y="1759"/>
                  </a:lnTo>
                  <a:lnTo>
                    <a:pt x="1142" y="1744"/>
                  </a:lnTo>
                  <a:lnTo>
                    <a:pt x="1158" y="1733"/>
                  </a:lnTo>
                  <a:lnTo>
                    <a:pt x="1177" y="1726"/>
                  </a:lnTo>
                  <a:lnTo>
                    <a:pt x="1231" y="1714"/>
                  </a:lnTo>
                  <a:lnTo>
                    <a:pt x="1282" y="1697"/>
                  </a:lnTo>
                  <a:lnTo>
                    <a:pt x="1333" y="1676"/>
                  </a:lnTo>
                  <a:lnTo>
                    <a:pt x="1382" y="1650"/>
                  </a:lnTo>
                  <a:lnTo>
                    <a:pt x="1430" y="1622"/>
                  </a:lnTo>
                  <a:lnTo>
                    <a:pt x="1447" y="1614"/>
                  </a:lnTo>
                  <a:lnTo>
                    <a:pt x="1466" y="1610"/>
                  </a:lnTo>
                  <a:lnTo>
                    <a:pt x="1485" y="1611"/>
                  </a:lnTo>
                  <a:lnTo>
                    <a:pt x="1503" y="1619"/>
                  </a:lnTo>
                  <a:lnTo>
                    <a:pt x="1518" y="1630"/>
                  </a:lnTo>
                  <a:lnTo>
                    <a:pt x="1608" y="1720"/>
                  </a:lnTo>
                  <a:lnTo>
                    <a:pt x="1611" y="1722"/>
                  </a:lnTo>
                  <a:lnTo>
                    <a:pt x="1614" y="1723"/>
                  </a:lnTo>
                  <a:lnTo>
                    <a:pt x="1617" y="1724"/>
                  </a:lnTo>
                  <a:lnTo>
                    <a:pt x="1619" y="1723"/>
                  </a:lnTo>
                  <a:lnTo>
                    <a:pt x="1622" y="1722"/>
                  </a:lnTo>
                  <a:lnTo>
                    <a:pt x="1625" y="1720"/>
                  </a:lnTo>
                  <a:lnTo>
                    <a:pt x="1723" y="1623"/>
                  </a:lnTo>
                  <a:lnTo>
                    <a:pt x="1726" y="1618"/>
                  </a:lnTo>
                  <a:lnTo>
                    <a:pt x="1726" y="1611"/>
                  </a:lnTo>
                  <a:lnTo>
                    <a:pt x="1723" y="1606"/>
                  </a:lnTo>
                  <a:lnTo>
                    <a:pt x="1633" y="1516"/>
                  </a:lnTo>
                  <a:lnTo>
                    <a:pt x="1621" y="1501"/>
                  </a:lnTo>
                  <a:lnTo>
                    <a:pt x="1615" y="1483"/>
                  </a:lnTo>
                  <a:lnTo>
                    <a:pt x="1613" y="1464"/>
                  </a:lnTo>
                  <a:lnTo>
                    <a:pt x="1616" y="1446"/>
                  </a:lnTo>
                  <a:lnTo>
                    <a:pt x="1624" y="1428"/>
                  </a:lnTo>
                  <a:lnTo>
                    <a:pt x="1654" y="1380"/>
                  </a:lnTo>
                  <a:lnTo>
                    <a:pt x="1679" y="1332"/>
                  </a:lnTo>
                  <a:lnTo>
                    <a:pt x="1700" y="1281"/>
                  </a:lnTo>
                  <a:lnTo>
                    <a:pt x="1717" y="1229"/>
                  </a:lnTo>
                  <a:lnTo>
                    <a:pt x="1730" y="1175"/>
                  </a:lnTo>
                  <a:lnTo>
                    <a:pt x="1736" y="1156"/>
                  </a:lnTo>
                  <a:lnTo>
                    <a:pt x="1747" y="1141"/>
                  </a:lnTo>
                  <a:lnTo>
                    <a:pt x="1761" y="1128"/>
                  </a:lnTo>
                  <a:lnTo>
                    <a:pt x="1779" y="1121"/>
                  </a:lnTo>
                  <a:lnTo>
                    <a:pt x="1798" y="1119"/>
                  </a:lnTo>
                  <a:lnTo>
                    <a:pt x="1925" y="1119"/>
                  </a:lnTo>
                  <a:lnTo>
                    <a:pt x="1929" y="1118"/>
                  </a:lnTo>
                  <a:lnTo>
                    <a:pt x="1932" y="1117"/>
                  </a:lnTo>
                  <a:lnTo>
                    <a:pt x="1934" y="1114"/>
                  </a:lnTo>
                  <a:lnTo>
                    <a:pt x="1936" y="1110"/>
                  </a:lnTo>
                  <a:lnTo>
                    <a:pt x="1936" y="1107"/>
                  </a:lnTo>
                  <a:lnTo>
                    <a:pt x="1936" y="969"/>
                  </a:lnTo>
                  <a:lnTo>
                    <a:pt x="1936" y="965"/>
                  </a:lnTo>
                  <a:lnTo>
                    <a:pt x="1934" y="962"/>
                  </a:lnTo>
                  <a:lnTo>
                    <a:pt x="1932" y="959"/>
                  </a:lnTo>
                  <a:lnTo>
                    <a:pt x="1929" y="958"/>
                  </a:lnTo>
                  <a:lnTo>
                    <a:pt x="1925" y="957"/>
                  </a:lnTo>
                  <a:lnTo>
                    <a:pt x="1798" y="957"/>
                  </a:lnTo>
                  <a:lnTo>
                    <a:pt x="1779" y="954"/>
                  </a:lnTo>
                  <a:lnTo>
                    <a:pt x="1761" y="946"/>
                  </a:lnTo>
                  <a:lnTo>
                    <a:pt x="1747" y="934"/>
                  </a:lnTo>
                  <a:lnTo>
                    <a:pt x="1736" y="919"/>
                  </a:lnTo>
                  <a:lnTo>
                    <a:pt x="1730" y="900"/>
                  </a:lnTo>
                  <a:lnTo>
                    <a:pt x="1716" y="847"/>
                  </a:lnTo>
                  <a:lnTo>
                    <a:pt x="1699" y="794"/>
                  </a:lnTo>
                  <a:lnTo>
                    <a:pt x="1678" y="744"/>
                  </a:lnTo>
                  <a:lnTo>
                    <a:pt x="1654" y="694"/>
                  </a:lnTo>
                  <a:lnTo>
                    <a:pt x="1624" y="648"/>
                  </a:lnTo>
                  <a:lnTo>
                    <a:pt x="1616" y="630"/>
                  </a:lnTo>
                  <a:lnTo>
                    <a:pt x="1613" y="611"/>
                  </a:lnTo>
                  <a:lnTo>
                    <a:pt x="1615" y="592"/>
                  </a:lnTo>
                  <a:lnTo>
                    <a:pt x="1621" y="574"/>
                  </a:lnTo>
                  <a:lnTo>
                    <a:pt x="1633" y="559"/>
                  </a:lnTo>
                  <a:lnTo>
                    <a:pt x="1724" y="468"/>
                  </a:lnTo>
                  <a:lnTo>
                    <a:pt x="1728" y="463"/>
                  </a:lnTo>
                  <a:lnTo>
                    <a:pt x="1728" y="457"/>
                  </a:lnTo>
                  <a:lnTo>
                    <a:pt x="1724" y="451"/>
                  </a:lnTo>
                  <a:lnTo>
                    <a:pt x="1626" y="354"/>
                  </a:lnTo>
                  <a:lnTo>
                    <a:pt x="1623" y="351"/>
                  </a:lnTo>
                  <a:lnTo>
                    <a:pt x="1621" y="350"/>
                  </a:lnTo>
                  <a:lnTo>
                    <a:pt x="1618" y="350"/>
                  </a:lnTo>
                  <a:lnTo>
                    <a:pt x="1616" y="350"/>
                  </a:lnTo>
                  <a:lnTo>
                    <a:pt x="1613" y="351"/>
                  </a:lnTo>
                  <a:lnTo>
                    <a:pt x="1609" y="354"/>
                  </a:lnTo>
                  <a:lnTo>
                    <a:pt x="1520" y="444"/>
                  </a:lnTo>
                  <a:lnTo>
                    <a:pt x="1504" y="456"/>
                  </a:lnTo>
                  <a:lnTo>
                    <a:pt x="1486" y="462"/>
                  </a:lnTo>
                  <a:lnTo>
                    <a:pt x="1467" y="464"/>
                  </a:lnTo>
                  <a:lnTo>
                    <a:pt x="1449" y="461"/>
                  </a:lnTo>
                  <a:lnTo>
                    <a:pt x="1431" y="452"/>
                  </a:lnTo>
                  <a:lnTo>
                    <a:pt x="1384" y="423"/>
                  </a:lnTo>
                  <a:lnTo>
                    <a:pt x="1335" y="399"/>
                  </a:lnTo>
                  <a:lnTo>
                    <a:pt x="1284" y="378"/>
                  </a:lnTo>
                  <a:lnTo>
                    <a:pt x="1232" y="361"/>
                  </a:lnTo>
                  <a:lnTo>
                    <a:pt x="1178" y="348"/>
                  </a:lnTo>
                  <a:lnTo>
                    <a:pt x="1159" y="341"/>
                  </a:lnTo>
                  <a:lnTo>
                    <a:pt x="1143" y="330"/>
                  </a:lnTo>
                  <a:lnTo>
                    <a:pt x="1131" y="315"/>
                  </a:lnTo>
                  <a:lnTo>
                    <a:pt x="1124" y="298"/>
                  </a:lnTo>
                  <a:lnTo>
                    <a:pt x="1121" y="278"/>
                  </a:lnTo>
                  <a:lnTo>
                    <a:pt x="1121" y="152"/>
                  </a:lnTo>
                  <a:lnTo>
                    <a:pt x="1121" y="149"/>
                  </a:lnTo>
                  <a:lnTo>
                    <a:pt x="1119" y="145"/>
                  </a:lnTo>
                  <a:lnTo>
                    <a:pt x="1117" y="142"/>
                  </a:lnTo>
                  <a:lnTo>
                    <a:pt x="1112" y="140"/>
                  </a:lnTo>
                  <a:lnTo>
                    <a:pt x="1109" y="140"/>
                  </a:lnTo>
                  <a:lnTo>
                    <a:pt x="971" y="140"/>
                  </a:lnTo>
                  <a:close/>
                  <a:moveTo>
                    <a:pt x="970" y="0"/>
                  </a:moveTo>
                  <a:lnTo>
                    <a:pt x="1108" y="0"/>
                  </a:lnTo>
                  <a:lnTo>
                    <a:pt x="1139" y="3"/>
                  </a:lnTo>
                  <a:lnTo>
                    <a:pt x="1167" y="12"/>
                  </a:lnTo>
                  <a:lnTo>
                    <a:pt x="1193" y="25"/>
                  </a:lnTo>
                  <a:lnTo>
                    <a:pt x="1216" y="44"/>
                  </a:lnTo>
                  <a:lnTo>
                    <a:pt x="1234" y="66"/>
                  </a:lnTo>
                  <a:lnTo>
                    <a:pt x="1248" y="93"/>
                  </a:lnTo>
                  <a:lnTo>
                    <a:pt x="1257" y="121"/>
                  </a:lnTo>
                  <a:lnTo>
                    <a:pt x="1260" y="152"/>
                  </a:lnTo>
                  <a:lnTo>
                    <a:pt x="1260" y="223"/>
                  </a:lnTo>
                  <a:lnTo>
                    <a:pt x="1329" y="245"/>
                  </a:lnTo>
                  <a:lnTo>
                    <a:pt x="1394" y="272"/>
                  </a:lnTo>
                  <a:lnTo>
                    <a:pt x="1457" y="305"/>
                  </a:lnTo>
                  <a:lnTo>
                    <a:pt x="1508" y="255"/>
                  </a:lnTo>
                  <a:lnTo>
                    <a:pt x="1527" y="239"/>
                  </a:lnTo>
                  <a:lnTo>
                    <a:pt x="1547" y="227"/>
                  </a:lnTo>
                  <a:lnTo>
                    <a:pt x="1569" y="217"/>
                  </a:lnTo>
                  <a:lnTo>
                    <a:pt x="1592" y="212"/>
                  </a:lnTo>
                  <a:lnTo>
                    <a:pt x="1616" y="210"/>
                  </a:lnTo>
                  <a:lnTo>
                    <a:pt x="1640" y="212"/>
                  </a:lnTo>
                  <a:lnTo>
                    <a:pt x="1663" y="217"/>
                  </a:lnTo>
                  <a:lnTo>
                    <a:pt x="1684" y="227"/>
                  </a:lnTo>
                  <a:lnTo>
                    <a:pt x="1705" y="239"/>
                  </a:lnTo>
                  <a:lnTo>
                    <a:pt x="1723" y="255"/>
                  </a:lnTo>
                  <a:lnTo>
                    <a:pt x="1821" y="352"/>
                  </a:lnTo>
                  <a:lnTo>
                    <a:pt x="1839" y="373"/>
                  </a:lnTo>
                  <a:lnTo>
                    <a:pt x="1852" y="397"/>
                  </a:lnTo>
                  <a:lnTo>
                    <a:pt x="1862" y="422"/>
                  </a:lnTo>
                  <a:lnTo>
                    <a:pt x="1866" y="447"/>
                  </a:lnTo>
                  <a:lnTo>
                    <a:pt x="1866" y="474"/>
                  </a:lnTo>
                  <a:lnTo>
                    <a:pt x="1862" y="499"/>
                  </a:lnTo>
                  <a:lnTo>
                    <a:pt x="1852" y="523"/>
                  </a:lnTo>
                  <a:lnTo>
                    <a:pt x="1839" y="546"/>
                  </a:lnTo>
                  <a:lnTo>
                    <a:pt x="1821" y="567"/>
                  </a:lnTo>
                  <a:lnTo>
                    <a:pt x="1771" y="618"/>
                  </a:lnTo>
                  <a:lnTo>
                    <a:pt x="1796" y="665"/>
                  </a:lnTo>
                  <a:lnTo>
                    <a:pt x="1819" y="714"/>
                  </a:lnTo>
                  <a:lnTo>
                    <a:pt x="1837" y="765"/>
                  </a:lnTo>
                  <a:lnTo>
                    <a:pt x="1853" y="816"/>
                  </a:lnTo>
                  <a:lnTo>
                    <a:pt x="1925" y="816"/>
                  </a:lnTo>
                  <a:lnTo>
                    <a:pt x="1955" y="818"/>
                  </a:lnTo>
                  <a:lnTo>
                    <a:pt x="1984" y="828"/>
                  </a:lnTo>
                  <a:lnTo>
                    <a:pt x="2010" y="842"/>
                  </a:lnTo>
                  <a:lnTo>
                    <a:pt x="2032" y="861"/>
                  </a:lnTo>
                  <a:lnTo>
                    <a:pt x="2051" y="883"/>
                  </a:lnTo>
                  <a:lnTo>
                    <a:pt x="2065" y="909"/>
                  </a:lnTo>
                  <a:lnTo>
                    <a:pt x="2075" y="938"/>
                  </a:lnTo>
                  <a:lnTo>
                    <a:pt x="2077" y="968"/>
                  </a:lnTo>
                  <a:lnTo>
                    <a:pt x="2077" y="1106"/>
                  </a:lnTo>
                  <a:lnTo>
                    <a:pt x="2075" y="1137"/>
                  </a:lnTo>
                  <a:lnTo>
                    <a:pt x="2065" y="1165"/>
                  </a:lnTo>
                  <a:lnTo>
                    <a:pt x="2051" y="1192"/>
                  </a:lnTo>
                  <a:lnTo>
                    <a:pt x="2032" y="1214"/>
                  </a:lnTo>
                  <a:lnTo>
                    <a:pt x="2010" y="1233"/>
                  </a:lnTo>
                  <a:lnTo>
                    <a:pt x="1984" y="1247"/>
                  </a:lnTo>
                  <a:lnTo>
                    <a:pt x="1955" y="1255"/>
                  </a:lnTo>
                  <a:lnTo>
                    <a:pt x="1925" y="1258"/>
                  </a:lnTo>
                  <a:lnTo>
                    <a:pt x="1925" y="1259"/>
                  </a:lnTo>
                  <a:lnTo>
                    <a:pt x="1853" y="1259"/>
                  </a:lnTo>
                  <a:lnTo>
                    <a:pt x="1831" y="1328"/>
                  </a:lnTo>
                  <a:lnTo>
                    <a:pt x="1803" y="1393"/>
                  </a:lnTo>
                  <a:lnTo>
                    <a:pt x="1771" y="1456"/>
                  </a:lnTo>
                  <a:lnTo>
                    <a:pt x="1821" y="1507"/>
                  </a:lnTo>
                  <a:lnTo>
                    <a:pt x="1839" y="1528"/>
                  </a:lnTo>
                  <a:lnTo>
                    <a:pt x="1852" y="1551"/>
                  </a:lnTo>
                  <a:lnTo>
                    <a:pt x="1862" y="1577"/>
                  </a:lnTo>
                  <a:lnTo>
                    <a:pt x="1866" y="1602"/>
                  </a:lnTo>
                  <a:lnTo>
                    <a:pt x="1866" y="1628"/>
                  </a:lnTo>
                  <a:lnTo>
                    <a:pt x="1862" y="1654"/>
                  </a:lnTo>
                  <a:lnTo>
                    <a:pt x="1852" y="1678"/>
                  </a:lnTo>
                  <a:lnTo>
                    <a:pt x="1839" y="1701"/>
                  </a:lnTo>
                  <a:lnTo>
                    <a:pt x="1821" y="1722"/>
                  </a:lnTo>
                  <a:lnTo>
                    <a:pt x="1723" y="1820"/>
                  </a:lnTo>
                  <a:lnTo>
                    <a:pt x="1705" y="1836"/>
                  </a:lnTo>
                  <a:lnTo>
                    <a:pt x="1684" y="1849"/>
                  </a:lnTo>
                  <a:lnTo>
                    <a:pt x="1663" y="1857"/>
                  </a:lnTo>
                  <a:lnTo>
                    <a:pt x="1640" y="1863"/>
                  </a:lnTo>
                  <a:lnTo>
                    <a:pt x="1616" y="1864"/>
                  </a:lnTo>
                  <a:lnTo>
                    <a:pt x="1592" y="1863"/>
                  </a:lnTo>
                  <a:lnTo>
                    <a:pt x="1569" y="1857"/>
                  </a:lnTo>
                  <a:lnTo>
                    <a:pt x="1547" y="1849"/>
                  </a:lnTo>
                  <a:lnTo>
                    <a:pt x="1527" y="1836"/>
                  </a:lnTo>
                  <a:lnTo>
                    <a:pt x="1508" y="1820"/>
                  </a:lnTo>
                  <a:lnTo>
                    <a:pt x="1457" y="1770"/>
                  </a:lnTo>
                  <a:lnTo>
                    <a:pt x="1410" y="1796"/>
                  </a:lnTo>
                  <a:lnTo>
                    <a:pt x="1361" y="1818"/>
                  </a:lnTo>
                  <a:lnTo>
                    <a:pt x="1312" y="1837"/>
                  </a:lnTo>
                  <a:lnTo>
                    <a:pt x="1260" y="1852"/>
                  </a:lnTo>
                  <a:lnTo>
                    <a:pt x="1260" y="1924"/>
                  </a:lnTo>
                  <a:lnTo>
                    <a:pt x="1257" y="1954"/>
                  </a:lnTo>
                  <a:lnTo>
                    <a:pt x="1248" y="1983"/>
                  </a:lnTo>
                  <a:lnTo>
                    <a:pt x="1234" y="2009"/>
                  </a:lnTo>
                  <a:lnTo>
                    <a:pt x="1216" y="2031"/>
                  </a:lnTo>
                  <a:lnTo>
                    <a:pt x="1193" y="2050"/>
                  </a:lnTo>
                  <a:lnTo>
                    <a:pt x="1167" y="2064"/>
                  </a:lnTo>
                  <a:lnTo>
                    <a:pt x="1139" y="2073"/>
                  </a:lnTo>
                  <a:lnTo>
                    <a:pt x="1108" y="2076"/>
                  </a:lnTo>
                  <a:lnTo>
                    <a:pt x="970" y="2076"/>
                  </a:lnTo>
                  <a:lnTo>
                    <a:pt x="938" y="2073"/>
                  </a:lnTo>
                  <a:lnTo>
                    <a:pt x="910" y="2064"/>
                  </a:lnTo>
                  <a:lnTo>
                    <a:pt x="884" y="2050"/>
                  </a:lnTo>
                  <a:lnTo>
                    <a:pt x="861" y="2031"/>
                  </a:lnTo>
                  <a:lnTo>
                    <a:pt x="843" y="2009"/>
                  </a:lnTo>
                  <a:lnTo>
                    <a:pt x="829" y="1983"/>
                  </a:lnTo>
                  <a:lnTo>
                    <a:pt x="820" y="1954"/>
                  </a:lnTo>
                  <a:lnTo>
                    <a:pt x="817" y="1924"/>
                  </a:lnTo>
                  <a:lnTo>
                    <a:pt x="817" y="1852"/>
                  </a:lnTo>
                  <a:lnTo>
                    <a:pt x="748" y="1831"/>
                  </a:lnTo>
                  <a:lnTo>
                    <a:pt x="683" y="1802"/>
                  </a:lnTo>
                  <a:lnTo>
                    <a:pt x="620" y="1770"/>
                  </a:lnTo>
                  <a:lnTo>
                    <a:pt x="569" y="1820"/>
                  </a:lnTo>
                  <a:lnTo>
                    <a:pt x="550" y="1836"/>
                  </a:lnTo>
                  <a:lnTo>
                    <a:pt x="530" y="1849"/>
                  </a:lnTo>
                  <a:lnTo>
                    <a:pt x="508" y="1857"/>
                  </a:lnTo>
                  <a:lnTo>
                    <a:pt x="486" y="1863"/>
                  </a:lnTo>
                  <a:lnTo>
                    <a:pt x="461" y="1864"/>
                  </a:lnTo>
                  <a:lnTo>
                    <a:pt x="437" y="1863"/>
                  </a:lnTo>
                  <a:lnTo>
                    <a:pt x="414" y="1857"/>
                  </a:lnTo>
                  <a:lnTo>
                    <a:pt x="393" y="1849"/>
                  </a:lnTo>
                  <a:lnTo>
                    <a:pt x="372" y="1836"/>
                  </a:lnTo>
                  <a:lnTo>
                    <a:pt x="354" y="1820"/>
                  </a:lnTo>
                  <a:lnTo>
                    <a:pt x="256" y="1722"/>
                  </a:lnTo>
                  <a:lnTo>
                    <a:pt x="238" y="1701"/>
                  </a:lnTo>
                  <a:lnTo>
                    <a:pt x="225" y="1678"/>
                  </a:lnTo>
                  <a:lnTo>
                    <a:pt x="216" y="1654"/>
                  </a:lnTo>
                  <a:lnTo>
                    <a:pt x="211" y="1628"/>
                  </a:lnTo>
                  <a:lnTo>
                    <a:pt x="211" y="1602"/>
                  </a:lnTo>
                  <a:lnTo>
                    <a:pt x="216" y="1577"/>
                  </a:lnTo>
                  <a:lnTo>
                    <a:pt x="225" y="1551"/>
                  </a:lnTo>
                  <a:lnTo>
                    <a:pt x="238" y="1528"/>
                  </a:lnTo>
                  <a:lnTo>
                    <a:pt x="256" y="1507"/>
                  </a:lnTo>
                  <a:lnTo>
                    <a:pt x="306" y="1456"/>
                  </a:lnTo>
                  <a:lnTo>
                    <a:pt x="281" y="1410"/>
                  </a:lnTo>
                  <a:lnTo>
                    <a:pt x="259" y="1360"/>
                  </a:lnTo>
                  <a:lnTo>
                    <a:pt x="240" y="1311"/>
                  </a:lnTo>
                  <a:lnTo>
                    <a:pt x="224" y="1259"/>
                  </a:lnTo>
                  <a:lnTo>
                    <a:pt x="152" y="1259"/>
                  </a:lnTo>
                  <a:lnTo>
                    <a:pt x="122" y="1256"/>
                  </a:lnTo>
                  <a:lnTo>
                    <a:pt x="93" y="1248"/>
                  </a:lnTo>
                  <a:lnTo>
                    <a:pt x="67" y="1233"/>
                  </a:lnTo>
                  <a:lnTo>
                    <a:pt x="45" y="1215"/>
                  </a:lnTo>
                  <a:lnTo>
                    <a:pt x="26" y="1192"/>
                  </a:lnTo>
                  <a:lnTo>
                    <a:pt x="12" y="1166"/>
                  </a:lnTo>
                  <a:lnTo>
                    <a:pt x="3" y="1138"/>
                  </a:lnTo>
                  <a:lnTo>
                    <a:pt x="0" y="1107"/>
                  </a:lnTo>
                  <a:lnTo>
                    <a:pt x="0" y="969"/>
                  </a:lnTo>
                  <a:lnTo>
                    <a:pt x="3" y="938"/>
                  </a:lnTo>
                  <a:lnTo>
                    <a:pt x="12" y="909"/>
                  </a:lnTo>
                  <a:lnTo>
                    <a:pt x="26" y="884"/>
                  </a:lnTo>
                  <a:lnTo>
                    <a:pt x="45" y="861"/>
                  </a:lnTo>
                  <a:lnTo>
                    <a:pt x="67" y="843"/>
                  </a:lnTo>
                  <a:lnTo>
                    <a:pt x="93" y="829"/>
                  </a:lnTo>
                  <a:lnTo>
                    <a:pt x="122" y="819"/>
                  </a:lnTo>
                  <a:lnTo>
                    <a:pt x="152" y="816"/>
                  </a:lnTo>
                  <a:lnTo>
                    <a:pt x="224" y="816"/>
                  </a:lnTo>
                  <a:lnTo>
                    <a:pt x="246" y="748"/>
                  </a:lnTo>
                  <a:lnTo>
                    <a:pt x="274" y="682"/>
                  </a:lnTo>
                  <a:lnTo>
                    <a:pt x="306" y="619"/>
                  </a:lnTo>
                  <a:lnTo>
                    <a:pt x="256" y="568"/>
                  </a:lnTo>
                  <a:lnTo>
                    <a:pt x="238" y="547"/>
                  </a:lnTo>
                  <a:lnTo>
                    <a:pt x="225" y="524"/>
                  </a:lnTo>
                  <a:lnTo>
                    <a:pt x="216" y="500"/>
                  </a:lnTo>
                  <a:lnTo>
                    <a:pt x="211" y="474"/>
                  </a:lnTo>
                  <a:lnTo>
                    <a:pt x="211" y="448"/>
                  </a:lnTo>
                  <a:lnTo>
                    <a:pt x="216" y="422"/>
                  </a:lnTo>
                  <a:lnTo>
                    <a:pt x="225" y="398"/>
                  </a:lnTo>
                  <a:lnTo>
                    <a:pt x="238" y="374"/>
                  </a:lnTo>
                  <a:lnTo>
                    <a:pt x="256" y="353"/>
                  </a:lnTo>
                  <a:lnTo>
                    <a:pt x="354" y="255"/>
                  </a:lnTo>
                  <a:lnTo>
                    <a:pt x="372" y="239"/>
                  </a:lnTo>
                  <a:lnTo>
                    <a:pt x="393" y="227"/>
                  </a:lnTo>
                  <a:lnTo>
                    <a:pt x="414" y="218"/>
                  </a:lnTo>
                  <a:lnTo>
                    <a:pt x="437" y="213"/>
                  </a:lnTo>
                  <a:lnTo>
                    <a:pt x="461" y="211"/>
                  </a:lnTo>
                  <a:lnTo>
                    <a:pt x="486" y="213"/>
                  </a:lnTo>
                  <a:lnTo>
                    <a:pt x="508" y="218"/>
                  </a:lnTo>
                  <a:lnTo>
                    <a:pt x="530" y="227"/>
                  </a:lnTo>
                  <a:lnTo>
                    <a:pt x="550" y="239"/>
                  </a:lnTo>
                  <a:lnTo>
                    <a:pt x="569" y="255"/>
                  </a:lnTo>
                  <a:lnTo>
                    <a:pt x="620" y="306"/>
                  </a:lnTo>
                  <a:lnTo>
                    <a:pt x="667" y="281"/>
                  </a:lnTo>
                  <a:lnTo>
                    <a:pt x="716" y="258"/>
                  </a:lnTo>
                  <a:lnTo>
                    <a:pt x="765" y="239"/>
                  </a:lnTo>
                  <a:lnTo>
                    <a:pt x="817" y="224"/>
                  </a:lnTo>
                  <a:lnTo>
                    <a:pt x="817" y="152"/>
                  </a:lnTo>
                  <a:lnTo>
                    <a:pt x="820" y="121"/>
                  </a:lnTo>
                  <a:lnTo>
                    <a:pt x="829" y="93"/>
                  </a:lnTo>
                  <a:lnTo>
                    <a:pt x="843" y="66"/>
                  </a:lnTo>
                  <a:lnTo>
                    <a:pt x="861" y="44"/>
                  </a:lnTo>
                  <a:lnTo>
                    <a:pt x="884" y="25"/>
                  </a:lnTo>
                  <a:lnTo>
                    <a:pt x="910" y="12"/>
                  </a:lnTo>
                  <a:lnTo>
                    <a:pt x="938" y="3"/>
                  </a:lnTo>
                  <a:lnTo>
                    <a:pt x="9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" name="Freeform 71"/>
            <p:cNvSpPr>
              <a:spLocks noEditPoints="1"/>
            </p:cNvSpPr>
            <p:nvPr/>
          </p:nvSpPr>
          <p:spPr bwMode="auto">
            <a:xfrm>
              <a:off x="3729038" y="2011363"/>
              <a:ext cx="139700" cy="139700"/>
            </a:xfrm>
            <a:custGeom>
              <a:avLst/>
              <a:gdLst>
                <a:gd name="T0" fmla="*/ 398 w 886"/>
                <a:gd name="T1" fmla="*/ 143 h 884"/>
                <a:gd name="T2" fmla="*/ 316 w 886"/>
                <a:gd name="T3" fmla="*/ 169 h 884"/>
                <a:gd name="T4" fmla="*/ 245 w 886"/>
                <a:gd name="T5" fmla="*/ 214 h 884"/>
                <a:gd name="T6" fmla="*/ 189 w 886"/>
                <a:gd name="T7" fmla="*/ 277 h 884"/>
                <a:gd name="T8" fmla="*/ 153 w 886"/>
                <a:gd name="T9" fmla="*/ 355 h 884"/>
                <a:gd name="T10" fmla="*/ 141 w 886"/>
                <a:gd name="T11" fmla="*/ 442 h 884"/>
                <a:gd name="T12" fmla="*/ 153 w 886"/>
                <a:gd name="T13" fmla="*/ 529 h 884"/>
                <a:gd name="T14" fmla="*/ 189 w 886"/>
                <a:gd name="T15" fmla="*/ 606 h 884"/>
                <a:gd name="T16" fmla="*/ 245 w 886"/>
                <a:gd name="T17" fmla="*/ 669 h 884"/>
                <a:gd name="T18" fmla="*/ 316 w 886"/>
                <a:gd name="T19" fmla="*/ 716 h 884"/>
                <a:gd name="T20" fmla="*/ 398 w 886"/>
                <a:gd name="T21" fmla="*/ 740 h 884"/>
                <a:gd name="T22" fmla="*/ 488 w 886"/>
                <a:gd name="T23" fmla="*/ 740 h 884"/>
                <a:gd name="T24" fmla="*/ 570 w 886"/>
                <a:gd name="T25" fmla="*/ 716 h 884"/>
                <a:gd name="T26" fmla="*/ 641 w 886"/>
                <a:gd name="T27" fmla="*/ 669 h 884"/>
                <a:gd name="T28" fmla="*/ 696 w 886"/>
                <a:gd name="T29" fmla="*/ 606 h 884"/>
                <a:gd name="T30" fmla="*/ 732 w 886"/>
                <a:gd name="T31" fmla="*/ 529 h 884"/>
                <a:gd name="T32" fmla="*/ 745 w 886"/>
                <a:gd name="T33" fmla="*/ 442 h 884"/>
                <a:gd name="T34" fmla="*/ 732 w 886"/>
                <a:gd name="T35" fmla="*/ 355 h 884"/>
                <a:gd name="T36" fmla="*/ 696 w 886"/>
                <a:gd name="T37" fmla="*/ 277 h 884"/>
                <a:gd name="T38" fmla="*/ 641 w 886"/>
                <a:gd name="T39" fmla="*/ 214 h 884"/>
                <a:gd name="T40" fmla="*/ 570 w 886"/>
                <a:gd name="T41" fmla="*/ 169 h 884"/>
                <a:gd name="T42" fmla="*/ 488 w 886"/>
                <a:gd name="T43" fmla="*/ 143 h 884"/>
                <a:gd name="T44" fmla="*/ 443 w 886"/>
                <a:gd name="T45" fmla="*/ 0 h 884"/>
                <a:gd name="T46" fmla="*/ 544 w 886"/>
                <a:gd name="T47" fmla="*/ 11 h 884"/>
                <a:gd name="T48" fmla="*/ 638 w 886"/>
                <a:gd name="T49" fmla="*/ 45 h 884"/>
                <a:gd name="T50" fmla="*/ 719 w 886"/>
                <a:gd name="T51" fmla="*/ 97 h 884"/>
                <a:gd name="T52" fmla="*/ 788 w 886"/>
                <a:gd name="T53" fmla="*/ 165 h 884"/>
                <a:gd name="T54" fmla="*/ 840 w 886"/>
                <a:gd name="T55" fmla="*/ 248 h 884"/>
                <a:gd name="T56" fmla="*/ 873 w 886"/>
                <a:gd name="T57" fmla="*/ 340 h 884"/>
                <a:gd name="T58" fmla="*/ 886 w 886"/>
                <a:gd name="T59" fmla="*/ 442 h 884"/>
                <a:gd name="T60" fmla="*/ 873 w 886"/>
                <a:gd name="T61" fmla="*/ 543 h 884"/>
                <a:gd name="T62" fmla="*/ 840 w 886"/>
                <a:gd name="T63" fmla="*/ 636 h 884"/>
                <a:gd name="T64" fmla="*/ 788 w 886"/>
                <a:gd name="T65" fmla="*/ 718 h 884"/>
                <a:gd name="T66" fmla="*/ 719 w 886"/>
                <a:gd name="T67" fmla="*/ 787 h 884"/>
                <a:gd name="T68" fmla="*/ 638 w 886"/>
                <a:gd name="T69" fmla="*/ 839 h 884"/>
                <a:gd name="T70" fmla="*/ 544 w 886"/>
                <a:gd name="T71" fmla="*/ 872 h 884"/>
                <a:gd name="T72" fmla="*/ 443 w 886"/>
                <a:gd name="T73" fmla="*/ 884 h 884"/>
                <a:gd name="T74" fmla="*/ 341 w 886"/>
                <a:gd name="T75" fmla="*/ 872 h 884"/>
                <a:gd name="T76" fmla="*/ 248 w 886"/>
                <a:gd name="T77" fmla="*/ 839 h 884"/>
                <a:gd name="T78" fmla="*/ 166 w 886"/>
                <a:gd name="T79" fmla="*/ 787 h 884"/>
                <a:gd name="T80" fmla="*/ 97 w 886"/>
                <a:gd name="T81" fmla="*/ 718 h 884"/>
                <a:gd name="T82" fmla="*/ 46 w 886"/>
                <a:gd name="T83" fmla="*/ 636 h 884"/>
                <a:gd name="T84" fmla="*/ 12 w 886"/>
                <a:gd name="T85" fmla="*/ 543 h 884"/>
                <a:gd name="T86" fmla="*/ 0 w 886"/>
                <a:gd name="T87" fmla="*/ 442 h 884"/>
                <a:gd name="T88" fmla="*/ 12 w 886"/>
                <a:gd name="T89" fmla="*/ 340 h 884"/>
                <a:gd name="T90" fmla="*/ 46 w 886"/>
                <a:gd name="T91" fmla="*/ 248 h 884"/>
                <a:gd name="T92" fmla="*/ 97 w 886"/>
                <a:gd name="T93" fmla="*/ 165 h 884"/>
                <a:gd name="T94" fmla="*/ 166 w 886"/>
                <a:gd name="T95" fmla="*/ 97 h 884"/>
                <a:gd name="T96" fmla="*/ 248 w 886"/>
                <a:gd name="T97" fmla="*/ 45 h 884"/>
                <a:gd name="T98" fmla="*/ 341 w 886"/>
                <a:gd name="T99" fmla="*/ 11 h 884"/>
                <a:gd name="T100" fmla="*/ 443 w 886"/>
                <a:gd name="T101" fmla="*/ 0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6" h="884">
                  <a:moveTo>
                    <a:pt x="443" y="140"/>
                  </a:moveTo>
                  <a:lnTo>
                    <a:pt x="398" y="143"/>
                  </a:lnTo>
                  <a:lnTo>
                    <a:pt x="356" y="153"/>
                  </a:lnTo>
                  <a:lnTo>
                    <a:pt x="316" y="169"/>
                  </a:lnTo>
                  <a:lnTo>
                    <a:pt x="279" y="189"/>
                  </a:lnTo>
                  <a:lnTo>
                    <a:pt x="245" y="214"/>
                  </a:lnTo>
                  <a:lnTo>
                    <a:pt x="215" y="243"/>
                  </a:lnTo>
                  <a:lnTo>
                    <a:pt x="189" y="277"/>
                  </a:lnTo>
                  <a:lnTo>
                    <a:pt x="169" y="315"/>
                  </a:lnTo>
                  <a:lnTo>
                    <a:pt x="153" y="355"/>
                  </a:lnTo>
                  <a:lnTo>
                    <a:pt x="144" y="397"/>
                  </a:lnTo>
                  <a:lnTo>
                    <a:pt x="141" y="442"/>
                  </a:lnTo>
                  <a:lnTo>
                    <a:pt x="144" y="486"/>
                  </a:lnTo>
                  <a:lnTo>
                    <a:pt x="153" y="529"/>
                  </a:lnTo>
                  <a:lnTo>
                    <a:pt x="169" y="569"/>
                  </a:lnTo>
                  <a:lnTo>
                    <a:pt x="189" y="606"/>
                  </a:lnTo>
                  <a:lnTo>
                    <a:pt x="215" y="640"/>
                  </a:lnTo>
                  <a:lnTo>
                    <a:pt x="245" y="669"/>
                  </a:lnTo>
                  <a:lnTo>
                    <a:pt x="279" y="695"/>
                  </a:lnTo>
                  <a:lnTo>
                    <a:pt x="316" y="716"/>
                  </a:lnTo>
                  <a:lnTo>
                    <a:pt x="356" y="731"/>
                  </a:lnTo>
                  <a:lnTo>
                    <a:pt x="398" y="740"/>
                  </a:lnTo>
                  <a:lnTo>
                    <a:pt x="443" y="743"/>
                  </a:lnTo>
                  <a:lnTo>
                    <a:pt x="488" y="740"/>
                  </a:lnTo>
                  <a:lnTo>
                    <a:pt x="530" y="731"/>
                  </a:lnTo>
                  <a:lnTo>
                    <a:pt x="570" y="716"/>
                  </a:lnTo>
                  <a:lnTo>
                    <a:pt x="607" y="695"/>
                  </a:lnTo>
                  <a:lnTo>
                    <a:pt x="641" y="669"/>
                  </a:lnTo>
                  <a:lnTo>
                    <a:pt x="670" y="640"/>
                  </a:lnTo>
                  <a:lnTo>
                    <a:pt x="696" y="606"/>
                  </a:lnTo>
                  <a:lnTo>
                    <a:pt x="717" y="569"/>
                  </a:lnTo>
                  <a:lnTo>
                    <a:pt x="732" y="529"/>
                  </a:lnTo>
                  <a:lnTo>
                    <a:pt x="741" y="486"/>
                  </a:lnTo>
                  <a:lnTo>
                    <a:pt x="745" y="442"/>
                  </a:lnTo>
                  <a:lnTo>
                    <a:pt x="741" y="397"/>
                  </a:lnTo>
                  <a:lnTo>
                    <a:pt x="732" y="355"/>
                  </a:lnTo>
                  <a:lnTo>
                    <a:pt x="717" y="315"/>
                  </a:lnTo>
                  <a:lnTo>
                    <a:pt x="696" y="277"/>
                  </a:lnTo>
                  <a:lnTo>
                    <a:pt x="670" y="243"/>
                  </a:lnTo>
                  <a:lnTo>
                    <a:pt x="641" y="214"/>
                  </a:lnTo>
                  <a:lnTo>
                    <a:pt x="607" y="189"/>
                  </a:lnTo>
                  <a:lnTo>
                    <a:pt x="570" y="169"/>
                  </a:lnTo>
                  <a:lnTo>
                    <a:pt x="530" y="153"/>
                  </a:lnTo>
                  <a:lnTo>
                    <a:pt x="488" y="143"/>
                  </a:lnTo>
                  <a:lnTo>
                    <a:pt x="443" y="140"/>
                  </a:lnTo>
                  <a:close/>
                  <a:moveTo>
                    <a:pt x="443" y="0"/>
                  </a:moveTo>
                  <a:lnTo>
                    <a:pt x="494" y="3"/>
                  </a:lnTo>
                  <a:lnTo>
                    <a:pt x="544" y="11"/>
                  </a:lnTo>
                  <a:lnTo>
                    <a:pt x="592" y="25"/>
                  </a:lnTo>
                  <a:lnTo>
                    <a:pt x="638" y="45"/>
                  </a:lnTo>
                  <a:lnTo>
                    <a:pt x="680" y="68"/>
                  </a:lnTo>
                  <a:lnTo>
                    <a:pt x="719" y="97"/>
                  </a:lnTo>
                  <a:lnTo>
                    <a:pt x="756" y="130"/>
                  </a:lnTo>
                  <a:lnTo>
                    <a:pt x="788" y="165"/>
                  </a:lnTo>
                  <a:lnTo>
                    <a:pt x="816" y="205"/>
                  </a:lnTo>
                  <a:lnTo>
                    <a:pt x="840" y="248"/>
                  </a:lnTo>
                  <a:lnTo>
                    <a:pt x="859" y="293"/>
                  </a:lnTo>
                  <a:lnTo>
                    <a:pt x="873" y="340"/>
                  </a:lnTo>
                  <a:lnTo>
                    <a:pt x="883" y="390"/>
                  </a:lnTo>
                  <a:lnTo>
                    <a:pt x="886" y="442"/>
                  </a:lnTo>
                  <a:lnTo>
                    <a:pt x="883" y="493"/>
                  </a:lnTo>
                  <a:lnTo>
                    <a:pt x="873" y="543"/>
                  </a:lnTo>
                  <a:lnTo>
                    <a:pt x="859" y="590"/>
                  </a:lnTo>
                  <a:lnTo>
                    <a:pt x="840" y="636"/>
                  </a:lnTo>
                  <a:lnTo>
                    <a:pt x="816" y="679"/>
                  </a:lnTo>
                  <a:lnTo>
                    <a:pt x="788" y="718"/>
                  </a:lnTo>
                  <a:lnTo>
                    <a:pt x="756" y="754"/>
                  </a:lnTo>
                  <a:lnTo>
                    <a:pt x="719" y="787"/>
                  </a:lnTo>
                  <a:lnTo>
                    <a:pt x="680" y="815"/>
                  </a:lnTo>
                  <a:lnTo>
                    <a:pt x="638" y="839"/>
                  </a:lnTo>
                  <a:lnTo>
                    <a:pt x="592" y="858"/>
                  </a:lnTo>
                  <a:lnTo>
                    <a:pt x="544" y="872"/>
                  </a:lnTo>
                  <a:lnTo>
                    <a:pt x="494" y="880"/>
                  </a:lnTo>
                  <a:lnTo>
                    <a:pt x="443" y="884"/>
                  </a:lnTo>
                  <a:lnTo>
                    <a:pt x="392" y="880"/>
                  </a:lnTo>
                  <a:lnTo>
                    <a:pt x="341" y="872"/>
                  </a:lnTo>
                  <a:lnTo>
                    <a:pt x="294" y="858"/>
                  </a:lnTo>
                  <a:lnTo>
                    <a:pt x="248" y="839"/>
                  </a:lnTo>
                  <a:lnTo>
                    <a:pt x="206" y="815"/>
                  </a:lnTo>
                  <a:lnTo>
                    <a:pt x="166" y="787"/>
                  </a:lnTo>
                  <a:lnTo>
                    <a:pt x="130" y="754"/>
                  </a:lnTo>
                  <a:lnTo>
                    <a:pt x="97" y="718"/>
                  </a:lnTo>
                  <a:lnTo>
                    <a:pt x="70" y="679"/>
                  </a:lnTo>
                  <a:lnTo>
                    <a:pt x="46" y="636"/>
                  </a:lnTo>
                  <a:lnTo>
                    <a:pt x="27" y="590"/>
                  </a:lnTo>
                  <a:lnTo>
                    <a:pt x="12" y="543"/>
                  </a:lnTo>
                  <a:lnTo>
                    <a:pt x="4" y="493"/>
                  </a:lnTo>
                  <a:lnTo>
                    <a:pt x="0" y="442"/>
                  </a:lnTo>
                  <a:lnTo>
                    <a:pt x="4" y="390"/>
                  </a:lnTo>
                  <a:lnTo>
                    <a:pt x="12" y="340"/>
                  </a:lnTo>
                  <a:lnTo>
                    <a:pt x="27" y="293"/>
                  </a:lnTo>
                  <a:lnTo>
                    <a:pt x="46" y="248"/>
                  </a:lnTo>
                  <a:lnTo>
                    <a:pt x="70" y="205"/>
                  </a:lnTo>
                  <a:lnTo>
                    <a:pt x="97" y="165"/>
                  </a:lnTo>
                  <a:lnTo>
                    <a:pt x="130" y="130"/>
                  </a:lnTo>
                  <a:lnTo>
                    <a:pt x="166" y="97"/>
                  </a:lnTo>
                  <a:lnTo>
                    <a:pt x="206" y="68"/>
                  </a:lnTo>
                  <a:lnTo>
                    <a:pt x="248" y="45"/>
                  </a:lnTo>
                  <a:lnTo>
                    <a:pt x="294" y="25"/>
                  </a:lnTo>
                  <a:lnTo>
                    <a:pt x="341" y="11"/>
                  </a:lnTo>
                  <a:lnTo>
                    <a:pt x="392" y="3"/>
                  </a:lnTo>
                  <a:lnTo>
                    <a:pt x="4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0" name="Freeform 72"/>
            <p:cNvSpPr/>
            <p:nvPr/>
          </p:nvSpPr>
          <p:spPr bwMode="auto">
            <a:xfrm>
              <a:off x="3471863" y="2006601"/>
              <a:ext cx="403225" cy="460375"/>
            </a:xfrm>
            <a:custGeom>
              <a:avLst/>
              <a:gdLst>
                <a:gd name="T0" fmla="*/ 1098 w 2541"/>
                <a:gd name="T1" fmla="*/ 8 h 2906"/>
                <a:gd name="T2" fmla="*/ 1133 w 2541"/>
                <a:gd name="T3" fmla="*/ 48 h 2906"/>
                <a:gd name="T4" fmla="*/ 1130 w 2541"/>
                <a:gd name="T5" fmla="*/ 102 h 2906"/>
                <a:gd name="T6" fmla="*/ 1090 w 2541"/>
                <a:gd name="T7" fmla="*/ 136 h 2906"/>
                <a:gd name="T8" fmla="*/ 917 w 2541"/>
                <a:gd name="T9" fmla="*/ 214 h 2906"/>
                <a:gd name="T10" fmla="*/ 736 w 2541"/>
                <a:gd name="T11" fmla="*/ 341 h 2906"/>
                <a:gd name="T12" fmla="*/ 590 w 2541"/>
                <a:gd name="T13" fmla="*/ 501 h 2906"/>
                <a:gd name="T14" fmla="*/ 479 w 2541"/>
                <a:gd name="T15" fmla="*/ 688 h 2906"/>
                <a:gd name="T16" fmla="*/ 409 w 2541"/>
                <a:gd name="T17" fmla="*/ 895 h 2906"/>
                <a:gd name="T18" fmla="*/ 386 w 2541"/>
                <a:gd name="T19" fmla="*/ 1114 h 2906"/>
                <a:gd name="T20" fmla="*/ 378 w 2541"/>
                <a:gd name="T21" fmla="*/ 1330 h 2906"/>
                <a:gd name="T22" fmla="*/ 141 w 2541"/>
                <a:gd name="T23" fmla="*/ 1791 h 2906"/>
                <a:gd name="T24" fmla="*/ 145 w 2541"/>
                <a:gd name="T25" fmla="*/ 1829 h 2906"/>
                <a:gd name="T26" fmla="*/ 188 w 2541"/>
                <a:gd name="T27" fmla="*/ 1851 h 2906"/>
                <a:gd name="T28" fmla="*/ 336 w 2541"/>
                <a:gd name="T29" fmla="*/ 1855 h 2906"/>
                <a:gd name="T30" fmla="*/ 377 w 2541"/>
                <a:gd name="T31" fmla="*/ 1887 h 2906"/>
                <a:gd name="T32" fmla="*/ 386 w 2541"/>
                <a:gd name="T33" fmla="*/ 2330 h 2906"/>
                <a:gd name="T34" fmla="*/ 414 w 2541"/>
                <a:gd name="T35" fmla="*/ 2418 h 2906"/>
                <a:gd name="T36" fmla="*/ 482 w 2541"/>
                <a:gd name="T37" fmla="*/ 2477 h 2906"/>
                <a:gd name="T38" fmla="*/ 856 w 2541"/>
                <a:gd name="T39" fmla="*/ 2445 h 2906"/>
                <a:gd name="T40" fmla="*/ 899 w 2541"/>
                <a:gd name="T41" fmla="*/ 2452 h 2906"/>
                <a:gd name="T42" fmla="*/ 933 w 2541"/>
                <a:gd name="T43" fmla="*/ 2494 h 2906"/>
                <a:gd name="T44" fmla="*/ 2099 w 2541"/>
                <a:gd name="T45" fmla="*/ 2764 h 2906"/>
                <a:gd name="T46" fmla="*/ 2109 w 2541"/>
                <a:gd name="T47" fmla="*/ 1888 h 2906"/>
                <a:gd name="T48" fmla="*/ 2224 w 2541"/>
                <a:gd name="T49" fmla="*/ 1763 h 2906"/>
                <a:gd name="T50" fmla="*/ 2347 w 2541"/>
                <a:gd name="T51" fmla="*/ 1575 h 2906"/>
                <a:gd name="T52" fmla="*/ 2412 w 2541"/>
                <a:gd name="T53" fmla="*/ 1419 h 2906"/>
                <a:gd name="T54" fmla="*/ 2455 w 2541"/>
                <a:gd name="T55" fmla="*/ 1389 h 2906"/>
                <a:gd name="T56" fmla="*/ 2509 w 2541"/>
                <a:gd name="T57" fmla="*/ 1400 h 2906"/>
                <a:gd name="T58" fmla="*/ 2539 w 2541"/>
                <a:gd name="T59" fmla="*/ 1443 h 2906"/>
                <a:gd name="T60" fmla="*/ 2509 w 2541"/>
                <a:gd name="T61" fmla="*/ 1556 h 2906"/>
                <a:gd name="T62" fmla="*/ 2395 w 2541"/>
                <a:gd name="T63" fmla="*/ 1770 h 2906"/>
                <a:gd name="T64" fmla="*/ 2239 w 2541"/>
                <a:gd name="T65" fmla="*/ 1955 h 2906"/>
                <a:gd name="T66" fmla="*/ 2230 w 2541"/>
                <a:gd name="T67" fmla="*/ 2871 h 2906"/>
                <a:gd name="T68" fmla="*/ 2187 w 2541"/>
                <a:gd name="T69" fmla="*/ 2902 h 2906"/>
                <a:gd name="T70" fmla="*/ 847 w 2541"/>
                <a:gd name="T71" fmla="*/ 2902 h 2906"/>
                <a:gd name="T72" fmla="*/ 805 w 2541"/>
                <a:gd name="T73" fmla="*/ 2871 h 2906"/>
                <a:gd name="T74" fmla="*/ 796 w 2541"/>
                <a:gd name="T75" fmla="*/ 2596 h 2906"/>
                <a:gd name="T76" fmla="*/ 551 w 2541"/>
                <a:gd name="T77" fmla="*/ 2631 h 2906"/>
                <a:gd name="T78" fmla="*/ 461 w 2541"/>
                <a:gd name="T79" fmla="*/ 2618 h 2906"/>
                <a:gd name="T80" fmla="*/ 350 w 2541"/>
                <a:gd name="T81" fmla="*/ 2557 h 2906"/>
                <a:gd name="T82" fmla="*/ 274 w 2541"/>
                <a:gd name="T83" fmla="*/ 2455 h 2906"/>
                <a:gd name="T84" fmla="*/ 246 w 2541"/>
                <a:gd name="T85" fmla="*/ 2329 h 2906"/>
                <a:gd name="T86" fmla="*/ 176 w 2541"/>
                <a:gd name="T87" fmla="*/ 1989 h 2906"/>
                <a:gd name="T88" fmla="*/ 87 w 2541"/>
                <a:gd name="T89" fmla="*/ 1961 h 2906"/>
                <a:gd name="T90" fmla="*/ 24 w 2541"/>
                <a:gd name="T91" fmla="*/ 1900 h 2906"/>
                <a:gd name="T92" fmla="*/ 0 w 2541"/>
                <a:gd name="T93" fmla="*/ 1817 h 2906"/>
                <a:gd name="T94" fmla="*/ 16 w 2541"/>
                <a:gd name="T95" fmla="*/ 1724 h 2906"/>
                <a:gd name="T96" fmla="*/ 247 w 2541"/>
                <a:gd name="T97" fmla="*/ 1114 h 2906"/>
                <a:gd name="T98" fmla="*/ 271 w 2541"/>
                <a:gd name="T99" fmla="*/ 878 h 2906"/>
                <a:gd name="T100" fmla="*/ 341 w 2541"/>
                <a:gd name="T101" fmla="*/ 655 h 2906"/>
                <a:gd name="T102" fmla="*/ 453 w 2541"/>
                <a:gd name="T103" fmla="*/ 453 h 2906"/>
                <a:gd name="T104" fmla="*/ 602 w 2541"/>
                <a:gd name="T105" fmla="*/ 274 h 2906"/>
                <a:gd name="T106" fmla="*/ 785 w 2541"/>
                <a:gd name="T107" fmla="*/ 129 h 2906"/>
                <a:gd name="T108" fmla="*/ 983 w 2541"/>
                <a:gd name="T109" fmla="*/ 27 h 2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41" h="2906">
                  <a:moveTo>
                    <a:pt x="1063" y="0"/>
                  </a:moveTo>
                  <a:lnTo>
                    <a:pt x="1082" y="1"/>
                  </a:lnTo>
                  <a:lnTo>
                    <a:pt x="1098" y="8"/>
                  </a:lnTo>
                  <a:lnTo>
                    <a:pt x="1113" y="17"/>
                  </a:lnTo>
                  <a:lnTo>
                    <a:pt x="1125" y="31"/>
                  </a:lnTo>
                  <a:lnTo>
                    <a:pt x="1133" y="48"/>
                  </a:lnTo>
                  <a:lnTo>
                    <a:pt x="1137" y="66"/>
                  </a:lnTo>
                  <a:lnTo>
                    <a:pt x="1135" y="85"/>
                  </a:lnTo>
                  <a:lnTo>
                    <a:pt x="1130" y="102"/>
                  </a:lnTo>
                  <a:lnTo>
                    <a:pt x="1121" y="116"/>
                  </a:lnTo>
                  <a:lnTo>
                    <a:pt x="1107" y="128"/>
                  </a:lnTo>
                  <a:lnTo>
                    <a:pt x="1090" y="136"/>
                  </a:lnTo>
                  <a:lnTo>
                    <a:pt x="1036" y="156"/>
                  </a:lnTo>
                  <a:lnTo>
                    <a:pt x="983" y="180"/>
                  </a:lnTo>
                  <a:lnTo>
                    <a:pt x="917" y="214"/>
                  </a:lnTo>
                  <a:lnTo>
                    <a:pt x="854" y="252"/>
                  </a:lnTo>
                  <a:lnTo>
                    <a:pt x="793" y="295"/>
                  </a:lnTo>
                  <a:lnTo>
                    <a:pt x="736" y="341"/>
                  </a:lnTo>
                  <a:lnTo>
                    <a:pt x="684" y="392"/>
                  </a:lnTo>
                  <a:lnTo>
                    <a:pt x="634" y="444"/>
                  </a:lnTo>
                  <a:lnTo>
                    <a:pt x="590" y="501"/>
                  </a:lnTo>
                  <a:lnTo>
                    <a:pt x="549" y="561"/>
                  </a:lnTo>
                  <a:lnTo>
                    <a:pt x="512" y="624"/>
                  </a:lnTo>
                  <a:lnTo>
                    <a:pt x="479" y="688"/>
                  </a:lnTo>
                  <a:lnTo>
                    <a:pt x="452" y="755"/>
                  </a:lnTo>
                  <a:lnTo>
                    <a:pt x="428" y="824"/>
                  </a:lnTo>
                  <a:lnTo>
                    <a:pt x="409" y="895"/>
                  </a:lnTo>
                  <a:lnTo>
                    <a:pt x="397" y="966"/>
                  </a:lnTo>
                  <a:lnTo>
                    <a:pt x="388" y="1040"/>
                  </a:lnTo>
                  <a:lnTo>
                    <a:pt x="386" y="1114"/>
                  </a:lnTo>
                  <a:lnTo>
                    <a:pt x="386" y="1297"/>
                  </a:lnTo>
                  <a:lnTo>
                    <a:pt x="384" y="1314"/>
                  </a:lnTo>
                  <a:lnTo>
                    <a:pt x="378" y="1330"/>
                  </a:lnTo>
                  <a:lnTo>
                    <a:pt x="154" y="1758"/>
                  </a:lnTo>
                  <a:lnTo>
                    <a:pt x="147" y="1775"/>
                  </a:lnTo>
                  <a:lnTo>
                    <a:pt x="141" y="1791"/>
                  </a:lnTo>
                  <a:lnTo>
                    <a:pt x="139" y="1806"/>
                  </a:lnTo>
                  <a:lnTo>
                    <a:pt x="140" y="1818"/>
                  </a:lnTo>
                  <a:lnTo>
                    <a:pt x="145" y="1829"/>
                  </a:lnTo>
                  <a:lnTo>
                    <a:pt x="154" y="1838"/>
                  </a:lnTo>
                  <a:lnTo>
                    <a:pt x="169" y="1846"/>
                  </a:lnTo>
                  <a:lnTo>
                    <a:pt x="188" y="1851"/>
                  </a:lnTo>
                  <a:lnTo>
                    <a:pt x="211" y="1852"/>
                  </a:lnTo>
                  <a:lnTo>
                    <a:pt x="317" y="1852"/>
                  </a:lnTo>
                  <a:lnTo>
                    <a:pt x="336" y="1855"/>
                  </a:lnTo>
                  <a:lnTo>
                    <a:pt x="352" y="1862"/>
                  </a:lnTo>
                  <a:lnTo>
                    <a:pt x="366" y="1873"/>
                  </a:lnTo>
                  <a:lnTo>
                    <a:pt x="377" y="1887"/>
                  </a:lnTo>
                  <a:lnTo>
                    <a:pt x="384" y="1904"/>
                  </a:lnTo>
                  <a:lnTo>
                    <a:pt x="386" y="1923"/>
                  </a:lnTo>
                  <a:lnTo>
                    <a:pt x="386" y="2330"/>
                  </a:lnTo>
                  <a:lnTo>
                    <a:pt x="389" y="2362"/>
                  </a:lnTo>
                  <a:lnTo>
                    <a:pt x="399" y="2392"/>
                  </a:lnTo>
                  <a:lnTo>
                    <a:pt x="414" y="2418"/>
                  </a:lnTo>
                  <a:lnTo>
                    <a:pt x="433" y="2443"/>
                  </a:lnTo>
                  <a:lnTo>
                    <a:pt x="456" y="2463"/>
                  </a:lnTo>
                  <a:lnTo>
                    <a:pt x="482" y="2477"/>
                  </a:lnTo>
                  <a:lnTo>
                    <a:pt x="512" y="2487"/>
                  </a:lnTo>
                  <a:lnTo>
                    <a:pt x="543" y="2491"/>
                  </a:lnTo>
                  <a:lnTo>
                    <a:pt x="856" y="2445"/>
                  </a:lnTo>
                  <a:lnTo>
                    <a:pt x="870" y="2444"/>
                  </a:lnTo>
                  <a:lnTo>
                    <a:pt x="885" y="2447"/>
                  </a:lnTo>
                  <a:lnTo>
                    <a:pt x="899" y="2452"/>
                  </a:lnTo>
                  <a:lnTo>
                    <a:pt x="912" y="2461"/>
                  </a:lnTo>
                  <a:lnTo>
                    <a:pt x="924" y="2476"/>
                  </a:lnTo>
                  <a:lnTo>
                    <a:pt x="933" y="2494"/>
                  </a:lnTo>
                  <a:lnTo>
                    <a:pt x="936" y="2514"/>
                  </a:lnTo>
                  <a:lnTo>
                    <a:pt x="936" y="2764"/>
                  </a:lnTo>
                  <a:lnTo>
                    <a:pt x="2099" y="2764"/>
                  </a:lnTo>
                  <a:lnTo>
                    <a:pt x="2099" y="1925"/>
                  </a:lnTo>
                  <a:lnTo>
                    <a:pt x="2101" y="1906"/>
                  </a:lnTo>
                  <a:lnTo>
                    <a:pt x="2109" y="1888"/>
                  </a:lnTo>
                  <a:lnTo>
                    <a:pt x="2121" y="1873"/>
                  </a:lnTo>
                  <a:lnTo>
                    <a:pt x="2175" y="1820"/>
                  </a:lnTo>
                  <a:lnTo>
                    <a:pt x="2224" y="1763"/>
                  </a:lnTo>
                  <a:lnTo>
                    <a:pt x="2270" y="1703"/>
                  </a:lnTo>
                  <a:lnTo>
                    <a:pt x="2310" y="1640"/>
                  </a:lnTo>
                  <a:lnTo>
                    <a:pt x="2347" y="1575"/>
                  </a:lnTo>
                  <a:lnTo>
                    <a:pt x="2377" y="1506"/>
                  </a:lnTo>
                  <a:lnTo>
                    <a:pt x="2404" y="1436"/>
                  </a:lnTo>
                  <a:lnTo>
                    <a:pt x="2412" y="1419"/>
                  </a:lnTo>
                  <a:lnTo>
                    <a:pt x="2424" y="1405"/>
                  </a:lnTo>
                  <a:lnTo>
                    <a:pt x="2438" y="1395"/>
                  </a:lnTo>
                  <a:lnTo>
                    <a:pt x="2455" y="1389"/>
                  </a:lnTo>
                  <a:lnTo>
                    <a:pt x="2474" y="1388"/>
                  </a:lnTo>
                  <a:lnTo>
                    <a:pt x="2492" y="1391"/>
                  </a:lnTo>
                  <a:lnTo>
                    <a:pt x="2509" y="1400"/>
                  </a:lnTo>
                  <a:lnTo>
                    <a:pt x="2523" y="1411"/>
                  </a:lnTo>
                  <a:lnTo>
                    <a:pt x="2533" y="1426"/>
                  </a:lnTo>
                  <a:lnTo>
                    <a:pt x="2539" y="1443"/>
                  </a:lnTo>
                  <a:lnTo>
                    <a:pt x="2541" y="1461"/>
                  </a:lnTo>
                  <a:lnTo>
                    <a:pt x="2537" y="1480"/>
                  </a:lnTo>
                  <a:lnTo>
                    <a:pt x="2509" y="1556"/>
                  </a:lnTo>
                  <a:lnTo>
                    <a:pt x="2476" y="1630"/>
                  </a:lnTo>
                  <a:lnTo>
                    <a:pt x="2438" y="1701"/>
                  </a:lnTo>
                  <a:lnTo>
                    <a:pt x="2395" y="1770"/>
                  </a:lnTo>
                  <a:lnTo>
                    <a:pt x="2348" y="1835"/>
                  </a:lnTo>
                  <a:lnTo>
                    <a:pt x="2295" y="1896"/>
                  </a:lnTo>
                  <a:lnTo>
                    <a:pt x="2239" y="1955"/>
                  </a:lnTo>
                  <a:lnTo>
                    <a:pt x="2239" y="2835"/>
                  </a:lnTo>
                  <a:lnTo>
                    <a:pt x="2236" y="2854"/>
                  </a:lnTo>
                  <a:lnTo>
                    <a:pt x="2230" y="2871"/>
                  </a:lnTo>
                  <a:lnTo>
                    <a:pt x="2218" y="2884"/>
                  </a:lnTo>
                  <a:lnTo>
                    <a:pt x="2204" y="2896"/>
                  </a:lnTo>
                  <a:lnTo>
                    <a:pt x="2187" y="2902"/>
                  </a:lnTo>
                  <a:lnTo>
                    <a:pt x="2168" y="2906"/>
                  </a:lnTo>
                  <a:lnTo>
                    <a:pt x="865" y="2906"/>
                  </a:lnTo>
                  <a:lnTo>
                    <a:pt x="847" y="2902"/>
                  </a:lnTo>
                  <a:lnTo>
                    <a:pt x="830" y="2896"/>
                  </a:lnTo>
                  <a:lnTo>
                    <a:pt x="816" y="2884"/>
                  </a:lnTo>
                  <a:lnTo>
                    <a:pt x="805" y="2871"/>
                  </a:lnTo>
                  <a:lnTo>
                    <a:pt x="798" y="2854"/>
                  </a:lnTo>
                  <a:lnTo>
                    <a:pt x="796" y="2835"/>
                  </a:lnTo>
                  <a:lnTo>
                    <a:pt x="796" y="2596"/>
                  </a:lnTo>
                  <a:lnTo>
                    <a:pt x="558" y="2631"/>
                  </a:lnTo>
                  <a:lnTo>
                    <a:pt x="555" y="2631"/>
                  </a:lnTo>
                  <a:lnTo>
                    <a:pt x="551" y="2631"/>
                  </a:lnTo>
                  <a:lnTo>
                    <a:pt x="549" y="2630"/>
                  </a:lnTo>
                  <a:lnTo>
                    <a:pt x="503" y="2627"/>
                  </a:lnTo>
                  <a:lnTo>
                    <a:pt x="461" y="2618"/>
                  </a:lnTo>
                  <a:lnTo>
                    <a:pt x="421" y="2602"/>
                  </a:lnTo>
                  <a:lnTo>
                    <a:pt x="384" y="2582"/>
                  </a:lnTo>
                  <a:lnTo>
                    <a:pt x="350" y="2557"/>
                  </a:lnTo>
                  <a:lnTo>
                    <a:pt x="321" y="2526"/>
                  </a:lnTo>
                  <a:lnTo>
                    <a:pt x="295" y="2493"/>
                  </a:lnTo>
                  <a:lnTo>
                    <a:pt x="274" y="2455"/>
                  </a:lnTo>
                  <a:lnTo>
                    <a:pt x="260" y="2415"/>
                  </a:lnTo>
                  <a:lnTo>
                    <a:pt x="249" y="2373"/>
                  </a:lnTo>
                  <a:lnTo>
                    <a:pt x="246" y="2329"/>
                  </a:lnTo>
                  <a:lnTo>
                    <a:pt x="246" y="1991"/>
                  </a:lnTo>
                  <a:lnTo>
                    <a:pt x="211" y="1991"/>
                  </a:lnTo>
                  <a:lnTo>
                    <a:pt x="176" y="1989"/>
                  </a:lnTo>
                  <a:lnTo>
                    <a:pt x="143" y="1983"/>
                  </a:lnTo>
                  <a:lnTo>
                    <a:pt x="114" y="1973"/>
                  </a:lnTo>
                  <a:lnTo>
                    <a:pt x="87" y="1961"/>
                  </a:lnTo>
                  <a:lnTo>
                    <a:pt x="62" y="1944"/>
                  </a:lnTo>
                  <a:lnTo>
                    <a:pt x="41" y="1924"/>
                  </a:lnTo>
                  <a:lnTo>
                    <a:pt x="24" y="1900"/>
                  </a:lnTo>
                  <a:lnTo>
                    <a:pt x="12" y="1874"/>
                  </a:lnTo>
                  <a:lnTo>
                    <a:pt x="3" y="1846"/>
                  </a:lnTo>
                  <a:lnTo>
                    <a:pt x="0" y="1817"/>
                  </a:lnTo>
                  <a:lnTo>
                    <a:pt x="0" y="1787"/>
                  </a:lnTo>
                  <a:lnTo>
                    <a:pt x="5" y="1756"/>
                  </a:lnTo>
                  <a:lnTo>
                    <a:pt x="16" y="1724"/>
                  </a:lnTo>
                  <a:lnTo>
                    <a:pt x="30" y="1693"/>
                  </a:lnTo>
                  <a:lnTo>
                    <a:pt x="247" y="1279"/>
                  </a:lnTo>
                  <a:lnTo>
                    <a:pt x="247" y="1114"/>
                  </a:lnTo>
                  <a:lnTo>
                    <a:pt x="250" y="1034"/>
                  </a:lnTo>
                  <a:lnTo>
                    <a:pt x="257" y="956"/>
                  </a:lnTo>
                  <a:lnTo>
                    <a:pt x="271" y="878"/>
                  </a:lnTo>
                  <a:lnTo>
                    <a:pt x="289" y="802"/>
                  </a:lnTo>
                  <a:lnTo>
                    <a:pt x="313" y="728"/>
                  </a:lnTo>
                  <a:lnTo>
                    <a:pt x="341" y="655"/>
                  </a:lnTo>
                  <a:lnTo>
                    <a:pt x="374" y="586"/>
                  </a:lnTo>
                  <a:lnTo>
                    <a:pt x="412" y="518"/>
                  </a:lnTo>
                  <a:lnTo>
                    <a:pt x="453" y="453"/>
                  </a:lnTo>
                  <a:lnTo>
                    <a:pt x="498" y="390"/>
                  </a:lnTo>
                  <a:lnTo>
                    <a:pt x="549" y="330"/>
                  </a:lnTo>
                  <a:lnTo>
                    <a:pt x="602" y="274"/>
                  </a:lnTo>
                  <a:lnTo>
                    <a:pt x="659" y="223"/>
                  </a:lnTo>
                  <a:lnTo>
                    <a:pt x="721" y="173"/>
                  </a:lnTo>
                  <a:lnTo>
                    <a:pt x="785" y="129"/>
                  </a:lnTo>
                  <a:lnTo>
                    <a:pt x="854" y="89"/>
                  </a:lnTo>
                  <a:lnTo>
                    <a:pt x="924" y="52"/>
                  </a:lnTo>
                  <a:lnTo>
                    <a:pt x="983" y="27"/>
                  </a:lnTo>
                  <a:lnTo>
                    <a:pt x="1045" y="3"/>
                  </a:lnTo>
                  <a:lnTo>
                    <a:pt x="10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1" name="Group 38"/>
          <p:cNvGrpSpPr/>
          <p:nvPr/>
        </p:nvGrpSpPr>
        <p:grpSpPr>
          <a:xfrm>
            <a:off x="4440646" y="3109097"/>
            <a:ext cx="726996" cy="757373"/>
            <a:chOff x="708025" y="1916113"/>
            <a:chExt cx="531813" cy="554037"/>
          </a:xfrm>
          <a:solidFill>
            <a:schemeClr val="bg1"/>
          </a:solidFill>
        </p:grpSpPr>
        <p:sp>
          <p:nvSpPr>
            <p:cNvPr id="12" name="Freeform 93"/>
            <p:cNvSpPr/>
            <p:nvPr/>
          </p:nvSpPr>
          <p:spPr bwMode="auto">
            <a:xfrm>
              <a:off x="708025" y="1916113"/>
              <a:ext cx="307975" cy="457200"/>
            </a:xfrm>
            <a:custGeom>
              <a:avLst/>
              <a:gdLst>
                <a:gd name="T0" fmla="*/ 1457 w 1939"/>
                <a:gd name="T1" fmla="*/ 4 h 2887"/>
                <a:gd name="T2" fmla="*/ 1621 w 1939"/>
                <a:gd name="T3" fmla="*/ 49 h 2887"/>
                <a:gd name="T4" fmla="*/ 1761 w 1939"/>
                <a:gd name="T5" fmla="*/ 140 h 2887"/>
                <a:gd name="T6" fmla="*/ 1865 w 1939"/>
                <a:gd name="T7" fmla="*/ 268 h 2887"/>
                <a:gd name="T8" fmla="*/ 1927 w 1939"/>
                <a:gd name="T9" fmla="*/ 426 h 2887"/>
                <a:gd name="T10" fmla="*/ 1939 w 1939"/>
                <a:gd name="T11" fmla="*/ 1064 h 2887"/>
                <a:gd name="T12" fmla="*/ 1918 w 1939"/>
                <a:gd name="T13" fmla="*/ 1175 h 2887"/>
                <a:gd name="T14" fmla="*/ 1861 w 1939"/>
                <a:gd name="T15" fmla="*/ 1269 h 2887"/>
                <a:gd name="T16" fmla="*/ 1831 w 1939"/>
                <a:gd name="T17" fmla="*/ 1784 h 2887"/>
                <a:gd name="T18" fmla="*/ 1799 w 1939"/>
                <a:gd name="T19" fmla="*/ 1825 h 2887"/>
                <a:gd name="T20" fmla="*/ 1745 w 1939"/>
                <a:gd name="T21" fmla="*/ 1832 h 2887"/>
                <a:gd name="T22" fmla="*/ 1703 w 1939"/>
                <a:gd name="T23" fmla="*/ 1801 h 2887"/>
                <a:gd name="T24" fmla="*/ 1694 w 1939"/>
                <a:gd name="T25" fmla="*/ 1260 h 2887"/>
                <a:gd name="T26" fmla="*/ 1712 w 1939"/>
                <a:gd name="T27" fmla="*/ 1213 h 2887"/>
                <a:gd name="T28" fmla="*/ 1764 w 1939"/>
                <a:gd name="T29" fmla="*/ 1165 h 2887"/>
                <a:gd name="T30" fmla="*/ 1796 w 1939"/>
                <a:gd name="T31" fmla="*/ 1092 h 2887"/>
                <a:gd name="T32" fmla="*/ 1796 w 1939"/>
                <a:gd name="T33" fmla="*/ 492 h 2887"/>
                <a:gd name="T34" fmla="*/ 1751 w 1939"/>
                <a:gd name="T35" fmla="*/ 354 h 2887"/>
                <a:gd name="T36" fmla="*/ 1664 w 1939"/>
                <a:gd name="T37" fmla="*/ 242 h 2887"/>
                <a:gd name="T38" fmla="*/ 1543 w 1939"/>
                <a:gd name="T39" fmla="*/ 168 h 2887"/>
                <a:gd name="T40" fmla="*/ 1398 w 1939"/>
                <a:gd name="T41" fmla="*/ 141 h 2887"/>
                <a:gd name="T42" fmla="*/ 1186 w 1939"/>
                <a:gd name="T43" fmla="*/ 154 h 2887"/>
                <a:gd name="T44" fmla="*/ 1057 w 1939"/>
                <a:gd name="T45" fmla="*/ 213 h 2887"/>
                <a:gd name="T46" fmla="*/ 957 w 1939"/>
                <a:gd name="T47" fmla="*/ 313 h 2887"/>
                <a:gd name="T48" fmla="*/ 897 w 1939"/>
                <a:gd name="T49" fmla="*/ 443 h 2887"/>
                <a:gd name="T50" fmla="*/ 884 w 1939"/>
                <a:gd name="T51" fmla="*/ 1064 h 2887"/>
                <a:gd name="T52" fmla="*/ 904 w 1939"/>
                <a:gd name="T53" fmla="*/ 1143 h 2887"/>
                <a:gd name="T54" fmla="*/ 958 w 1939"/>
                <a:gd name="T55" fmla="*/ 1203 h 2887"/>
                <a:gd name="T56" fmla="*/ 987 w 1939"/>
                <a:gd name="T57" fmla="*/ 1243 h 2887"/>
                <a:gd name="T58" fmla="*/ 987 w 1939"/>
                <a:gd name="T59" fmla="*/ 1786 h 2887"/>
                <a:gd name="T60" fmla="*/ 954 w 1939"/>
                <a:gd name="T61" fmla="*/ 1838 h 2887"/>
                <a:gd name="T62" fmla="*/ 904 w 1939"/>
                <a:gd name="T63" fmla="*/ 1865 h 2887"/>
                <a:gd name="T64" fmla="*/ 824 w 1939"/>
                <a:gd name="T65" fmla="*/ 1908 h 2887"/>
                <a:gd name="T66" fmla="*/ 710 w 1939"/>
                <a:gd name="T67" fmla="*/ 1972 h 2887"/>
                <a:gd name="T68" fmla="*/ 572 w 1939"/>
                <a:gd name="T69" fmla="*/ 2055 h 2887"/>
                <a:gd name="T70" fmla="*/ 420 w 1939"/>
                <a:gd name="T71" fmla="*/ 2156 h 2887"/>
                <a:gd name="T72" fmla="*/ 261 w 1939"/>
                <a:gd name="T73" fmla="*/ 2274 h 2887"/>
                <a:gd name="T74" fmla="*/ 165 w 1939"/>
                <a:gd name="T75" fmla="*/ 2367 h 2887"/>
                <a:gd name="T76" fmla="*/ 140 w 1939"/>
                <a:gd name="T77" fmla="*/ 2458 h 2887"/>
                <a:gd name="T78" fmla="*/ 131 w 1939"/>
                <a:gd name="T79" fmla="*/ 2852 h 2887"/>
                <a:gd name="T80" fmla="*/ 88 w 1939"/>
                <a:gd name="T81" fmla="*/ 2885 h 2887"/>
                <a:gd name="T82" fmla="*/ 34 w 1939"/>
                <a:gd name="T83" fmla="*/ 2877 h 2887"/>
                <a:gd name="T84" fmla="*/ 2 w 1939"/>
                <a:gd name="T85" fmla="*/ 2836 h 2887"/>
                <a:gd name="T86" fmla="*/ 2 w 1939"/>
                <a:gd name="T87" fmla="*/ 2418 h 2887"/>
                <a:gd name="T88" fmla="*/ 39 w 1939"/>
                <a:gd name="T89" fmla="*/ 2303 h 2887"/>
                <a:gd name="T90" fmla="*/ 118 w 1939"/>
                <a:gd name="T91" fmla="*/ 2209 h 2887"/>
                <a:gd name="T92" fmla="*/ 287 w 1939"/>
                <a:gd name="T93" fmla="*/ 2078 h 2887"/>
                <a:gd name="T94" fmla="*/ 452 w 1939"/>
                <a:gd name="T95" fmla="*/ 1965 h 2887"/>
                <a:gd name="T96" fmla="*/ 603 w 1939"/>
                <a:gd name="T97" fmla="*/ 1871 h 2887"/>
                <a:gd name="T98" fmla="*/ 731 w 1939"/>
                <a:gd name="T99" fmla="*/ 1798 h 2887"/>
                <a:gd name="T100" fmla="*/ 826 w 1939"/>
                <a:gd name="T101" fmla="*/ 1747 h 2887"/>
                <a:gd name="T102" fmla="*/ 822 w 1939"/>
                <a:gd name="T103" fmla="*/ 1269 h 2887"/>
                <a:gd name="T104" fmla="*/ 764 w 1939"/>
                <a:gd name="T105" fmla="*/ 1175 h 2887"/>
                <a:gd name="T106" fmla="*/ 744 w 1939"/>
                <a:gd name="T107" fmla="*/ 1064 h 2887"/>
                <a:gd name="T108" fmla="*/ 756 w 1939"/>
                <a:gd name="T109" fmla="*/ 426 h 2887"/>
                <a:gd name="T110" fmla="*/ 818 w 1939"/>
                <a:gd name="T111" fmla="*/ 268 h 2887"/>
                <a:gd name="T112" fmla="*/ 922 w 1939"/>
                <a:gd name="T113" fmla="*/ 140 h 2887"/>
                <a:gd name="T114" fmla="*/ 1062 w 1939"/>
                <a:gd name="T115" fmla="*/ 49 h 2887"/>
                <a:gd name="T116" fmla="*/ 1226 w 1939"/>
                <a:gd name="T117" fmla="*/ 4 h 2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39" h="2887">
                  <a:moveTo>
                    <a:pt x="1285" y="0"/>
                  </a:moveTo>
                  <a:lnTo>
                    <a:pt x="1398" y="0"/>
                  </a:lnTo>
                  <a:lnTo>
                    <a:pt x="1457" y="4"/>
                  </a:lnTo>
                  <a:lnTo>
                    <a:pt x="1514" y="13"/>
                  </a:lnTo>
                  <a:lnTo>
                    <a:pt x="1569" y="28"/>
                  </a:lnTo>
                  <a:lnTo>
                    <a:pt x="1621" y="49"/>
                  </a:lnTo>
                  <a:lnTo>
                    <a:pt x="1670" y="75"/>
                  </a:lnTo>
                  <a:lnTo>
                    <a:pt x="1717" y="106"/>
                  </a:lnTo>
                  <a:lnTo>
                    <a:pt x="1761" y="140"/>
                  </a:lnTo>
                  <a:lnTo>
                    <a:pt x="1799" y="179"/>
                  </a:lnTo>
                  <a:lnTo>
                    <a:pt x="1834" y="223"/>
                  </a:lnTo>
                  <a:lnTo>
                    <a:pt x="1865" y="268"/>
                  </a:lnTo>
                  <a:lnTo>
                    <a:pt x="1891" y="318"/>
                  </a:lnTo>
                  <a:lnTo>
                    <a:pt x="1912" y="371"/>
                  </a:lnTo>
                  <a:lnTo>
                    <a:pt x="1927" y="426"/>
                  </a:lnTo>
                  <a:lnTo>
                    <a:pt x="1936" y="483"/>
                  </a:lnTo>
                  <a:lnTo>
                    <a:pt x="1939" y="542"/>
                  </a:lnTo>
                  <a:lnTo>
                    <a:pt x="1939" y="1064"/>
                  </a:lnTo>
                  <a:lnTo>
                    <a:pt x="1936" y="1103"/>
                  </a:lnTo>
                  <a:lnTo>
                    <a:pt x="1930" y="1140"/>
                  </a:lnTo>
                  <a:lnTo>
                    <a:pt x="1918" y="1175"/>
                  </a:lnTo>
                  <a:lnTo>
                    <a:pt x="1903" y="1208"/>
                  </a:lnTo>
                  <a:lnTo>
                    <a:pt x="1884" y="1240"/>
                  </a:lnTo>
                  <a:lnTo>
                    <a:pt x="1861" y="1269"/>
                  </a:lnTo>
                  <a:lnTo>
                    <a:pt x="1834" y="1295"/>
                  </a:lnTo>
                  <a:lnTo>
                    <a:pt x="1834" y="1764"/>
                  </a:lnTo>
                  <a:lnTo>
                    <a:pt x="1831" y="1784"/>
                  </a:lnTo>
                  <a:lnTo>
                    <a:pt x="1825" y="1801"/>
                  </a:lnTo>
                  <a:lnTo>
                    <a:pt x="1814" y="1814"/>
                  </a:lnTo>
                  <a:lnTo>
                    <a:pt x="1799" y="1825"/>
                  </a:lnTo>
                  <a:lnTo>
                    <a:pt x="1782" y="1832"/>
                  </a:lnTo>
                  <a:lnTo>
                    <a:pt x="1764" y="1835"/>
                  </a:lnTo>
                  <a:lnTo>
                    <a:pt x="1745" y="1832"/>
                  </a:lnTo>
                  <a:lnTo>
                    <a:pt x="1728" y="1825"/>
                  </a:lnTo>
                  <a:lnTo>
                    <a:pt x="1714" y="1814"/>
                  </a:lnTo>
                  <a:lnTo>
                    <a:pt x="1703" y="1801"/>
                  </a:lnTo>
                  <a:lnTo>
                    <a:pt x="1696" y="1784"/>
                  </a:lnTo>
                  <a:lnTo>
                    <a:pt x="1694" y="1764"/>
                  </a:lnTo>
                  <a:lnTo>
                    <a:pt x="1694" y="1260"/>
                  </a:lnTo>
                  <a:lnTo>
                    <a:pt x="1696" y="1243"/>
                  </a:lnTo>
                  <a:lnTo>
                    <a:pt x="1701" y="1227"/>
                  </a:lnTo>
                  <a:lnTo>
                    <a:pt x="1712" y="1213"/>
                  </a:lnTo>
                  <a:lnTo>
                    <a:pt x="1725" y="1203"/>
                  </a:lnTo>
                  <a:lnTo>
                    <a:pt x="1746" y="1186"/>
                  </a:lnTo>
                  <a:lnTo>
                    <a:pt x="1764" y="1165"/>
                  </a:lnTo>
                  <a:lnTo>
                    <a:pt x="1779" y="1143"/>
                  </a:lnTo>
                  <a:lnTo>
                    <a:pt x="1790" y="1119"/>
                  </a:lnTo>
                  <a:lnTo>
                    <a:pt x="1796" y="1092"/>
                  </a:lnTo>
                  <a:lnTo>
                    <a:pt x="1798" y="1064"/>
                  </a:lnTo>
                  <a:lnTo>
                    <a:pt x="1798" y="542"/>
                  </a:lnTo>
                  <a:lnTo>
                    <a:pt x="1796" y="492"/>
                  </a:lnTo>
                  <a:lnTo>
                    <a:pt x="1786" y="443"/>
                  </a:lnTo>
                  <a:lnTo>
                    <a:pt x="1772" y="397"/>
                  </a:lnTo>
                  <a:lnTo>
                    <a:pt x="1751" y="354"/>
                  </a:lnTo>
                  <a:lnTo>
                    <a:pt x="1727" y="313"/>
                  </a:lnTo>
                  <a:lnTo>
                    <a:pt x="1697" y="276"/>
                  </a:lnTo>
                  <a:lnTo>
                    <a:pt x="1664" y="242"/>
                  </a:lnTo>
                  <a:lnTo>
                    <a:pt x="1627" y="213"/>
                  </a:lnTo>
                  <a:lnTo>
                    <a:pt x="1586" y="188"/>
                  </a:lnTo>
                  <a:lnTo>
                    <a:pt x="1543" y="168"/>
                  </a:lnTo>
                  <a:lnTo>
                    <a:pt x="1496" y="154"/>
                  </a:lnTo>
                  <a:lnTo>
                    <a:pt x="1448" y="144"/>
                  </a:lnTo>
                  <a:lnTo>
                    <a:pt x="1398" y="141"/>
                  </a:lnTo>
                  <a:lnTo>
                    <a:pt x="1285" y="141"/>
                  </a:lnTo>
                  <a:lnTo>
                    <a:pt x="1235" y="144"/>
                  </a:lnTo>
                  <a:lnTo>
                    <a:pt x="1186" y="154"/>
                  </a:lnTo>
                  <a:lnTo>
                    <a:pt x="1141" y="168"/>
                  </a:lnTo>
                  <a:lnTo>
                    <a:pt x="1097" y="189"/>
                  </a:lnTo>
                  <a:lnTo>
                    <a:pt x="1057" y="213"/>
                  </a:lnTo>
                  <a:lnTo>
                    <a:pt x="1019" y="243"/>
                  </a:lnTo>
                  <a:lnTo>
                    <a:pt x="985" y="276"/>
                  </a:lnTo>
                  <a:lnTo>
                    <a:pt x="957" y="313"/>
                  </a:lnTo>
                  <a:lnTo>
                    <a:pt x="931" y="354"/>
                  </a:lnTo>
                  <a:lnTo>
                    <a:pt x="912" y="397"/>
                  </a:lnTo>
                  <a:lnTo>
                    <a:pt x="897" y="443"/>
                  </a:lnTo>
                  <a:lnTo>
                    <a:pt x="887" y="492"/>
                  </a:lnTo>
                  <a:lnTo>
                    <a:pt x="884" y="542"/>
                  </a:lnTo>
                  <a:lnTo>
                    <a:pt x="884" y="1064"/>
                  </a:lnTo>
                  <a:lnTo>
                    <a:pt x="886" y="1092"/>
                  </a:lnTo>
                  <a:lnTo>
                    <a:pt x="894" y="1119"/>
                  </a:lnTo>
                  <a:lnTo>
                    <a:pt x="904" y="1143"/>
                  </a:lnTo>
                  <a:lnTo>
                    <a:pt x="918" y="1165"/>
                  </a:lnTo>
                  <a:lnTo>
                    <a:pt x="936" y="1186"/>
                  </a:lnTo>
                  <a:lnTo>
                    <a:pt x="958" y="1203"/>
                  </a:lnTo>
                  <a:lnTo>
                    <a:pt x="971" y="1213"/>
                  </a:lnTo>
                  <a:lnTo>
                    <a:pt x="981" y="1227"/>
                  </a:lnTo>
                  <a:lnTo>
                    <a:pt x="987" y="1243"/>
                  </a:lnTo>
                  <a:lnTo>
                    <a:pt x="989" y="1260"/>
                  </a:lnTo>
                  <a:lnTo>
                    <a:pt x="989" y="1764"/>
                  </a:lnTo>
                  <a:lnTo>
                    <a:pt x="987" y="1786"/>
                  </a:lnTo>
                  <a:lnTo>
                    <a:pt x="980" y="1805"/>
                  </a:lnTo>
                  <a:lnTo>
                    <a:pt x="969" y="1823"/>
                  </a:lnTo>
                  <a:lnTo>
                    <a:pt x="954" y="1838"/>
                  </a:lnTo>
                  <a:lnTo>
                    <a:pt x="937" y="1849"/>
                  </a:lnTo>
                  <a:lnTo>
                    <a:pt x="924" y="1856"/>
                  </a:lnTo>
                  <a:lnTo>
                    <a:pt x="904" y="1865"/>
                  </a:lnTo>
                  <a:lnTo>
                    <a:pt x="882" y="1877"/>
                  </a:lnTo>
                  <a:lnTo>
                    <a:pt x="854" y="1891"/>
                  </a:lnTo>
                  <a:lnTo>
                    <a:pt x="824" y="1908"/>
                  </a:lnTo>
                  <a:lnTo>
                    <a:pt x="789" y="1926"/>
                  </a:lnTo>
                  <a:lnTo>
                    <a:pt x="751" y="1947"/>
                  </a:lnTo>
                  <a:lnTo>
                    <a:pt x="710" y="1972"/>
                  </a:lnTo>
                  <a:lnTo>
                    <a:pt x="666" y="1997"/>
                  </a:lnTo>
                  <a:lnTo>
                    <a:pt x="620" y="2025"/>
                  </a:lnTo>
                  <a:lnTo>
                    <a:pt x="572" y="2055"/>
                  </a:lnTo>
                  <a:lnTo>
                    <a:pt x="523" y="2087"/>
                  </a:lnTo>
                  <a:lnTo>
                    <a:pt x="472" y="2121"/>
                  </a:lnTo>
                  <a:lnTo>
                    <a:pt x="420" y="2156"/>
                  </a:lnTo>
                  <a:lnTo>
                    <a:pt x="367" y="2194"/>
                  </a:lnTo>
                  <a:lnTo>
                    <a:pt x="314" y="2234"/>
                  </a:lnTo>
                  <a:lnTo>
                    <a:pt x="261" y="2274"/>
                  </a:lnTo>
                  <a:lnTo>
                    <a:pt x="206" y="2318"/>
                  </a:lnTo>
                  <a:lnTo>
                    <a:pt x="184" y="2340"/>
                  </a:lnTo>
                  <a:lnTo>
                    <a:pt x="165" y="2367"/>
                  </a:lnTo>
                  <a:lnTo>
                    <a:pt x="151" y="2395"/>
                  </a:lnTo>
                  <a:lnTo>
                    <a:pt x="144" y="2426"/>
                  </a:lnTo>
                  <a:lnTo>
                    <a:pt x="140" y="2458"/>
                  </a:lnTo>
                  <a:lnTo>
                    <a:pt x="140" y="2817"/>
                  </a:lnTo>
                  <a:lnTo>
                    <a:pt x="137" y="2836"/>
                  </a:lnTo>
                  <a:lnTo>
                    <a:pt x="131" y="2852"/>
                  </a:lnTo>
                  <a:lnTo>
                    <a:pt x="120" y="2867"/>
                  </a:lnTo>
                  <a:lnTo>
                    <a:pt x="105" y="2877"/>
                  </a:lnTo>
                  <a:lnTo>
                    <a:pt x="88" y="2885"/>
                  </a:lnTo>
                  <a:lnTo>
                    <a:pt x="70" y="2887"/>
                  </a:lnTo>
                  <a:lnTo>
                    <a:pt x="51" y="2885"/>
                  </a:lnTo>
                  <a:lnTo>
                    <a:pt x="34" y="2877"/>
                  </a:lnTo>
                  <a:lnTo>
                    <a:pt x="20" y="2867"/>
                  </a:lnTo>
                  <a:lnTo>
                    <a:pt x="10" y="2852"/>
                  </a:lnTo>
                  <a:lnTo>
                    <a:pt x="2" y="2836"/>
                  </a:lnTo>
                  <a:lnTo>
                    <a:pt x="0" y="2817"/>
                  </a:lnTo>
                  <a:lnTo>
                    <a:pt x="0" y="2458"/>
                  </a:lnTo>
                  <a:lnTo>
                    <a:pt x="2" y="2418"/>
                  </a:lnTo>
                  <a:lnTo>
                    <a:pt x="10" y="2377"/>
                  </a:lnTo>
                  <a:lnTo>
                    <a:pt x="22" y="2339"/>
                  </a:lnTo>
                  <a:lnTo>
                    <a:pt x="39" y="2303"/>
                  </a:lnTo>
                  <a:lnTo>
                    <a:pt x="62" y="2269"/>
                  </a:lnTo>
                  <a:lnTo>
                    <a:pt x="87" y="2237"/>
                  </a:lnTo>
                  <a:lnTo>
                    <a:pt x="118" y="2209"/>
                  </a:lnTo>
                  <a:lnTo>
                    <a:pt x="174" y="2163"/>
                  </a:lnTo>
                  <a:lnTo>
                    <a:pt x="231" y="2120"/>
                  </a:lnTo>
                  <a:lnTo>
                    <a:pt x="287" y="2078"/>
                  </a:lnTo>
                  <a:lnTo>
                    <a:pt x="344" y="2039"/>
                  </a:lnTo>
                  <a:lnTo>
                    <a:pt x="398" y="2001"/>
                  </a:lnTo>
                  <a:lnTo>
                    <a:pt x="452" y="1965"/>
                  </a:lnTo>
                  <a:lnTo>
                    <a:pt x="504" y="1931"/>
                  </a:lnTo>
                  <a:lnTo>
                    <a:pt x="555" y="1901"/>
                  </a:lnTo>
                  <a:lnTo>
                    <a:pt x="603" y="1871"/>
                  </a:lnTo>
                  <a:lnTo>
                    <a:pt x="649" y="1844"/>
                  </a:lnTo>
                  <a:lnTo>
                    <a:pt x="692" y="1820"/>
                  </a:lnTo>
                  <a:lnTo>
                    <a:pt x="731" y="1798"/>
                  </a:lnTo>
                  <a:lnTo>
                    <a:pt x="767" y="1778"/>
                  </a:lnTo>
                  <a:lnTo>
                    <a:pt x="799" y="1761"/>
                  </a:lnTo>
                  <a:lnTo>
                    <a:pt x="826" y="1747"/>
                  </a:lnTo>
                  <a:lnTo>
                    <a:pt x="849" y="1736"/>
                  </a:lnTo>
                  <a:lnTo>
                    <a:pt x="849" y="1295"/>
                  </a:lnTo>
                  <a:lnTo>
                    <a:pt x="822" y="1269"/>
                  </a:lnTo>
                  <a:lnTo>
                    <a:pt x="799" y="1240"/>
                  </a:lnTo>
                  <a:lnTo>
                    <a:pt x="780" y="1208"/>
                  </a:lnTo>
                  <a:lnTo>
                    <a:pt x="764" y="1175"/>
                  </a:lnTo>
                  <a:lnTo>
                    <a:pt x="753" y="1140"/>
                  </a:lnTo>
                  <a:lnTo>
                    <a:pt x="746" y="1103"/>
                  </a:lnTo>
                  <a:lnTo>
                    <a:pt x="744" y="1064"/>
                  </a:lnTo>
                  <a:lnTo>
                    <a:pt x="744" y="542"/>
                  </a:lnTo>
                  <a:lnTo>
                    <a:pt x="747" y="483"/>
                  </a:lnTo>
                  <a:lnTo>
                    <a:pt x="756" y="426"/>
                  </a:lnTo>
                  <a:lnTo>
                    <a:pt x="771" y="371"/>
                  </a:lnTo>
                  <a:lnTo>
                    <a:pt x="792" y="318"/>
                  </a:lnTo>
                  <a:lnTo>
                    <a:pt x="818" y="268"/>
                  </a:lnTo>
                  <a:lnTo>
                    <a:pt x="848" y="223"/>
                  </a:lnTo>
                  <a:lnTo>
                    <a:pt x="883" y="179"/>
                  </a:lnTo>
                  <a:lnTo>
                    <a:pt x="922" y="140"/>
                  </a:lnTo>
                  <a:lnTo>
                    <a:pt x="966" y="106"/>
                  </a:lnTo>
                  <a:lnTo>
                    <a:pt x="1012" y="75"/>
                  </a:lnTo>
                  <a:lnTo>
                    <a:pt x="1062" y="49"/>
                  </a:lnTo>
                  <a:lnTo>
                    <a:pt x="1114" y="28"/>
                  </a:lnTo>
                  <a:lnTo>
                    <a:pt x="1169" y="13"/>
                  </a:lnTo>
                  <a:lnTo>
                    <a:pt x="1226" y="4"/>
                  </a:lnTo>
                  <a:lnTo>
                    <a:pt x="12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3" name="Freeform 94"/>
            <p:cNvSpPr>
              <a:spLocks noEditPoints="1"/>
            </p:cNvSpPr>
            <p:nvPr/>
          </p:nvSpPr>
          <p:spPr bwMode="auto">
            <a:xfrm>
              <a:off x="882650" y="2206625"/>
              <a:ext cx="77788" cy="263525"/>
            </a:xfrm>
            <a:custGeom>
              <a:avLst/>
              <a:gdLst>
                <a:gd name="T0" fmla="*/ 144 w 487"/>
                <a:gd name="T1" fmla="*/ 1406 h 1657"/>
                <a:gd name="T2" fmla="*/ 335 w 487"/>
                <a:gd name="T3" fmla="*/ 1404 h 1657"/>
                <a:gd name="T4" fmla="*/ 264 w 487"/>
                <a:gd name="T5" fmla="*/ 313 h 1657"/>
                <a:gd name="T6" fmla="*/ 217 w 487"/>
                <a:gd name="T7" fmla="*/ 313 h 1657"/>
                <a:gd name="T8" fmla="*/ 416 w 487"/>
                <a:gd name="T9" fmla="*/ 0 h 1657"/>
                <a:gd name="T10" fmla="*/ 452 w 487"/>
                <a:gd name="T11" fmla="*/ 9 h 1657"/>
                <a:gd name="T12" fmla="*/ 477 w 487"/>
                <a:gd name="T13" fmla="*/ 35 h 1657"/>
                <a:gd name="T14" fmla="*/ 487 w 487"/>
                <a:gd name="T15" fmla="*/ 70 h 1657"/>
                <a:gd name="T16" fmla="*/ 476 w 487"/>
                <a:gd name="T17" fmla="*/ 142 h 1657"/>
                <a:gd name="T18" fmla="*/ 445 w 487"/>
                <a:gd name="T19" fmla="*/ 206 h 1657"/>
                <a:gd name="T20" fmla="*/ 477 w 487"/>
                <a:gd name="T21" fmla="*/ 1431 h 1657"/>
                <a:gd name="T22" fmla="*/ 466 w 487"/>
                <a:gd name="T23" fmla="*/ 1470 h 1657"/>
                <a:gd name="T24" fmla="*/ 284 w 487"/>
                <a:gd name="T25" fmla="*/ 1638 h 1657"/>
                <a:gd name="T26" fmla="*/ 254 w 487"/>
                <a:gd name="T27" fmla="*/ 1655 h 1657"/>
                <a:gd name="T28" fmla="*/ 221 w 487"/>
                <a:gd name="T29" fmla="*/ 1655 h 1657"/>
                <a:gd name="T30" fmla="*/ 190 w 487"/>
                <a:gd name="T31" fmla="*/ 1639 h 1657"/>
                <a:gd name="T32" fmla="*/ 14 w 487"/>
                <a:gd name="T33" fmla="*/ 1478 h 1657"/>
                <a:gd name="T34" fmla="*/ 2 w 487"/>
                <a:gd name="T35" fmla="*/ 1450 h 1657"/>
                <a:gd name="T36" fmla="*/ 54 w 487"/>
                <a:gd name="T37" fmla="*/ 223 h 1657"/>
                <a:gd name="T38" fmla="*/ 20 w 487"/>
                <a:gd name="T39" fmla="*/ 168 h 1657"/>
                <a:gd name="T40" fmla="*/ 2 w 487"/>
                <a:gd name="T41" fmla="*/ 105 h 1657"/>
                <a:gd name="T42" fmla="*/ 2 w 487"/>
                <a:gd name="T43" fmla="*/ 52 h 1657"/>
                <a:gd name="T44" fmla="*/ 20 w 487"/>
                <a:gd name="T45" fmla="*/ 21 h 1657"/>
                <a:gd name="T46" fmla="*/ 51 w 487"/>
                <a:gd name="T47" fmla="*/ 3 h 1657"/>
                <a:gd name="T48" fmla="*/ 88 w 487"/>
                <a:gd name="T49" fmla="*/ 3 h 1657"/>
                <a:gd name="T50" fmla="*/ 120 w 487"/>
                <a:gd name="T51" fmla="*/ 21 h 1657"/>
                <a:gd name="T52" fmla="*/ 137 w 487"/>
                <a:gd name="T53" fmla="*/ 52 h 1657"/>
                <a:gd name="T54" fmla="*/ 143 w 487"/>
                <a:gd name="T55" fmla="*/ 95 h 1657"/>
                <a:gd name="T56" fmla="*/ 163 w 487"/>
                <a:gd name="T57" fmla="*/ 135 h 1657"/>
                <a:gd name="T58" fmla="*/ 198 w 487"/>
                <a:gd name="T59" fmla="*/ 164 h 1657"/>
                <a:gd name="T60" fmla="*/ 244 w 487"/>
                <a:gd name="T61" fmla="*/ 174 h 1657"/>
                <a:gd name="T62" fmla="*/ 283 w 487"/>
                <a:gd name="T63" fmla="*/ 166 h 1657"/>
                <a:gd name="T64" fmla="*/ 306 w 487"/>
                <a:gd name="T65" fmla="*/ 151 h 1657"/>
                <a:gd name="T66" fmla="*/ 327 w 487"/>
                <a:gd name="T67" fmla="*/ 131 h 1657"/>
                <a:gd name="T68" fmla="*/ 344 w 487"/>
                <a:gd name="T69" fmla="*/ 92 h 1657"/>
                <a:gd name="T70" fmla="*/ 349 w 487"/>
                <a:gd name="T71" fmla="*/ 52 h 1657"/>
                <a:gd name="T72" fmla="*/ 366 w 487"/>
                <a:gd name="T73" fmla="*/ 21 h 1657"/>
                <a:gd name="T74" fmla="*/ 398 w 487"/>
                <a:gd name="T75" fmla="*/ 3 h 1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7" h="1657">
                  <a:moveTo>
                    <a:pt x="190" y="308"/>
                  </a:moveTo>
                  <a:lnTo>
                    <a:pt x="144" y="1406"/>
                  </a:lnTo>
                  <a:lnTo>
                    <a:pt x="237" y="1492"/>
                  </a:lnTo>
                  <a:lnTo>
                    <a:pt x="335" y="1404"/>
                  </a:lnTo>
                  <a:lnTo>
                    <a:pt x="285" y="311"/>
                  </a:lnTo>
                  <a:lnTo>
                    <a:pt x="264" y="313"/>
                  </a:lnTo>
                  <a:lnTo>
                    <a:pt x="244" y="314"/>
                  </a:lnTo>
                  <a:lnTo>
                    <a:pt x="217" y="313"/>
                  </a:lnTo>
                  <a:lnTo>
                    <a:pt x="190" y="308"/>
                  </a:lnTo>
                  <a:close/>
                  <a:moveTo>
                    <a:pt x="416" y="0"/>
                  </a:moveTo>
                  <a:lnTo>
                    <a:pt x="435" y="3"/>
                  </a:lnTo>
                  <a:lnTo>
                    <a:pt x="452" y="9"/>
                  </a:lnTo>
                  <a:lnTo>
                    <a:pt x="466" y="21"/>
                  </a:lnTo>
                  <a:lnTo>
                    <a:pt x="477" y="35"/>
                  </a:lnTo>
                  <a:lnTo>
                    <a:pt x="484" y="52"/>
                  </a:lnTo>
                  <a:lnTo>
                    <a:pt x="487" y="70"/>
                  </a:lnTo>
                  <a:lnTo>
                    <a:pt x="484" y="107"/>
                  </a:lnTo>
                  <a:lnTo>
                    <a:pt x="476" y="142"/>
                  </a:lnTo>
                  <a:lnTo>
                    <a:pt x="463" y="176"/>
                  </a:lnTo>
                  <a:lnTo>
                    <a:pt x="445" y="206"/>
                  </a:lnTo>
                  <a:lnTo>
                    <a:pt x="422" y="234"/>
                  </a:lnTo>
                  <a:lnTo>
                    <a:pt x="477" y="1431"/>
                  </a:lnTo>
                  <a:lnTo>
                    <a:pt x="475" y="1451"/>
                  </a:lnTo>
                  <a:lnTo>
                    <a:pt x="466" y="1470"/>
                  </a:lnTo>
                  <a:lnTo>
                    <a:pt x="453" y="1486"/>
                  </a:lnTo>
                  <a:lnTo>
                    <a:pt x="284" y="1638"/>
                  </a:lnTo>
                  <a:lnTo>
                    <a:pt x="270" y="1649"/>
                  </a:lnTo>
                  <a:lnTo>
                    <a:pt x="254" y="1655"/>
                  </a:lnTo>
                  <a:lnTo>
                    <a:pt x="237" y="1657"/>
                  </a:lnTo>
                  <a:lnTo>
                    <a:pt x="221" y="1655"/>
                  </a:lnTo>
                  <a:lnTo>
                    <a:pt x="205" y="1649"/>
                  </a:lnTo>
                  <a:lnTo>
                    <a:pt x="190" y="1639"/>
                  </a:lnTo>
                  <a:lnTo>
                    <a:pt x="24" y="1489"/>
                  </a:lnTo>
                  <a:lnTo>
                    <a:pt x="14" y="1478"/>
                  </a:lnTo>
                  <a:lnTo>
                    <a:pt x="6" y="1465"/>
                  </a:lnTo>
                  <a:lnTo>
                    <a:pt x="2" y="1450"/>
                  </a:lnTo>
                  <a:lnTo>
                    <a:pt x="1" y="1434"/>
                  </a:lnTo>
                  <a:lnTo>
                    <a:pt x="54" y="223"/>
                  </a:lnTo>
                  <a:lnTo>
                    <a:pt x="35" y="198"/>
                  </a:lnTo>
                  <a:lnTo>
                    <a:pt x="20" y="168"/>
                  </a:lnTo>
                  <a:lnTo>
                    <a:pt x="10" y="137"/>
                  </a:lnTo>
                  <a:lnTo>
                    <a:pt x="2" y="105"/>
                  </a:lnTo>
                  <a:lnTo>
                    <a:pt x="0" y="71"/>
                  </a:lnTo>
                  <a:lnTo>
                    <a:pt x="2" y="52"/>
                  </a:lnTo>
                  <a:lnTo>
                    <a:pt x="10" y="36"/>
                  </a:lnTo>
                  <a:lnTo>
                    <a:pt x="20" y="21"/>
                  </a:lnTo>
                  <a:lnTo>
                    <a:pt x="34" y="10"/>
                  </a:lnTo>
                  <a:lnTo>
                    <a:pt x="51" y="3"/>
                  </a:lnTo>
                  <a:lnTo>
                    <a:pt x="70" y="1"/>
                  </a:lnTo>
                  <a:lnTo>
                    <a:pt x="88" y="3"/>
                  </a:lnTo>
                  <a:lnTo>
                    <a:pt x="105" y="10"/>
                  </a:lnTo>
                  <a:lnTo>
                    <a:pt x="120" y="21"/>
                  </a:lnTo>
                  <a:lnTo>
                    <a:pt x="131" y="36"/>
                  </a:lnTo>
                  <a:lnTo>
                    <a:pt x="137" y="52"/>
                  </a:lnTo>
                  <a:lnTo>
                    <a:pt x="140" y="71"/>
                  </a:lnTo>
                  <a:lnTo>
                    <a:pt x="143" y="95"/>
                  </a:lnTo>
                  <a:lnTo>
                    <a:pt x="151" y="116"/>
                  </a:lnTo>
                  <a:lnTo>
                    <a:pt x="163" y="135"/>
                  </a:lnTo>
                  <a:lnTo>
                    <a:pt x="179" y="151"/>
                  </a:lnTo>
                  <a:lnTo>
                    <a:pt x="198" y="164"/>
                  </a:lnTo>
                  <a:lnTo>
                    <a:pt x="219" y="171"/>
                  </a:lnTo>
                  <a:lnTo>
                    <a:pt x="244" y="174"/>
                  </a:lnTo>
                  <a:lnTo>
                    <a:pt x="264" y="172"/>
                  </a:lnTo>
                  <a:lnTo>
                    <a:pt x="283" y="166"/>
                  </a:lnTo>
                  <a:lnTo>
                    <a:pt x="301" y="156"/>
                  </a:lnTo>
                  <a:lnTo>
                    <a:pt x="306" y="151"/>
                  </a:lnTo>
                  <a:lnTo>
                    <a:pt x="313" y="147"/>
                  </a:lnTo>
                  <a:lnTo>
                    <a:pt x="327" y="131"/>
                  </a:lnTo>
                  <a:lnTo>
                    <a:pt x="337" y="113"/>
                  </a:lnTo>
                  <a:lnTo>
                    <a:pt x="344" y="92"/>
                  </a:lnTo>
                  <a:lnTo>
                    <a:pt x="346" y="70"/>
                  </a:lnTo>
                  <a:lnTo>
                    <a:pt x="349" y="52"/>
                  </a:lnTo>
                  <a:lnTo>
                    <a:pt x="355" y="35"/>
                  </a:lnTo>
                  <a:lnTo>
                    <a:pt x="366" y="21"/>
                  </a:lnTo>
                  <a:lnTo>
                    <a:pt x="381" y="9"/>
                  </a:lnTo>
                  <a:lnTo>
                    <a:pt x="398" y="3"/>
                  </a:lnTo>
                  <a:lnTo>
                    <a:pt x="4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4" name="Freeform 95"/>
            <p:cNvSpPr>
              <a:spLocks noEditPoints="1"/>
            </p:cNvSpPr>
            <p:nvPr/>
          </p:nvSpPr>
          <p:spPr bwMode="auto">
            <a:xfrm>
              <a:off x="1139825" y="2171700"/>
              <a:ext cx="100013" cy="100013"/>
            </a:xfrm>
            <a:custGeom>
              <a:avLst/>
              <a:gdLst>
                <a:gd name="T0" fmla="*/ 140 w 632"/>
                <a:gd name="T1" fmla="*/ 147 h 632"/>
                <a:gd name="T2" fmla="*/ 140 w 632"/>
                <a:gd name="T3" fmla="*/ 492 h 632"/>
                <a:gd name="T4" fmla="*/ 487 w 632"/>
                <a:gd name="T5" fmla="*/ 492 h 632"/>
                <a:gd name="T6" fmla="*/ 476 w 632"/>
                <a:gd name="T7" fmla="*/ 447 h 632"/>
                <a:gd name="T8" fmla="*/ 460 w 632"/>
                <a:gd name="T9" fmla="*/ 402 h 632"/>
                <a:gd name="T10" fmla="*/ 440 w 632"/>
                <a:gd name="T11" fmla="*/ 361 h 632"/>
                <a:gd name="T12" fmla="*/ 416 w 632"/>
                <a:gd name="T13" fmla="*/ 320 h 632"/>
                <a:gd name="T14" fmla="*/ 387 w 632"/>
                <a:gd name="T15" fmla="*/ 283 h 632"/>
                <a:gd name="T16" fmla="*/ 352 w 632"/>
                <a:gd name="T17" fmla="*/ 249 h 632"/>
                <a:gd name="T18" fmla="*/ 314 w 632"/>
                <a:gd name="T19" fmla="*/ 219 h 632"/>
                <a:gd name="T20" fmla="*/ 274 w 632"/>
                <a:gd name="T21" fmla="*/ 194 h 632"/>
                <a:gd name="T22" fmla="*/ 232 w 632"/>
                <a:gd name="T23" fmla="*/ 174 h 632"/>
                <a:gd name="T24" fmla="*/ 187 w 632"/>
                <a:gd name="T25" fmla="*/ 158 h 632"/>
                <a:gd name="T26" fmla="*/ 140 w 632"/>
                <a:gd name="T27" fmla="*/ 147 h 632"/>
                <a:gd name="T28" fmla="*/ 70 w 632"/>
                <a:gd name="T29" fmla="*/ 0 h 632"/>
                <a:gd name="T30" fmla="*/ 123 w 632"/>
                <a:gd name="T31" fmla="*/ 2 h 632"/>
                <a:gd name="T32" fmla="*/ 176 w 632"/>
                <a:gd name="T33" fmla="*/ 10 h 632"/>
                <a:gd name="T34" fmla="*/ 227 w 632"/>
                <a:gd name="T35" fmla="*/ 22 h 632"/>
                <a:gd name="T36" fmla="*/ 277 w 632"/>
                <a:gd name="T37" fmla="*/ 40 h 632"/>
                <a:gd name="T38" fmla="*/ 325 w 632"/>
                <a:gd name="T39" fmla="*/ 61 h 632"/>
                <a:gd name="T40" fmla="*/ 371 w 632"/>
                <a:gd name="T41" fmla="*/ 87 h 632"/>
                <a:gd name="T42" fmla="*/ 413 w 632"/>
                <a:gd name="T43" fmla="*/ 117 h 632"/>
                <a:gd name="T44" fmla="*/ 454 w 632"/>
                <a:gd name="T45" fmla="*/ 151 h 632"/>
                <a:gd name="T46" fmla="*/ 491 w 632"/>
                <a:gd name="T47" fmla="*/ 190 h 632"/>
                <a:gd name="T48" fmla="*/ 523 w 632"/>
                <a:gd name="T49" fmla="*/ 230 h 632"/>
                <a:gd name="T50" fmla="*/ 552 w 632"/>
                <a:gd name="T51" fmla="*/ 273 h 632"/>
                <a:gd name="T52" fmla="*/ 575 w 632"/>
                <a:gd name="T53" fmla="*/ 317 h 632"/>
                <a:gd name="T54" fmla="*/ 595 w 632"/>
                <a:gd name="T55" fmla="*/ 363 h 632"/>
                <a:gd name="T56" fmla="*/ 611 w 632"/>
                <a:gd name="T57" fmla="*/ 412 h 632"/>
                <a:gd name="T58" fmla="*/ 623 w 632"/>
                <a:gd name="T59" fmla="*/ 461 h 632"/>
                <a:gd name="T60" fmla="*/ 629 w 632"/>
                <a:gd name="T61" fmla="*/ 511 h 632"/>
                <a:gd name="T62" fmla="*/ 632 w 632"/>
                <a:gd name="T63" fmla="*/ 562 h 632"/>
                <a:gd name="T64" fmla="*/ 629 w 632"/>
                <a:gd name="T65" fmla="*/ 581 h 632"/>
                <a:gd name="T66" fmla="*/ 622 w 632"/>
                <a:gd name="T67" fmla="*/ 598 h 632"/>
                <a:gd name="T68" fmla="*/ 611 w 632"/>
                <a:gd name="T69" fmla="*/ 612 h 632"/>
                <a:gd name="T70" fmla="*/ 598 w 632"/>
                <a:gd name="T71" fmla="*/ 623 h 632"/>
                <a:gd name="T72" fmla="*/ 580 w 632"/>
                <a:gd name="T73" fmla="*/ 630 h 632"/>
                <a:gd name="T74" fmla="*/ 561 w 632"/>
                <a:gd name="T75" fmla="*/ 632 h 632"/>
                <a:gd name="T76" fmla="*/ 70 w 632"/>
                <a:gd name="T77" fmla="*/ 632 h 632"/>
                <a:gd name="T78" fmla="*/ 52 w 632"/>
                <a:gd name="T79" fmla="*/ 630 h 632"/>
                <a:gd name="T80" fmla="*/ 35 w 632"/>
                <a:gd name="T81" fmla="*/ 623 h 632"/>
                <a:gd name="T82" fmla="*/ 21 w 632"/>
                <a:gd name="T83" fmla="*/ 612 h 632"/>
                <a:gd name="T84" fmla="*/ 9 w 632"/>
                <a:gd name="T85" fmla="*/ 598 h 632"/>
                <a:gd name="T86" fmla="*/ 3 w 632"/>
                <a:gd name="T87" fmla="*/ 581 h 632"/>
                <a:gd name="T88" fmla="*/ 0 w 632"/>
                <a:gd name="T89" fmla="*/ 562 h 632"/>
                <a:gd name="T90" fmla="*/ 0 w 632"/>
                <a:gd name="T91" fmla="*/ 70 h 632"/>
                <a:gd name="T92" fmla="*/ 3 w 632"/>
                <a:gd name="T93" fmla="*/ 51 h 632"/>
                <a:gd name="T94" fmla="*/ 9 w 632"/>
                <a:gd name="T95" fmla="*/ 34 h 632"/>
                <a:gd name="T96" fmla="*/ 20 w 632"/>
                <a:gd name="T97" fmla="*/ 20 h 632"/>
                <a:gd name="T98" fmla="*/ 35 w 632"/>
                <a:gd name="T99" fmla="*/ 10 h 632"/>
                <a:gd name="T100" fmla="*/ 52 w 632"/>
                <a:gd name="T101" fmla="*/ 2 h 632"/>
                <a:gd name="T102" fmla="*/ 70 w 632"/>
                <a:gd name="T103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32" h="632">
                  <a:moveTo>
                    <a:pt x="140" y="147"/>
                  </a:moveTo>
                  <a:lnTo>
                    <a:pt x="140" y="492"/>
                  </a:lnTo>
                  <a:lnTo>
                    <a:pt x="487" y="492"/>
                  </a:lnTo>
                  <a:lnTo>
                    <a:pt x="476" y="447"/>
                  </a:lnTo>
                  <a:lnTo>
                    <a:pt x="460" y="402"/>
                  </a:lnTo>
                  <a:lnTo>
                    <a:pt x="440" y="361"/>
                  </a:lnTo>
                  <a:lnTo>
                    <a:pt x="416" y="320"/>
                  </a:lnTo>
                  <a:lnTo>
                    <a:pt x="387" y="283"/>
                  </a:lnTo>
                  <a:lnTo>
                    <a:pt x="352" y="249"/>
                  </a:lnTo>
                  <a:lnTo>
                    <a:pt x="314" y="219"/>
                  </a:lnTo>
                  <a:lnTo>
                    <a:pt x="274" y="194"/>
                  </a:lnTo>
                  <a:lnTo>
                    <a:pt x="232" y="174"/>
                  </a:lnTo>
                  <a:lnTo>
                    <a:pt x="187" y="158"/>
                  </a:lnTo>
                  <a:lnTo>
                    <a:pt x="140" y="147"/>
                  </a:lnTo>
                  <a:close/>
                  <a:moveTo>
                    <a:pt x="70" y="0"/>
                  </a:moveTo>
                  <a:lnTo>
                    <a:pt x="123" y="2"/>
                  </a:lnTo>
                  <a:lnTo>
                    <a:pt x="176" y="10"/>
                  </a:lnTo>
                  <a:lnTo>
                    <a:pt x="227" y="22"/>
                  </a:lnTo>
                  <a:lnTo>
                    <a:pt x="277" y="40"/>
                  </a:lnTo>
                  <a:lnTo>
                    <a:pt x="325" y="61"/>
                  </a:lnTo>
                  <a:lnTo>
                    <a:pt x="371" y="87"/>
                  </a:lnTo>
                  <a:lnTo>
                    <a:pt x="413" y="117"/>
                  </a:lnTo>
                  <a:lnTo>
                    <a:pt x="454" y="151"/>
                  </a:lnTo>
                  <a:lnTo>
                    <a:pt x="491" y="190"/>
                  </a:lnTo>
                  <a:lnTo>
                    <a:pt x="523" y="230"/>
                  </a:lnTo>
                  <a:lnTo>
                    <a:pt x="552" y="273"/>
                  </a:lnTo>
                  <a:lnTo>
                    <a:pt x="575" y="317"/>
                  </a:lnTo>
                  <a:lnTo>
                    <a:pt x="595" y="363"/>
                  </a:lnTo>
                  <a:lnTo>
                    <a:pt x="611" y="412"/>
                  </a:lnTo>
                  <a:lnTo>
                    <a:pt x="623" y="461"/>
                  </a:lnTo>
                  <a:lnTo>
                    <a:pt x="629" y="511"/>
                  </a:lnTo>
                  <a:lnTo>
                    <a:pt x="632" y="562"/>
                  </a:lnTo>
                  <a:lnTo>
                    <a:pt x="629" y="581"/>
                  </a:lnTo>
                  <a:lnTo>
                    <a:pt x="622" y="598"/>
                  </a:lnTo>
                  <a:lnTo>
                    <a:pt x="611" y="612"/>
                  </a:lnTo>
                  <a:lnTo>
                    <a:pt x="598" y="623"/>
                  </a:lnTo>
                  <a:lnTo>
                    <a:pt x="580" y="630"/>
                  </a:lnTo>
                  <a:lnTo>
                    <a:pt x="561" y="632"/>
                  </a:lnTo>
                  <a:lnTo>
                    <a:pt x="70" y="632"/>
                  </a:lnTo>
                  <a:lnTo>
                    <a:pt x="52" y="630"/>
                  </a:lnTo>
                  <a:lnTo>
                    <a:pt x="35" y="623"/>
                  </a:lnTo>
                  <a:lnTo>
                    <a:pt x="21" y="612"/>
                  </a:lnTo>
                  <a:lnTo>
                    <a:pt x="9" y="598"/>
                  </a:lnTo>
                  <a:lnTo>
                    <a:pt x="3" y="581"/>
                  </a:lnTo>
                  <a:lnTo>
                    <a:pt x="0" y="562"/>
                  </a:lnTo>
                  <a:lnTo>
                    <a:pt x="0" y="70"/>
                  </a:lnTo>
                  <a:lnTo>
                    <a:pt x="3" y="51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5" y="10"/>
                  </a:lnTo>
                  <a:lnTo>
                    <a:pt x="52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5" name="Freeform 96"/>
            <p:cNvSpPr>
              <a:spLocks noEditPoints="1"/>
            </p:cNvSpPr>
            <p:nvPr/>
          </p:nvSpPr>
          <p:spPr bwMode="auto">
            <a:xfrm>
              <a:off x="996950" y="2192338"/>
              <a:ext cx="220663" cy="220663"/>
            </a:xfrm>
            <a:custGeom>
              <a:avLst/>
              <a:gdLst>
                <a:gd name="T0" fmla="*/ 569 w 1395"/>
                <a:gd name="T1" fmla="*/ 156 h 1394"/>
                <a:gd name="T2" fmla="*/ 461 w 1395"/>
                <a:gd name="T3" fmla="*/ 194 h 1394"/>
                <a:gd name="T4" fmla="*/ 364 w 1395"/>
                <a:gd name="T5" fmla="*/ 252 h 1394"/>
                <a:gd name="T6" fmla="*/ 281 w 1395"/>
                <a:gd name="T7" fmla="*/ 328 h 1394"/>
                <a:gd name="T8" fmla="*/ 215 w 1395"/>
                <a:gd name="T9" fmla="*/ 419 h 1394"/>
                <a:gd name="T10" fmla="*/ 168 w 1395"/>
                <a:gd name="T11" fmla="*/ 524 h 1394"/>
                <a:gd name="T12" fmla="*/ 144 w 1395"/>
                <a:gd name="T13" fmla="*/ 638 h 1394"/>
                <a:gd name="T14" fmla="*/ 144 w 1395"/>
                <a:gd name="T15" fmla="*/ 758 h 1394"/>
                <a:gd name="T16" fmla="*/ 169 w 1395"/>
                <a:gd name="T17" fmla="*/ 873 h 1394"/>
                <a:gd name="T18" fmla="*/ 217 w 1395"/>
                <a:gd name="T19" fmla="*/ 978 h 1394"/>
                <a:gd name="T20" fmla="*/ 284 w 1395"/>
                <a:gd name="T21" fmla="*/ 1069 h 1394"/>
                <a:gd name="T22" fmla="*/ 369 w 1395"/>
                <a:gd name="T23" fmla="*/ 1146 h 1394"/>
                <a:gd name="T24" fmla="*/ 468 w 1395"/>
                <a:gd name="T25" fmla="*/ 1205 h 1394"/>
                <a:gd name="T26" fmla="*/ 578 w 1395"/>
                <a:gd name="T27" fmla="*/ 1241 h 1394"/>
                <a:gd name="T28" fmla="*/ 697 w 1395"/>
                <a:gd name="T29" fmla="*/ 1254 h 1394"/>
                <a:gd name="T30" fmla="*/ 815 w 1395"/>
                <a:gd name="T31" fmla="*/ 1242 h 1394"/>
                <a:gd name="T32" fmla="*/ 925 w 1395"/>
                <a:gd name="T33" fmla="*/ 1206 h 1394"/>
                <a:gd name="T34" fmla="*/ 1023 w 1395"/>
                <a:gd name="T35" fmla="*/ 1148 h 1394"/>
                <a:gd name="T36" fmla="*/ 1107 w 1395"/>
                <a:gd name="T37" fmla="*/ 1074 h 1394"/>
                <a:gd name="T38" fmla="*/ 1175 w 1395"/>
                <a:gd name="T39" fmla="*/ 983 h 1394"/>
                <a:gd name="T40" fmla="*/ 1223 w 1395"/>
                <a:gd name="T41" fmla="*/ 880 h 1394"/>
                <a:gd name="T42" fmla="*/ 1249 w 1395"/>
                <a:gd name="T43" fmla="*/ 767 h 1394"/>
                <a:gd name="T44" fmla="*/ 679 w 1395"/>
                <a:gd name="T45" fmla="*/ 765 h 1394"/>
                <a:gd name="T46" fmla="*/ 648 w 1395"/>
                <a:gd name="T47" fmla="*/ 747 h 1394"/>
                <a:gd name="T48" fmla="*/ 630 w 1395"/>
                <a:gd name="T49" fmla="*/ 716 h 1394"/>
                <a:gd name="T50" fmla="*/ 628 w 1395"/>
                <a:gd name="T51" fmla="*/ 145 h 1394"/>
                <a:gd name="T52" fmla="*/ 716 w 1395"/>
                <a:gd name="T53" fmla="*/ 2 h 1394"/>
                <a:gd name="T54" fmla="*/ 747 w 1395"/>
                <a:gd name="T55" fmla="*/ 20 h 1394"/>
                <a:gd name="T56" fmla="*/ 765 w 1395"/>
                <a:gd name="T57" fmla="*/ 51 h 1394"/>
                <a:gd name="T58" fmla="*/ 768 w 1395"/>
                <a:gd name="T59" fmla="*/ 627 h 1394"/>
                <a:gd name="T60" fmla="*/ 1343 w 1395"/>
                <a:gd name="T61" fmla="*/ 629 h 1394"/>
                <a:gd name="T62" fmla="*/ 1375 w 1395"/>
                <a:gd name="T63" fmla="*/ 647 h 1394"/>
                <a:gd name="T64" fmla="*/ 1392 w 1395"/>
                <a:gd name="T65" fmla="*/ 678 h 1394"/>
                <a:gd name="T66" fmla="*/ 1392 w 1395"/>
                <a:gd name="T67" fmla="*/ 764 h 1394"/>
                <a:gd name="T68" fmla="*/ 1367 w 1395"/>
                <a:gd name="T69" fmla="*/ 893 h 1394"/>
                <a:gd name="T70" fmla="*/ 1320 w 1395"/>
                <a:gd name="T71" fmla="*/ 1012 h 1394"/>
                <a:gd name="T72" fmla="*/ 1252 w 1395"/>
                <a:gd name="T73" fmla="*/ 1118 h 1394"/>
                <a:gd name="T74" fmla="*/ 1167 w 1395"/>
                <a:gd name="T75" fmla="*/ 1212 h 1394"/>
                <a:gd name="T76" fmla="*/ 1067 w 1395"/>
                <a:gd name="T77" fmla="*/ 1288 h 1394"/>
                <a:gd name="T78" fmla="*/ 953 w 1395"/>
                <a:gd name="T79" fmla="*/ 1345 h 1394"/>
                <a:gd name="T80" fmla="*/ 830 w 1395"/>
                <a:gd name="T81" fmla="*/ 1381 h 1394"/>
                <a:gd name="T82" fmla="*/ 697 w 1395"/>
                <a:gd name="T83" fmla="*/ 1394 h 1394"/>
                <a:gd name="T84" fmla="*/ 565 w 1395"/>
                <a:gd name="T85" fmla="*/ 1381 h 1394"/>
                <a:gd name="T86" fmla="*/ 442 w 1395"/>
                <a:gd name="T87" fmla="*/ 1345 h 1394"/>
                <a:gd name="T88" fmla="*/ 328 w 1395"/>
                <a:gd name="T89" fmla="*/ 1288 h 1394"/>
                <a:gd name="T90" fmla="*/ 228 w 1395"/>
                <a:gd name="T91" fmla="*/ 1212 h 1394"/>
                <a:gd name="T92" fmla="*/ 143 w 1395"/>
                <a:gd name="T93" fmla="*/ 1118 h 1394"/>
                <a:gd name="T94" fmla="*/ 76 w 1395"/>
                <a:gd name="T95" fmla="*/ 1012 h 1394"/>
                <a:gd name="T96" fmla="*/ 28 w 1395"/>
                <a:gd name="T97" fmla="*/ 893 h 1394"/>
                <a:gd name="T98" fmla="*/ 3 w 1395"/>
                <a:gd name="T99" fmla="*/ 764 h 1394"/>
                <a:gd name="T100" fmla="*/ 3 w 1395"/>
                <a:gd name="T101" fmla="*/ 630 h 1394"/>
                <a:gd name="T102" fmla="*/ 28 w 1395"/>
                <a:gd name="T103" fmla="*/ 501 h 1394"/>
                <a:gd name="T104" fmla="*/ 76 w 1395"/>
                <a:gd name="T105" fmla="*/ 382 h 1394"/>
                <a:gd name="T106" fmla="*/ 143 w 1395"/>
                <a:gd name="T107" fmla="*/ 276 h 1394"/>
                <a:gd name="T108" fmla="*/ 228 w 1395"/>
                <a:gd name="T109" fmla="*/ 182 h 1394"/>
                <a:gd name="T110" fmla="*/ 328 w 1395"/>
                <a:gd name="T111" fmla="*/ 107 h 1394"/>
                <a:gd name="T112" fmla="*/ 442 w 1395"/>
                <a:gd name="T113" fmla="*/ 49 h 1394"/>
                <a:gd name="T114" fmla="*/ 565 w 1395"/>
                <a:gd name="T115" fmla="*/ 12 h 1394"/>
                <a:gd name="T116" fmla="*/ 697 w 1395"/>
                <a:gd name="T117" fmla="*/ 0 h 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95" h="1394">
                  <a:moveTo>
                    <a:pt x="628" y="145"/>
                  </a:moveTo>
                  <a:lnTo>
                    <a:pt x="569" y="156"/>
                  </a:lnTo>
                  <a:lnTo>
                    <a:pt x="514" y="172"/>
                  </a:lnTo>
                  <a:lnTo>
                    <a:pt x="461" y="194"/>
                  </a:lnTo>
                  <a:lnTo>
                    <a:pt x="411" y="220"/>
                  </a:lnTo>
                  <a:lnTo>
                    <a:pt x="364" y="252"/>
                  </a:lnTo>
                  <a:lnTo>
                    <a:pt x="320" y="287"/>
                  </a:lnTo>
                  <a:lnTo>
                    <a:pt x="281" y="328"/>
                  </a:lnTo>
                  <a:lnTo>
                    <a:pt x="246" y="372"/>
                  </a:lnTo>
                  <a:lnTo>
                    <a:pt x="215" y="419"/>
                  </a:lnTo>
                  <a:lnTo>
                    <a:pt x="190" y="470"/>
                  </a:lnTo>
                  <a:lnTo>
                    <a:pt x="168" y="524"/>
                  </a:lnTo>
                  <a:lnTo>
                    <a:pt x="153" y="579"/>
                  </a:lnTo>
                  <a:lnTo>
                    <a:pt x="144" y="638"/>
                  </a:lnTo>
                  <a:lnTo>
                    <a:pt x="141" y="697"/>
                  </a:lnTo>
                  <a:lnTo>
                    <a:pt x="144" y="758"/>
                  </a:lnTo>
                  <a:lnTo>
                    <a:pt x="153" y="816"/>
                  </a:lnTo>
                  <a:lnTo>
                    <a:pt x="169" y="873"/>
                  </a:lnTo>
                  <a:lnTo>
                    <a:pt x="191" y="927"/>
                  </a:lnTo>
                  <a:lnTo>
                    <a:pt x="217" y="978"/>
                  </a:lnTo>
                  <a:lnTo>
                    <a:pt x="248" y="1026"/>
                  </a:lnTo>
                  <a:lnTo>
                    <a:pt x="284" y="1069"/>
                  </a:lnTo>
                  <a:lnTo>
                    <a:pt x="325" y="1110"/>
                  </a:lnTo>
                  <a:lnTo>
                    <a:pt x="369" y="1146"/>
                  </a:lnTo>
                  <a:lnTo>
                    <a:pt x="417" y="1178"/>
                  </a:lnTo>
                  <a:lnTo>
                    <a:pt x="468" y="1205"/>
                  </a:lnTo>
                  <a:lnTo>
                    <a:pt x="522" y="1226"/>
                  </a:lnTo>
                  <a:lnTo>
                    <a:pt x="578" y="1241"/>
                  </a:lnTo>
                  <a:lnTo>
                    <a:pt x="638" y="1250"/>
                  </a:lnTo>
                  <a:lnTo>
                    <a:pt x="697" y="1254"/>
                  </a:lnTo>
                  <a:lnTo>
                    <a:pt x="758" y="1250"/>
                  </a:lnTo>
                  <a:lnTo>
                    <a:pt x="815" y="1242"/>
                  </a:lnTo>
                  <a:lnTo>
                    <a:pt x="872" y="1226"/>
                  </a:lnTo>
                  <a:lnTo>
                    <a:pt x="925" y="1206"/>
                  </a:lnTo>
                  <a:lnTo>
                    <a:pt x="975" y="1179"/>
                  </a:lnTo>
                  <a:lnTo>
                    <a:pt x="1023" y="1148"/>
                  </a:lnTo>
                  <a:lnTo>
                    <a:pt x="1066" y="1113"/>
                  </a:lnTo>
                  <a:lnTo>
                    <a:pt x="1107" y="1074"/>
                  </a:lnTo>
                  <a:lnTo>
                    <a:pt x="1143" y="1030"/>
                  </a:lnTo>
                  <a:lnTo>
                    <a:pt x="1175" y="983"/>
                  </a:lnTo>
                  <a:lnTo>
                    <a:pt x="1201" y="933"/>
                  </a:lnTo>
                  <a:lnTo>
                    <a:pt x="1223" y="880"/>
                  </a:lnTo>
                  <a:lnTo>
                    <a:pt x="1239" y="825"/>
                  </a:lnTo>
                  <a:lnTo>
                    <a:pt x="1249" y="767"/>
                  </a:lnTo>
                  <a:lnTo>
                    <a:pt x="697" y="767"/>
                  </a:lnTo>
                  <a:lnTo>
                    <a:pt x="679" y="765"/>
                  </a:lnTo>
                  <a:lnTo>
                    <a:pt x="662" y="758"/>
                  </a:lnTo>
                  <a:lnTo>
                    <a:pt x="648" y="747"/>
                  </a:lnTo>
                  <a:lnTo>
                    <a:pt x="636" y="732"/>
                  </a:lnTo>
                  <a:lnTo>
                    <a:pt x="630" y="716"/>
                  </a:lnTo>
                  <a:lnTo>
                    <a:pt x="628" y="697"/>
                  </a:lnTo>
                  <a:lnTo>
                    <a:pt x="628" y="145"/>
                  </a:lnTo>
                  <a:close/>
                  <a:moveTo>
                    <a:pt x="697" y="0"/>
                  </a:moveTo>
                  <a:lnTo>
                    <a:pt x="716" y="2"/>
                  </a:lnTo>
                  <a:lnTo>
                    <a:pt x="733" y="10"/>
                  </a:lnTo>
                  <a:lnTo>
                    <a:pt x="747" y="20"/>
                  </a:lnTo>
                  <a:lnTo>
                    <a:pt x="759" y="34"/>
                  </a:lnTo>
                  <a:lnTo>
                    <a:pt x="765" y="51"/>
                  </a:lnTo>
                  <a:lnTo>
                    <a:pt x="768" y="70"/>
                  </a:lnTo>
                  <a:lnTo>
                    <a:pt x="768" y="627"/>
                  </a:lnTo>
                  <a:lnTo>
                    <a:pt x="1325" y="627"/>
                  </a:lnTo>
                  <a:lnTo>
                    <a:pt x="1343" y="629"/>
                  </a:lnTo>
                  <a:lnTo>
                    <a:pt x="1360" y="636"/>
                  </a:lnTo>
                  <a:lnTo>
                    <a:pt x="1375" y="647"/>
                  </a:lnTo>
                  <a:lnTo>
                    <a:pt x="1385" y="662"/>
                  </a:lnTo>
                  <a:lnTo>
                    <a:pt x="1392" y="678"/>
                  </a:lnTo>
                  <a:lnTo>
                    <a:pt x="1395" y="697"/>
                  </a:lnTo>
                  <a:lnTo>
                    <a:pt x="1392" y="764"/>
                  </a:lnTo>
                  <a:lnTo>
                    <a:pt x="1382" y="829"/>
                  </a:lnTo>
                  <a:lnTo>
                    <a:pt x="1367" y="893"/>
                  </a:lnTo>
                  <a:lnTo>
                    <a:pt x="1346" y="954"/>
                  </a:lnTo>
                  <a:lnTo>
                    <a:pt x="1320" y="1012"/>
                  </a:lnTo>
                  <a:lnTo>
                    <a:pt x="1289" y="1066"/>
                  </a:lnTo>
                  <a:lnTo>
                    <a:pt x="1252" y="1118"/>
                  </a:lnTo>
                  <a:lnTo>
                    <a:pt x="1212" y="1167"/>
                  </a:lnTo>
                  <a:lnTo>
                    <a:pt x="1167" y="1212"/>
                  </a:lnTo>
                  <a:lnTo>
                    <a:pt x="1119" y="1252"/>
                  </a:lnTo>
                  <a:lnTo>
                    <a:pt x="1067" y="1288"/>
                  </a:lnTo>
                  <a:lnTo>
                    <a:pt x="1012" y="1320"/>
                  </a:lnTo>
                  <a:lnTo>
                    <a:pt x="953" y="1345"/>
                  </a:lnTo>
                  <a:lnTo>
                    <a:pt x="893" y="1366"/>
                  </a:lnTo>
                  <a:lnTo>
                    <a:pt x="830" y="1381"/>
                  </a:lnTo>
                  <a:lnTo>
                    <a:pt x="765" y="1391"/>
                  </a:lnTo>
                  <a:lnTo>
                    <a:pt x="697" y="1394"/>
                  </a:lnTo>
                  <a:lnTo>
                    <a:pt x="630" y="1391"/>
                  </a:lnTo>
                  <a:lnTo>
                    <a:pt x="565" y="1381"/>
                  </a:lnTo>
                  <a:lnTo>
                    <a:pt x="502" y="1366"/>
                  </a:lnTo>
                  <a:lnTo>
                    <a:pt x="442" y="1345"/>
                  </a:lnTo>
                  <a:lnTo>
                    <a:pt x="383" y="1320"/>
                  </a:lnTo>
                  <a:lnTo>
                    <a:pt x="328" y="1288"/>
                  </a:lnTo>
                  <a:lnTo>
                    <a:pt x="276" y="1252"/>
                  </a:lnTo>
                  <a:lnTo>
                    <a:pt x="228" y="1212"/>
                  </a:lnTo>
                  <a:lnTo>
                    <a:pt x="183" y="1167"/>
                  </a:lnTo>
                  <a:lnTo>
                    <a:pt x="143" y="1118"/>
                  </a:lnTo>
                  <a:lnTo>
                    <a:pt x="107" y="1066"/>
                  </a:lnTo>
                  <a:lnTo>
                    <a:pt x="76" y="1012"/>
                  </a:lnTo>
                  <a:lnTo>
                    <a:pt x="49" y="954"/>
                  </a:lnTo>
                  <a:lnTo>
                    <a:pt x="28" y="893"/>
                  </a:lnTo>
                  <a:lnTo>
                    <a:pt x="13" y="829"/>
                  </a:lnTo>
                  <a:lnTo>
                    <a:pt x="3" y="764"/>
                  </a:lnTo>
                  <a:lnTo>
                    <a:pt x="0" y="697"/>
                  </a:lnTo>
                  <a:lnTo>
                    <a:pt x="3" y="630"/>
                  </a:lnTo>
                  <a:lnTo>
                    <a:pt x="13" y="565"/>
                  </a:lnTo>
                  <a:lnTo>
                    <a:pt x="28" y="501"/>
                  </a:lnTo>
                  <a:lnTo>
                    <a:pt x="49" y="441"/>
                  </a:lnTo>
                  <a:lnTo>
                    <a:pt x="76" y="382"/>
                  </a:lnTo>
                  <a:lnTo>
                    <a:pt x="107" y="328"/>
                  </a:lnTo>
                  <a:lnTo>
                    <a:pt x="143" y="276"/>
                  </a:lnTo>
                  <a:lnTo>
                    <a:pt x="183" y="227"/>
                  </a:lnTo>
                  <a:lnTo>
                    <a:pt x="228" y="182"/>
                  </a:lnTo>
                  <a:lnTo>
                    <a:pt x="276" y="142"/>
                  </a:lnTo>
                  <a:lnTo>
                    <a:pt x="328" y="107"/>
                  </a:lnTo>
                  <a:lnTo>
                    <a:pt x="383" y="75"/>
                  </a:lnTo>
                  <a:lnTo>
                    <a:pt x="442" y="49"/>
                  </a:lnTo>
                  <a:lnTo>
                    <a:pt x="502" y="28"/>
                  </a:lnTo>
                  <a:lnTo>
                    <a:pt x="565" y="12"/>
                  </a:lnTo>
                  <a:lnTo>
                    <a:pt x="630" y="3"/>
                  </a:lnTo>
                  <a:lnTo>
                    <a:pt x="6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6" name="Group 43"/>
          <p:cNvGrpSpPr/>
          <p:nvPr/>
        </p:nvGrpSpPr>
        <p:grpSpPr>
          <a:xfrm>
            <a:off x="5767225" y="4403748"/>
            <a:ext cx="657551" cy="753033"/>
            <a:chOff x="9990138" y="2690813"/>
            <a:chExt cx="481013" cy="550863"/>
          </a:xfrm>
          <a:solidFill>
            <a:schemeClr val="bg1"/>
          </a:solidFill>
        </p:grpSpPr>
        <p:sp>
          <p:nvSpPr>
            <p:cNvPr id="17" name="Freeform 107"/>
            <p:cNvSpPr/>
            <p:nvPr/>
          </p:nvSpPr>
          <p:spPr bwMode="auto">
            <a:xfrm>
              <a:off x="10121901" y="3182938"/>
              <a:ext cx="219075" cy="58738"/>
            </a:xfrm>
            <a:custGeom>
              <a:avLst/>
              <a:gdLst>
                <a:gd name="T0" fmla="*/ 689 w 1378"/>
                <a:gd name="T1" fmla="*/ 0 h 371"/>
                <a:gd name="T2" fmla="*/ 708 w 1378"/>
                <a:gd name="T3" fmla="*/ 2 h 371"/>
                <a:gd name="T4" fmla="*/ 724 w 1378"/>
                <a:gd name="T5" fmla="*/ 10 h 371"/>
                <a:gd name="T6" fmla="*/ 739 w 1378"/>
                <a:gd name="T7" fmla="*/ 20 h 371"/>
                <a:gd name="T8" fmla="*/ 749 w 1378"/>
                <a:gd name="T9" fmla="*/ 35 h 371"/>
                <a:gd name="T10" fmla="*/ 757 w 1378"/>
                <a:gd name="T11" fmla="*/ 51 h 371"/>
                <a:gd name="T12" fmla="*/ 759 w 1378"/>
                <a:gd name="T13" fmla="*/ 70 h 371"/>
                <a:gd name="T14" fmla="*/ 759 w 1378"/>
                <a:gd name="T15" fmla="*/ 230 h 371"/>
                <a:gd name="T16" fmla="*/ 1307 w 1378"/>
                <a:gd name="T17" fmla="*/ 230 h 371"/>
                <a:gd name="T18" fmla="*/ 1326 w 1378"/>
                <a:gd name="T19" fmla="*/ 232 h 371"/>
                <a:gd name="T20" fmla="*/ 1343 w 1378"/>
                <a:gd name="T21" fmla="*/ 239 h 371"/>
                <a:gd name="T22" fmla="*/ 1357 w 1378"/>
                <a:gd name="T23" fmla="*/ 250 h 371"/>
                <a:gd name="T24" fmla="*/ 1368 w 1378"/>
                <a:gd name="T25" fmla="*/ 265 h 371"/>
                <a:gd name="T26" fmla="*/ 1375 w 1378"/>
                <a:gd name="T27" fmla="*/ 282 h 371"/>
                <a:gd name="T28" fmla="*/ 1378 w 1378"/>
                <a:gd name="T29" fmla="*/ 300 h 371"/>
                <a:gd name="T30" fmla="*/ 1376 w 1378"/>
                <a:gd name="T31" fmla="*/ 319 h 371"/>
                <a:gd name="T32" fmla="*/ 1368 w 1378"/>
                <a:gd name="T33" fmla="*/ 336 h 371"/>
                <a:gd name="T34" fmla="*/ 1358 w 1378"/>
                <a:gd name="T35" fmla="*/ 349 h 371"/>
                <a:gd name="T36" fmla="*/ 1343 w 1378"/>
                <a:gd name="T37" fmla="*/ 361 h 371"/>
                <a:gd name="T38" fmla="*/ 1326 w 1378"/>
                <a:gd name="T39" fmla="*/ 367 h 371"/>
                <a:gd name="T40" fmla="*/ 1308 w 1378"/>
                <a:gd name="T41" fmla="*/ 371 h 371"/>
                <a:gd name="T42" fmla="*/ 71 w 1378"/>
                <a:gd name="T43" fmla="*/ 371 h 371"/>
                <a:gd name="T44" fmla="*/ 52 w 1378"/>
                <a:gd name="T45" fmla="*/ 367 h 371"/>
                <a:gd name="T46" fmla="*/ 35 w 1378"/>
                <a:gd name="T47" fmla="*/ 361 h 371"/>
                <a:gd name="T48" fmla="*/ 21 w 1378"/>
                <a:gd name="T49" fmla="*/ 349 h 371"/>
                <a:gd name="T50" fmla="*/ 9 w 1378"/>
                <a:gd name="T51" fmla="*/ 336 h 371"/>
                <a:gd name="T52" fmla="*/ 3 w 1378"/>
                <a:gd name="T53" fmla="*/ 319 h 371"/>
                <a:gd name="T54" fmla="*/ 0 w 1378"/>
                <a:gd name="T55" fmla="*/ 300 h 371"/>
                <a:gd name="T56" fmla="*/ 3 w 1378"/>
                <a:gd name="T57" fmla="*/ 282 h 371"/>
                <a:gd name="T58" fmla="*/ 9 w 1378"/>
                <a:gd name="T59" fmla="*/ 265 h 371"/>
                <a:gd name="T60" fmla="*/ 21 w 1378"/>
                <a:gd name="T61" fmla="*/ 250 h 371"/>
                <a:gd name="T62" fmla="*/ 35 w 1378"/>
                <a:gd name="T63" fmla="*/ 239 h 371"/>
                <a:gd name="T64" fmla="*/ 52 w 1378"/>
                <a:gd name="T65" fmla="*/ 232 h 371"/>
                <a:gd name="T66" fmla="*/ 71 w 1378"/>
                <a:gd name="T67" fmla="*/ 230 h 371"/>
                <a:gd name="T68" fmla="*/ 618 w 1378"/>
                <a:gd name="T69" fmla="*/ 230 h 371"/>
                <a:gd name="T70" fmla="*/ 618 w 1378"/>
                <a:gd name="T71" fmla="*/ 70 h 371"/>
                <a:gd name="T72" fmla="*/ 621 w 1378"/>
                <a:gd name="T73" fmla="*/ 51 h 371"/>
                <a:gd name="T74" fmla="*/ 627 w 1378"/>
                <a:gd name="T75" fmla="*/ 35 h 371"/>
                <a:gd name="T76" fmla="*/ 639 w 1378"/>
                <a:gd name="T77" fmla="*/ 20 h 371"/>
                <a:gd name="T78" fmla="*/ 653 w 1378"/>
                <a:gd name="T79" fmla="*/ 10 h 371"/>
                <a:gd name="T80" fmla="*/ 670 w 1378"/>
                <a:gd name="T81" fmla="*/ 2 h 371"/>
                <a:gd name="T82" fmla="*/ 689 w 1378"/>
                <a:gd name="T83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78" h="371">
                  <a:moveTo>
                    <a:pt x="689" y="0"/>
                  </a:moveTo>
                  <a:lnTo>
                    <a:pt x="708" y="2"/>
                  </a:lnTo>
                  <a:lnTo>
                    <a:pt x="724" y="10"/>
                  </a:lnTo>
                  <a:lnTo>
                    <a:pt x="739" y="20"/>
                  </a:lnTo>
                  <a:lnTo>
                    <a:pt x="749" y="35"/>
                  </a:lnTo>
                  <a:lnTo>
                    <a:pt x="757" y="51"/>
                  </a:lnTo>
                  <a:lnTo>
                    <a:pt x="759" y="70"/>
                  </a:lnTo>
                  <a:lnTo>
                    <a:pt x="759" y="230"/>
                  </a:lnTo>
                  <a:lnTo>
                    <a:pt x="1307" y="230"/>
                  </a:lnTo>
                  <a:lnTo>
                    <a:pt x="1326" y="232"/>
                  </a:lnTo>
                  <a:lnTo>
                    <a:pt x="1343" y="239"/>
                  </a:lnTo>
                  <a:lnTo>
                    <a:pt x="1357" y="250"/>
                  </a:lnTo>
                  <a:lnTo>
                    <a:pt x="1368" y="265"/>
                  </a:lnTo>
                  <a:lnTo>
                    <a:pt x="1375" y="282"/>
                  </a:lnTo>
                  <a:lnTo>
                    <a:pt x="1378" y="300"/>
                  </a:lnTo>
                  <a:lnTo>
                    <a:pt x="1376" y="319"/>
                  </a:lnTo>
                  <a:lnTo>
                    <a:pt x="1368" y="336"/>
                  </a:lnTo>
                  <a:lnTo>
                    <a:pt x="1358" y="349"/>
                  </a:lnTo>
                  <a:lnTo>
                    <a:pt x="1343" y="361"/>
                  </a:lnTo>
                  <a:lnTo>
                    <a:pt x="1326" y="367"/>
                  </a:lnTo>
                  <a:lnTo>
                    <a:pt x="1308" y="371"/>
                  </a:lnTo>
                  <a:lnTo>
                    <a:pt x="71" y="371"/>
                  </a:lnTo>
                  <a:lnTo>
                    <a:pt x="52" y="367"/>
                  </a:lnTo>
                  <a:lnTo>
                    <a:pt x="35" y="361"/>
                  </a:lnTo>
                  <a:lnTo>
                    <a:pt x="21" y="349"/>
                  </a:lnTo>
                  <a:lnTo>
                    <a:pt x="9" y="336"/>
                  </a:lnTo>
                  <a:lnTo>
                    <a:pt x="3" y="319"/>
                  </a:lnTo>
                  <a:lnTo>
                    <a:pt x="0" y="300"/>
                  </a:lnTo>
                  <a:lnTo>
                    <a:pt x="3" y="282"/>
                  </a:lnTo>
                  <a:lnTo>
                    <a:pt x="9" y="265"/>
                  </a:lnTo>
                  <a:lnTo>
                    <a:pt x="21" y="250"/>
                  </a:lnTo>
                  <a:lnTo>
                    <a:pt x="35" y="239"/>
                  </a:lnTo>
                  <a:lnTo>
                    <a:pt x="52" y="232"/>
                  </a:lnTo>
                  <a:lnTo>
                    <a:pt x="71" y="230"/>
                  </a:lnTo>
                  <a:lnTo>
                    <a:pt x="618" y="230"/>
                  </a:lnTo>
                  <a:lnTo>
                    <a:pt x="618" y="70"/>
                  </a:lnTo>
                  <a:lnTo>
                    <a:pt x="621" y="51"/>
                  </a:lnTo>
                  <a:lnTo>
                    <a:pt x="627" y="35"/>
                  </a:lnTo>
                  <a:lnTo>
                    <a:pt x="639" y="20"/>
                  </a:lnTo>
                  <a:lnTo>
                    <a:pt x="653" y="10"/>
                  </a:lnTo>
                  <a:lnTo>
                    <a:pt x="670" y="2"/>
                  </a:lnTo>
                  <a:lnTo>
                    <a:pt x="6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8" name="Freeform 108"/>
            <p:cNvSpPr>
              <a:spLocks noEditPoints="1"/>
            </p:cNvSpPr>
            <p:nvPr/>
          </p:nvSpPr>
          <p:spPr bwMode="auto">
            <a:xfrm>
              <a:off x="9990138" y="2809875"/>
              <a:ext cx="481013" cy="347663"/>
            </a:xfrm>
            <a:custGeom>
              <a:avLst/>
              <a:gdLst>
                <a:gd name="T0" fmla="*/ 1388 w 3034"/>
                <a:gd name="T1" fmla="*/ 1364 h 2187"/>
                <a:gd name="T2" fmla="*/ 1263 w 3034"/>
                <a:gd name="T3" fmla="*/ 1465 h 2187"/>
                <a:gd name="T4" fmla="*/ 1808 w 3034"/>
                <a:gd name="T5" fmla="*/ 1577 h 2187"/>
                <a:gd name="T6" fmla="*/ 1732 w 3034"/>
                <a:gd name="T7" fmla="*/ 1434 h 2187"/>
                <a:gd name="T8" fmla="*/ 1594 w 3034"/>
                <a:gd name="T9" fmla="*/ 1351 h 2187"/>
                <a:gd name="T10" fmla="*/ 2873 w 3034"/>
                <a:gd name="T11" fmla="*/ 0 h 2187"/>
                <a:gd name="T12" fmla="*/ 2986 w 3034"/>
                <a:gd name="T13" fmla="*/ 47 h 2187"/>
                <a:gd name="T14" fmla="*/ 3034 w 3034"/>
                <a:gd name="T15" fmla="*/ 160 h 2187"/>
                <a:gd name="T16" fmla="*/ 3006 w 3034"/>
                <a:gd name="T17" fmla="*/ 2117 h 2187"/>
                <a:gd name="T18" fmla="*/ 2906 w 3034"/>
                <a:gd name="T19" fmla="*/ 2184 h 2187"/>
                <a:gd name="T20" fmla="*/ 98 w 3034"/>
                <a:gd name="T21" fmla="*/ 2175 h 2187"/>
                <a:gd name="T22" fmla="*/ 13 w 3034"/>
                <a:gd name="T23" fmla="*/ 2089 h 2187"/>
                <a:gd name="T24" fmla="*/ 2 w 3034"/>
                <a:gd name="T25" fmla="*/ 1625 h 2187"/>
                <a:gd name="T26" fmla="*/ 51 w 3034"/>
                <a:gd name="T27" fmla="*/ 1576 h 2187"/>
                <a:gd name="T28" fmla="*/ 645 w 3034"/>
                <a:gd name="T29" fmla="*/ 1577 h 2187"/>
                <a:gd name="T30" fmla="*/ 716 w 3034"/>
                <a:gd name="T31" fmla="*/ 1411 h 2187"/>
                <a:gd name="T32" fmla="*/ 851 w 3034"/>
                <a:gd name="T33" fmla="*/ 1296 h 2187"/>
                <a:gd name="T34" fmla="*/ 1030 w 3034"/>
                <a:gd name="T35" fmla="*/ 1252 h 2187"/>
                <a:gd name="T36" fmla="*/ 1090 w 3034"/>
                <a:gd name="T37" fmla="*/ 1287 h 2187"/>
                <a:gd name="T38" fmla="*/ 1090 w 3034"/>
                <a:gd name="T39" fmla="*/ 1358 h 2187"/>
                <a:gd name="T40" fmla="*/ 1030 w 3034"/>
                <a:gd name="T41" fmla="*/ 1393 h 2187"/>
                <a:gd name="T42" fmla="*/ 892 w 3034"/>
                <a:gd name="T43" fmla="*/ 1434 h 2187"/>
                <a:gd name="T44" fmla="*/ 801 w 3034"/>
                <a:gd name="T45" fmla="*/ 1542 h 2187"/>
                <a:gd name="T46" fmla="*/ 1096 w 3034"/>
                <a:gd name="T47" fmla="*/ 1482 h 2187"/>
                <a:gd name="T48" fmla="*/ 1200 w 3034"/>
                <a:gd name="T49" fmla="*/ 1324 h 2187"/>
                <a:gd name="T50" fmla="*/ 1362 w 3034"/>
                <a:gd name="T51" fmla="*/ 1224 h 2187"/>
                <a:gd name="T52" fmla="*/ 1432 w 3034"/>
                <a:gd name="T53" fmla="*/ 1206 h 2187"/>
                <a:gd name="T54" fmla="*/ 1519 w 3034"/>
                <a:gd name="T55" fmla="*/ 1199 h 2187"/>
                <a:gd name="T56" fmla="*/ 1695 w 3034"/>
                <a:gd name="T57" fmla="*/ 1238 h 2187"/>
                <a:gd name="T58" fmla="*/ 1849 w 3034"/>
                <a:gd name="T59" fmla="*/ 1356 h 2187"/>
                <a:gd name="T60" fmla="*/ 1940 w 3034"/>
                <a:gd name="T61" fmla="*/ 1528 h 2187"/>
                <a:gd name="T62" fmla="*/ 2201 w 3034"/>
                <a:gd name="T63" fmla="*/ 1511 h 2187"/>
                <a:gd name="T64" fmla="*/ 2096 w 3034"/>
                <a:gd name="T65" fmla="*/ 1417 h 2187"/>
                <a:gd name="T66" fmla="*/ 1970 w 3034"/>
                <a:gd name="T67" fmla="*/ 1391 h 2187"/>
                <a:gd name="T68" fmla="*/ 1920 w 3034"/>
                <a:gd name="T69" fmla="*/ 1342 h 2187"/>
                <a:gd name="T70" fmla="*/ 1938 w 3034"/>
                <a:gd name="T71" fmla="*/ 1273 h 2187"/>
                <a:gd name="T72" fmla="*/ 2035 w 3034"/>
                <a:gd name="T73" fmla="*/ 1255 h 2187"/>
                <a:gd name="T74" fmla="*/ 2206 w 3034"/>
                <a:gd name="T75" fmla="*/ 1319 h 2187"/>
                <a:gd name="T76" fmla="*/ 2328 w 3034"/>
                <a:gd name="T77" fmla="*/ 1449 h 2187"/>
                <a:gd name="T78" fmla="*/ 2674 w 3034"/>
                <a:gd name="T79" fmla="*/ 1577 h 2187"/>
                <a:gd name="T80" fmla="*/ 2734 w 3034"/>
                <a:gd name="T81" fmla="*/ 1612 h 2187"/>
                <a:gd name="T82" fmla="*/ 2734 w 3034"/>
                <a:gd name="T83" fmla="*/ 1683 h 2187"/>
                <a:gd name="T84" fmla="*/ 2674 w 3034"/>
                <a:gd name="T85" fmla="*/ 1718 h 2187"/>
                <a:gd name="T86" fmla="*/ 150 w 3034"/>
                <a:gd name="T87" fmla="*/ 2045 h 2187"/>
                <a:gd name="T88" fmla="*/ 2891 w 3034"/>
                <a:gd name="T89" fmla="*/ 2037 h 2187"/>
                <a:gd name="T90" fmla="*/ 2883 w 3034"/>
                <a:gd name="T91" fmla="*/ 143 h 2187"/>
                <a:gd name="T92" fmla="*/ 2078 w 3034"/>
                <a:gd name="T93" fmla="*/ 131 h 2187"/>
                <a:gd name="T94" fmla="*/ 2044 w 3034"/>
                <a:gd name="T95" fmla="*/ 70 h 2187"/>
                <a:gd name="T96" fmla="*/ 2078 w 3034"/>
                <a:gd name="T97" fmla="*/ 9 h 2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34" h="2187">
                  <a:moveTo>
                    <a:pt x="1510" y="1339"/>
                  </a:moveTo>
                  <a:lnTo>
                    <a:pt x="1467" y="1342"/>
                  </a:lnTo>
                  <a:lnTo>
                    <a:pt x="1427" y="1351"/>
                  </a:lnTo>
                  <a:lnTo>
                    <a:pt x="1388" y="1364"/>
                  </a:lnTo>
                  <a:lnTo>
                    <a:pt x="1352" y="1383"/>
                  </a:lnTo>
                  <a:lnTo>
                    <a:pt x="1318" y="1407"/>
                  </a:lnTo>
                  <a:lnTo>
                    <a:pt x="1288" y="1434"/>
                  </a:lnTo>
                  <a:lnTo>
                    <a:pt x="1263" y="1465"/>
                  </a:lnTo>
                  <a:lnTo>
                    <a:pt x="1242" y="1500"/>
                  </a:lnTo>
                  <a:lnTo>
                    <a:pt x="1225" y="1537"/>
                  </a:lnTo>
                  <a:lnTo>
                    <a:pt x="1213" y="1577"/>
                  </a:lnTo>
                  <a:lnTo>
                    <a:pt x="1808" y="1577"/>
                  </a:lnTo>
                  <a:lnTo>
                    <a:pt x="1795" y="1537"/>
                  </a:lnTo>
                  <a:lnTo>
                    <a:pt x="1778" y="1500"/>
                  </a:lnTo>
                  <a:lnTo>
                    <a:pt x="1757" y="1465"/>
                  </a:lnTo>
                  <a:lnTo>
                    <a:pt x="1732" y="1434"/>
                  </a:lnTo>
                  <a:lnTo>
                    <a:pt x="1702" y="1407"/>
                  </a:lnTo>
                  <a:lnTo>
                    <a:pt x="1669" y="1383"/>
                  </a:lnTo>
                  <a:lnTo>
                    <a:pt x="1633" y="1364"/>
                  </a:lnTo>
                  <a:lnTo>
                    <a:pt x="1594" y="1351"/>
                  </a:lnTo>
                  <a:lnTo>
                    <a:pt x="1553" y="1342"/>
                  </a:lnTo>
                  <a:lnTo>
                    <a:pt x="1510" y="1339"/>
                  </a:lnTo>
                  <a:close/>
                  <a:moveTo>
                    <a:pt x="2114" y="0"/>
                  </a:moveTo>
                  <a:lnTo>
                    <a:pt x="2873" y="0"/>
                  </a:lnTo>
                  <a:lnTo>
                    <a:pt x="2906" y="3"/>
                  </a:lnTo>
                  <a:lnTo>
                    <a:pt x="2935" y="12"/>
                  </a:lnTo>
                  <a:lnTo>
                    <a:pt x="2963" y="27"/>
                  </a:lnTo>
                  <a:lnTo>
                    <a:pt x="2986" y="47"/>
                  </a:lnTo>
                  <a:lnTo>
                    <a:pt x="3006" y="71"/>
                  </a:lnTo>
                  <a:lnTo>
                    <a:pt x="3021" y="98"/>
                  </a:lnTo>
                  <a:lnTo>
                    <a:pt x="3030" y="128"/>
                  </a:lnTo>
                  <a:lnTo>
                    <a:pt x="3034" y="160"/>
                  </a:lnTo>
                  <a:lnTo>
                    <a:pt x="3034" y="2027"/>
                  </a:lnTo>
                  <a:lnTo>
                    <a:pt x="3030" y="2058"/>
                  </a:lnTo>
                  <a:lnTo>
                    <a:pt x="3021" y="2089"/>
                  </a:lnTo>
                  <a:lnTo>
                    <a:pt x="3006" y="2117"/>
                  </a:lnTo>
                  <a:lnTo>
                    <a:pt x="2986" y="2140"/>
                  </a:lnTo>
                  <a:lnTo>
                    <a:pt x="2963" y="2160"/>
                  </a:lnTo>
                  <a:lnTo>
                    <a:pt x="2935" y="2175"/>
                  </a:lnTo>
                  <a:lnTo>
                    <a:pt x="2906" y="2184"/>
                  </a:lnTo>
                  <a:lnTo>
                    <a:pt x="2873" y="2187"/>
                  </a:lnTo>
                  <a:lnTo>
                    <a:pt x="161" y="2187"/>
                  </a:lnTo>
                  <a:lnTo>
                    <a:pt x="128" y="2184"/>
                  </a:lnTo>
                  <a:lnTo>
                    <a:pt x="98" y="2175"/>
                  </a:lnTo>
                  <a:lnTo>
                    <a:pt x="71" y="2160"/>
                  </a:lnTo>
                  <a:lnTo>
                    <a:pt x="47" y="2140"/>
                  </a:lnTo>
                  <a:lnTo>
                    <a:pt x="28" y="2117"/>
                  </a:lnTo>
                  <a:lnTo>
                    <a:pt x="13" y="2089"/>
                  </a:lnTo>
                  <a:lnTo>
                    <a:pt x="3" y="2058"/>
                  </a:lnTo>
                  <a:lnTo>
                    <a:pt x="0" y="2027"/>
                  </a:lnTo>
                  <a:lnTo>
                    <a:pt x="0" y="1644"/>
                  </a:lnTo>
                  <a:lnTo>
                    <a:pt x="2" y="1625"/>
                  </a:lnTo>
                  <a:lnTo>
                    <a:pt x="10" y="1608"/>
                  </a:lnTo>
                  <a:lnTo>
                    <a:pt x="20" y="1594"/>
                  </a:lnTo>
                  <a:lnTo>
                    <a:pt x="34" y="1582"/>
                  </a:lnTo>
                  <a:lnTo>
                    <a:pt x="51" y="1576"/>
                  </a:lnTo>
                  <a:lnTo>
                    <a:pt x="70" y="1573"/>
                  </a:lnTo>
                  <a:lnTo>
                    <a:pt x="80" y="1574"/>
                  </a:lnTo>
                  <a:lnTo>
                    <a:pt x="91" y="1577"/>
                  </a:lnTo>
                  <a:lnTo>
                    <a:pt x="645" y="1577"/>
                  </a:lnTo>
                  <a:lnTo>
                    <a:pt x="655" y="1532"/>
                  </a:lnTo>
                  <a:lnTo>
                    <a:pt x="671" y="1489"/>
                  </a:lnTo>
                  <a:lnTo>
                    <a:pt x="691" y="1448"/>
                  </a:lnTo>
                  <a:lnTo>
                    <a:pt x="716" y="1411"/>
                  </a:lnTo>
                  <a:lnTo>
                    <a:pt x="744" y="1376"/>
                  </a:lnTo>
                  <a:lnTo>
                    <a:pt x="777" y="1345"/>
                  </a:lnTo>
                  <a:lnTo>
                    <a:pt x="813" y="1318"/>
                  </a:lnTo>
                  <a:lnTo>
                    <a:pt x="851" y="1296"/>
                  </a:lnTo>
                  <a:lnTo>
                    <a:pt x="893" y="1277"/>
                  </a:lnTo>
                  <a:lnTo>
                    <a:pt x="937" y="1264"/>
                  </a:lnTo>
                  <a:lnTo>
                    <a:pt x="982" y="1255"/>
                  </a:lnTo>
                  <a:lnTo>
                    <a:pt x="1030" y="1252"/>
                  </a:lnTo>
                  <a:lnTo>
                    <a:pt x="1049" y="1254"/>
                  </a:lnTo>
                  <a:lnTo>
                    <a:pt x="1066" y="1262"/>
                  </a:lnTo>
                  <a:lnTo>
                    <a:pt x="1080" y="1272"/>
                  </a:lnTo>
                  <a:lnTo>
                    <a:pt x="1090" y="1287"/>
                  </a:lnTo>
                  <a:lnTo>
                    <a:pt x="1098" y="1304"/>
                  </a:lnTo>
                  <a:lnTo>
                    <a:pt x="1100" y="1322"/>
                  </a:lnTo>
                  <a:lnTo>
                    <a:pt x="1098" y="1341"/>
                  </a:lnTo>
                  <a:lnTo>
                    <a:pt x="1090" y="1358"/>
                  </a:lnTo>
                  <a:lnTo>
                    <a:pt x="1080" y="1372"/>
                  </a:lnTo>
                  <a:lnTo>
                    <a:pt x="1066" y="1383"/>
                  </a:lnTo>
                  <a:lnTo>
                    <a:pt x="1049" y="1390"/>
                  </a:lnTo>
                  <a:lnTo>
                    <a:pt x="1030" y="1393"/>
                  </a:lnTo>
                  <a:lnTo>
                    <a:pt x="993" y="1395"/>
                  </a:lnTo>
                  <a:lnTo>
                    <a:pt x="957" y="1404"/>
                  </a:lnTo>
                  <a:lnTo>
                    <a:pt x="923" y="1416"/>
                  </a:lnTo>
                  <a:lnTo>
                    <a:pt x="892" y="1434"/>
                  </a:lnTo>
                  <a:lnTo>
                    <a:pt x="864" y="1456"/>
                  </a:lnTo>
                  <a:lnTo>
                    <a:pt x="838" y="1482"/>
                  </a:lnTo>
                  <a:lnTo>
                    <a:pt x="818" y="1510"/>
                  </a:lnTo>
                  <a:lnTo>
                    <a:pt x="801" y="1542"/>
                  </a:lnTo>
                  <a:lnTo>
                    <a:pt x="789" y="1577"/>
                  </a:lnTo>
                  <a:lnTo>
                    <a:pt x="1070" y="1577"/>
                  </a:lnTo>
                  <a:lnTo>
                    <a:pt x="1080" y="1528"/>
                  </a:lnTo>
                  <a:lnTo>
                    <a:pt x="1096" y="1482"/>
                  </a:lnTo>
                  <a:lnTo>
                    <a:pt x="1116" y="1438"/>
                  </a:lnTo>
                  <a:lnTo>
                    <a:pt x="1140" y="1397"/>
                  </a:lnTo>
                  <a:lnTo>
                    <a:pt x="1169" y="1359"/>
                  </a:lnTo>
                  <a:lnTo>
                    <a:pt x="1200" y="1324"/>
                  </a:lnTo>
                  <a:lnTo>
                    <a:pt x="1236" y="1292"/>
                  </a:lnTo>
                  <a:lnTo>
                    <a:pt x="1275" y="1265"/>
                  </a:lnTo>
                  <a:lnTo>
                    <a:pt x="1318" y="1242"/>
                  </a:lnTo>
                  <a:lnTo>
                    <a:pt x="1362" y="1224"/>
                  </a:lnTo>
                  <a:lnTo>
                    <a:pt x="1410" y="1210"/>
                  </a:lnTo>
                  <a:lnTo>
                    <a:pt x="1412" y="1209"/>
                  </a:lnTo>
                  <a:lnTo>
                    <a:pt x="1419" y="1208"/>
                  </a:lnTo>
                  <a:lnTo>
                    <a:pt x="1432" y="1206"/>
                  </a:lnTo>
                  <a:lnTo>
                    <a:pt x="1448" y="1204"/>
                  </a:lnTo>
                  <a:lnTo>
                    <a:pt x="1468" y="1201"/>
                  </a:lnTo>
                  <a:lnTo>
                    <a:pt x="1492" y="1199"/>
                  </a:lnTo>
                  <a:lnTo>
                    <a:pt x="1519" y="1199"/>
                  </a:lnTo>
                  <a:lnTo>
                    <a:pt x="1550" y="1200"/>
                  </a:lnTo>
                  <a:lnTo>
                    <a:pt x="1600" y="1208"/>
                  </a:lnTo>
                  <a:lnTo>
                    <a:pt x="1648" y="1220"/>
                  </a:lnTo>
                  <a:lnTo>
                    <a:pt x="1695" y="1238"/>
                  </a:lnTo>
                  <a:lnTo>
                    <a:pt x="1738" y="1262"/>
                  </a:lnTo>
                  <a:lnTo>
                    <a:pt x="1778" y="1289"/>
                  </a:lnTo>
                  <a:lnTo>
                    <a:pt x="1815" y="1320"/>
                  </a:lnTo>
                  <a:lnTo>
                    <a:pt x="1849" y="1356"/>
                  </a:lnTo>
                  <a:lnTo>
                    <a:pt x="1879" y="1394"/>
                  </a:lnTo>
                  <a:lnTo>
                    <a:pt x="1903" y="1436"/>
                  </a:lnTo>
                  <a:lnTo>
                    <a:pt x="1924" y="1481"/>
                  </a:lnTo>
                  <a:lnTo>
                    <a:pt x="1940" y="1528"/>
                  </a:lnTo>
                  <a:lnTo>
                    <a:pt x="1950" y="1577"/>
                  </a:lnTo>
                  <a:lnTo>
                    <a:pt x="2229" y="1577"/>
                  </a:lnTo>
                  <a:lnTo>
                    <a:pt x="2218" y="1543"/>
                  </a:lnTo>
                  <a:lnTo>
                    <a:pt x="2201" y="1511"/>
                  </a:lnTo>
                  <a:lnTo>
                    <a:pt x="2179" y="1483"/>
                  </a:lnTo>
                  <a:lnTo>
                    <a:pt x="2155" y="1456"/>
                  </a:lnTo>
                  <a:lnTo>
                    <a:pt x="2127" y="1435"/>
                  </a:lnTo>
                  <a:lnTo>
                    <a:pt x="2096" y="1417"/>
                  </a:lnTo>
                  <a:lnTo>
                    <a:pt x="2062" y="1405"/>
                  </a:lnTo>
                  <a:lnTo>
                    <a:pt x="2026" y="1396"/>
                  </a:lnTo>
                  <a:lnTo>
                    <a:pt x="1988" y="1393"/>
                  </a:lnTo>
                  <a:lnTo>
                    <a:pt x="1970" y="1391"/>
                  </a:lnTo>
                  <a:lnTo>
                    <a:pt x="1953" y="1383"/>
                  </a:lnTo>
                  <a:lnTo>
                    <a:pt x="1938" y="1373"/>
                  </a:lnTo>
                  <a:lnTo>
                    <a:pt x="1928" y="1359"/>
                  </a:lnTo>
                  <a:lnTo>
                    <a:pt x="1920" y="1342"/>
                  </a:lnTo>
                  <a:lnTo>
                    <a:pt x="1918" y="1323"/>
                  </a:lnTo>
                  <a:lnTo>
                    <a:pt x="1920" y="1304"/>
                  </a:lnTo>
                  <a:lnTo>
                    <a:pt x="1928" y="1287"/>
                  </a:lnTo>
                  <a:lnTo>
                    <a:pt x="1938" y="1273"/>
                  </a:lnTo>
                  <a:lnTo>
                    <a:pt x="1953" y="1263"/>
                  </a:lnTo>
                  <a:lnTo>
                    <a:pt x="1970" y="1255"/>
                  </a:lnTo>
                  <a:lnTo>
                    <a:pt x="1988" y="1253"/>
                  </a:lnTo>
                  <a:lnTo>
                    <a:pt x="2035" y="1255"/>
                  </a:lnTo>
                  <a:lnTo>
                    <a:pt x="2082" y="1264"/>
                  </a:lnTo>
                  <a:lnTo>
                    <a:pt x="2125" y="1278"/>
                  </a:lnTo>
                  <a:lnTo>
                    <a:pt x="2167" y="1296"/>
                  </a:lnTo>
                  <a:lnTo>
                    <a:pt x="2206" y="1319"/>
                  </a:lnTo>
                  <a:lnTo>
                    <a:pt x="2242" y="1346"/>
                  </a:lnTo>
                  <a:lnTo>
                    <a:pt x="2274" y="1377"/>
                  </a:lnTo>
                  <a:lnTo>
                    <a:pt x="2302" y="1412"/>
                  </a:lnTo>
                  <a:lnTo>
                    <a:pt x="2328" y="1449"/>
                  </a:lnTo>
                  <a:lnTo>
                    <a:pt x="2348" y="1489"/>
                  </a:lnTo>
                  <a:lnTo>
                    <a:pt x="2363" y="1533"/>
                  </a:lnTo>
                  <a:lnTo>
                    <a:pt x="2373" y="1577"/>
                  </a:lnTo>
                  <a:lnTo>
                    <a:pt x="2674" y="1577"/>
                  </a:lnTo>
                  <a:lnTo>
                    <a:pt x="2692" y="1580"/>
                  </a:lnTo>
                  <a:lnTo>
                    <a:pt x="2709" y="1588"/>
                  </a:lnTo>
                  <a:lnTo>
                    <a:pt x="2724" y="1598"/>
                  </a:lnTo>
                  <a:lnTo>
                    <a:pt x="2734" y="1612"/>
                  </a:lnTo>
                  <a:lnTo>
                    <a:pt x="2742" y="1629"/>
                  </a:lnTo>
                  <a:lnTo>
                    <a:pt x="2744" y="1648"/>
                  </a:lnTo>
                  <a:lnTo>
                    <a:pt x="2742" y="1667"/>
                  </a:lnTo>
                  <a:lnTo>
                    <a:pt x="2734" y="1683"/>
                  </a:lnTo>
                  <a:lnTo>
                    <a:pt x="2724" y="1698"/>
                  </a:lnTo>
                  <a:lnTo>
                    <a:pt x="2709" y="1708"/>
                  </a:lnTo>
                  <a:lnTo>
                    <a:pt x="2692" y="1716"/>
                  </a:lnTo>
                  <a:lnTo>
                    <a:pt x="2674" y="1718"/>
                  </a:lnTo>
                  <a:lnTo>
                    <a:pt x="140" y="1718"/>
                  </a:lnTo>
                  <a:lnTo>
                    <a:pt x="140" y="2027"/>
                  </a:lnTo>
                  <a:lnTo>
                    <a:pt x="143" y="2037"/>
                  </a:lnTo>
                  <a:lnTo>
                    <a:pt x="150" y="2045"/>
                  </a:lnTo>
                  <a:lnTo>
                    <a:pt x="161" y="2048"/>
                  </a:lnTo>
                  <a:lnTo>
                    <a:pt x="2873" y="2048"/>
                  </a:lnTo>
                  <a:lnTo>
                    <a:pt x="2883" y="2045"/>
                  </a:lnTo>
                  <a:lnTo>
                    <a:pt x="2891" y="2037"/>
                  </a:lnTo>
                  <a:lnTo>
                    <a:pt x="2893" y="2027"/>
                  </a:lnTo>
                  <a:lnTo>
                    <a:pt x="2893" y="160"/>
                  </a:lnTo>
                  <a:lnTo>
                    <a:pt x="2891" y="150"/>
                  </a:lnTo>
                  <a:lnTo>
                    <a:pt x="2883" y="143"/>
                  </a:lnTo>
                  <a:lnTo>
                    <a:pt x="2873" y="140"/>
                  </a:lnTo>
                  <a:lnTo>
                    <a:pt x="2114" y="140"/>
                  </a:lnTo>
                  <a:lnTo>
                    <a:pt x="2095" y="137"/>
                  </a:lnTo>
                  <a:lnTo>
                    <a:pt x="2078" y="131"/>
                  </a:lnTo>
                  <a:lnTo>
                    <a:pt x="2064" y="119"/>
                  </a:lnTo>
                  <a:lnTo>
                    <a:pt x="2053" y="105"/>
                  </a:lnTo>
                  <a:lnTo>
                    <a:pt x="2046" y="89"/>
                  </a:lnTo>
                  <a:lnTo>
                    <a:pt x="2044" y="70"/>
                  </a:lnTo>
                  <a:lnTo>
                    <a:pt x="2046" y="52"/>
                  </a:lnTo>
                  <a:lnTo>
                    <a:pt x="2053" y="35"/>
                  </a:lnTo>
                  <a:lnTo>
                    <a:pt x="2064" y="20"/>
                  </a:lnTo>
                  <a:lnTo>
                    <a:pt x="2078" y="9"/>
                  </a:lnTo>
                  <a:lnTo>
                    <a:pt x="2095" y="2"/>
                  </a:lnTo>
                  <a:lnTo>
                    <a:pt x="2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9" name="Freeform 109"/>
            <p:cNvSpPr/>
            <p:nvPr/>
          </p:nvSpPr>
          <p:spPr bwMode="auto">
            <a:xfrm>
              <a:off x="9990138" y="2809875"/>
              <a:ext cx="157163" cy="231775"/>
            </a:xfrm>
            <a:custGeom>
              <a:avLst/>
              <a:gdLst>
                <a:gd name="T0" fmla="*/ 161 w 993"/>
                <a:gd name="T1" fmla="*/ 0 h 1455"/>
                <a:gd name="T2" fmla="*/ 922 w 993"/>
                <a:gd name="T3" fmla="*/ 0 h 1455"/>
                <a:gd name="T4" fmla="*/ 941 w 993"/>
                <a:gd name="T5" fmla="*/ 2 h 1455"/>
                <a:gd name="T6" fmla="*/ 958 w 993"/>
                <a:gd name="T7" fmla="*/ 9 h 1455"/>
                <a:gd name="T8" fmla="*/ 972 w 993"/>
                <a:gd name="T9" fmla="*/ 20 h 1455"/>
                <a:gd name="T10" fmla="*/ 983 w 993"/>
                <a:gd name="T11" fmla="*/ 35 h 1455"/>
                <a:gd name="T12" fmla="*/ 990 w 993"/>
                <a:gd name="T13" fmla="*/ 52 h 1455"/>
                <a:gd name="T14" fmla="*/ 993 w 993"/>
                <a:gd name="T15" fmla="*/ 70 h 1455"/>
                <a:gd name="T16" fmla="*/ 990 w 993"/>
                <a:gd name="T17" fmla="*/ 89 h 1455"/>
                <a:gd name="T18" fmla="*/ 983 w 993"/>
                <a:gd name="T19" fmla="*/ 105 h 1455"/>
                <a:gd name="T20" fmla="*/ 972 w 993"/>
                <a:gd name="T21" fmla="*/ 119 h 1455"/>
                <a:gd name="T22" fmla="*/ 958 w 993"/>
                <a:gd name="T23" fmla="*/ 131 h 1455"/>
                <a:gd name="T24" fmla="*/ 941 w 993"/>
                <a:gd name="T25" fmla="*/ 137 h 1455"/>
                <a:gd name="T26" fmla="*/ 922 w 993"/>
                <a:gd name="T27" fmla="*/ 140 h 1455"/>
                <a:gd name="T28" fmla="*/ 161 w 993"/>
                <a:gd name="T29" fmla="*/ 140 h 1455"/>
                <a:gd name="T30" fmla="*/ 150 w 993"/>
                <a:gd name="T31" fmla="*/ 143 h 1455"/>
                <a:gd name="T32" fmla="*/ 143 w 993"/>
                <a:gd name="T33" fmla="*/ 150 h 1455"/>
                <a:gd name="T34" fmla="*/ 140 w 993"/>
                <a:gd name="T35" fmla="*/ 160 h 1455"/>
                <a:gd name="T36" fmla="*/ 140 w 993"/>
                <a:gd name="T37" fmla="*/ 1384 h 1455"/>
                <a:gd name="T38" fmla="*/ 138 w 993"/>
                <a:gd name="T39" fmla="*/ 1404 h 1455"/>
                <a:gd name="T40" fmla="*/ 130 w 993"/>
                <a:gd name="T41" fmla="*/ 1420 h 1455"/>
                <a:gd name="T42" fmla="*/ 120 w 993"/>
                <a:gd name="T43" fmla="*/ 1434 h 1455"/>
                <a:gd name="T44" fmla="*/ 105 w 993"/>
                <a:gd name="T45" fmla="*/ 1446 h 1455"/>
                <a:gd name="T46" fmla="*/ 89 w 993"/>
                <a:gd name="T47" fmla="*/ 1452 h 1455"/>
                <a:gd name="T48" fmla="*/ 70 w 993"/>
                <a:gd name="T49" fmla="*/ 1455 h 1455"/>
                <a:gd name="T50" fmla="*/ 51 w 993"/>
                <a:gd name="T51" fmla="*/ 1452 h 1455"/>
                <a:gd name="T52" fmla="*/ 34 w 993"/>
                <a:gd name="T53" fmla="*/ 1446 h 1455"/>
                <a:gd name="T54" fmla="*/ 20 w 993"/>
                <a:gd name="T55" fmla="*/ 1434 h 1455"/>
                <a:gd name="T56" fmla="*/ 10 w 993"/>
                <a:gd name="T57" fmla="*/ 1420 h 1455"/>
                <a:gd name="T58" fmla="*/ 2 w 993"/>
                <a:gd name="T59" fmla="*/ 1404 h 1455"/>
                <a:gd name="T60" fmla="*/ 0 w 993"/>
                <a:gd name="T61" fmla="*/ 1384 h 1455"/>
                <a:gd name="T62" fmla="*/ 0 w 993"/>
                <a:gd name="T63" fmla="*/ 160 h 1455"/>
                <a:gd name="T64" fmla="*/ 3 w 993"/>
                <a:gd name="T65" fmla="*/ 128 h 1455"/>
                <a:gd name="T66" fmla="*/ 13 w 993"/>
                <a:gd name="T67" fmla="*/ 98 h 1455"/>
                <a:gd name="T68" fmla="*/ 28 w 993"/>
                <a:gd name="T69" fmla="*/ 71 h 1455"/>
                <a:gd name="T70" fmla="*/ 47 w 993"/>
                <a:gd name="T71" fmla="*/ 47 h 1455"/>
                <a:gd name="T72" fmla="*/ 71 w 993"/>
                <a:gd name="T73" fmla="*/ 27 h 1455"/>
                <a:gd name="T74" fmla="*/ 98 w 993"/>
                <a:gd name="T75" fmla="*/ 12 h 1455"/>
                <a:gd name="T76" fmla="*/ 128 w 993"/>
                <a:gd name="T77" fmla="*/ 3 h 1455"/>
                <a:gd name="T78" fmla="*/ 161 w 993"/>
                <a:gd name="T79" fmla="*/ 0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93" h="1455">
                  <a:moveTo>
                    <a:pt x="161" y="0"/>
                  </a:moveTo>
                  <a:lnTo>
                    <a:pt x="922" y="0"/>
                  </a:lnTo>
                  <a:lnTo>
                    <a:pt x="941" y="2"/>
                  </a:lnTo>
                  <a:lnTo>
                    <a:pt x="958" y="9"/>
                  </a:lnTo>
                  <a:lnTo>
                    <a:pt x="972" y="20"/>
                  </a:lnTo>
                  <a:lnTo>
                    <a:pt x="983" y="35"/>
                  </a:lnTo>
                  <a:lnTo>
                    <a:pt x="990" y="52"/>
                  </a:lnTo>
                  <a:lnTo>
                    <a:pt x="993" y="70"/>
                  </a:lnTo>
                  <a:lnTo>
                    <a:pt x="990" y="89"/>
                  </a:lnTo>
                  <a:lnTo>
                    <a:pt x="983" y="105"/>
                  </a:lnTo>
                  <a:lnTo>
                    <a:pt x="972" y="119"/>
                  </a:lnTo>
                  <a:lnTo>
                    <a:pt x="958" y="131"/>
                  </a:lnTo>
                  <a:lnTo>
                    <a:pt x="941" y="137"/>
                  </a:lnTo>
                  <a:lnTo>
                    <a:pt x="922" y="140"/>
                  </a:lnTo>
                  <a:lnTo>
                    <a:pt x="161" y="140"/>
                  </a:lnTo>
                  <a:lnTo>
                    <a:pt x="150" y="143"/>
                  </a:lnTo>
                  <a:lnTo>
                    <a:pt x="143" y="150"/>
                  </a:lnTo>
                  <a:lnTo>
                    <a:pt x="140" y="160"/>
                  </a:lnTo>
                  <a:lnTo>
                    <a:pt x="140" y="1384"/>
                  </a:lnTo>
                  <a:lnTo>
                    <a:pt x="138" y="1404"/>
                  </a:lnTo>
                  <a:lnTo>
                    <a:pt x="130" y="1420"/>
                  </a:lnTo>
                  <a:lnTo>
                    <a:pt x="120" y="1434"/>
                  </a:lnTo>
                  <a:lnTo>
                    <a:pt x="105" y="1446"/>
                  </a:lnTo>
                  <a:lnTo>
                    <a:pt x="89" y="1452"/>
                  </a:lnTo>
                  <a:lnTo>
                    <a:pt x="70" y="1455"/>
                  </a:lnTo>
                  <a:lnTo>
                    <a:pt x="51" y="1452"/>
                  </a:lnTo>
                  <a:lnTo>
                    <a:pt x="34" y="1446"/>
                  </a:lnTo>
                  <a:lnTo>
                    <a:pt x="20" y="1434"/>
                  </a:lnTo>
                  <a:lnTo>
                    <a:pt x="10" y="1420"/>
                  </a:lnTo>
                  <a:lnTo>
                    <a:pt x="2" y="1404"/>
                  </a:lnTo>
                  <a:lnTo>
                    <a:pt x="0" y="1384"/>
                  </a:lnTo>
                  <a:lnTo>
                    <a:pt x="0" y="160"/>
                  </a:lnTo>
                  <a:lnTo>
                    <a:pt x="3" y="128"/>
                  </a:lnTo>
                  <a:lnTo>
                    <a:pt x="13" y="98"/>
                  </a:lnTo>
                  <a:lnTo>
                    <a:pt x="28" y="71"/>
                  </a:lnTo>
                  <a:lnTo>
                    <a:pt x="47" y="47"/>
                  </a:lnTo>
                  <a:lnTo>
                    <a:pt x="71" y="27"/>
                  </a:lnTo>
                  <a:lnTo>
                    <a:pt x="98" y="12"/>
                  </a:lnTo>
                  <a:lnTo>
                    <a:pt x="128" y="3"/>
                  </a:lnTo>
                  <a:lnTo>
                    <a:pt x="1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0" name="Freeform 110"/>
            <p:cNvSpPr/>
            <p:nvPr/>
          </p:nvSpPr>
          <p:spPr bwMode="auto">
            <a:xfrm>
              <a:off x="10139363" y="2690813"/>
              <a:ext cx="179388" cy="300038"/>
            </a:xfrm>
            <a:custGeom>
              <a:avLst/>
              <a:gdLst>
                <a:gd name="T0" fmla="*/ 603 w 1137"/>
                <a:gd name="T1" fmla="*/ 7 h 1894"/>
                <a:gd name="T2" fmla="*/ 887 w 1137"/>
                <a:gd name="T3" fmla="*/ 325 h 1894"/>
                <a:gd name="T4" fmla="*/ 951 w 1137"/>
                <a:gd name="T5" fmla="*/ 433 h 1894"/>
                <a:gd name="T6" fmla="*/ 974 w 1137"/>
                <a:gd name="T7" fmla="*/ 557 h 1894"/>
                <a:gd name="T8" fmla="*/ 980 w 1137"/>
                <a:gd name="T9" fmla="*/ 1155 h 1894"/>
                <a:gd name="T10" fmla="*/ 1114 w 1137"/>
                <a:gd name="T11" fmla="*/ 1375 h 1894"/>
                <a:gd name="T12" fmla="*/ 1137 w 1137"/>
                <a:gd name="T13" fmla="*/ 1477 h 1894"/>
                <a:gd name="T14" fmla="*/ 1127 w 1137"/>
                <a:gd name="T15" fmla="*/ 1653 h 1894"/>
                <a:gd name="T16" fmla="*/ 1086 w 1137"/>
                <a:gd name="T17" fmla="*/ 1685 h 1894"/>
                <a:gd name="T18" fmla="*/ 912 w 1137"/>
                <a:gd name="T19" fmla="*/ 1823 h 1894"/>
                <a:gd name="T20" fmla="*/ 891 w 1137"/>
                <a:gd name="T21" fmla="*/ 1873 h 1894"/>
                <a:gd name="T22" fmla="*/ 841 w 1137"/>
                <a:gd name="T23" fmla="*/ 1893 h 1894"/>
                <a:gd name="T24" fmla="*/ 793 w 1137"/>
                <a:gd name="T25" fmla="*/ 1873 h 1894"/>
                <a:gd name="T26" fmla="*/ 771 w 1137"/>
                <a:gd name="T27" fmla="*/ 1823 h 1894"/>
                <a:gd name="T28" fmla="*/ 747 w 1137"/>
                <a:gd name="T29" fmla="*/ 1652 h 1894"/>
                <a:gd name="T30" fmla="*/ 740 w 1137"/>
                <a:gd name="T31" fmla="*/ 1598 h 1894"/>
                <a:gd name="T32" fmla="*/ 772 w 1137"/>
                <a:gd name="T33" fmla="*/ 1556 h 1894"/>
                <a:gd name="T34" fmla="*/ 996 w 1137"/>
                <a:gd name="T35" fmla="*/ 1546 h 1894"/>
                <a:gd name="T36" fmla="*/ 988 w 1137"/>
                <a:gd name="T37" fmla="*/ 1436 h 1894"/>
                <a:gd name="T38" fmla="*/ 854 w 1137"/>
                <a:gd name="T39" fmla="*/ 1216 h 1894"/>
                <a:gd name="T40" fmla="*/ 833 w 1137"/>
                <a:gd name="T41" fmla="*/ 1116 h 1894"/>
                <a:gd name="T42" fmla="*/ 824 w 1137"/>
                <a:gd name="T43" fmla="*/ 497 h 1894"/>
                <a:gd name="T44" fmla="*/ 781 w 1137"/>
                <a:gd name="T45" fmla="*/ 416 h 1894"/>
                <a:gd name="T46" fmla="*/ 352 w 1137"/>
                <a:gd name="T47" fmla="*/ 442 h 1894"/>
                <a:gd name="T48" fmla="*/ 321 w 1137"/>
                <a:gd name="T49" fmla="*/ 526 h 1894"/>
                <a:gd name="T50" fmla="*/ 316 w 1137"/>
                <a:gd name="T51" fmla="*/ 1149 h 1894"/>
                <a:gd name="T52" fmla="*/ 276 w 1137"/>
                <a:gd name="T53" fmla="*/ 1252 h 1894"/>
                <a:gd name="T54" fmla="*/ 143 w 1137"/>
                <a:gd name="T55" fmla="*/ 1459 h 1894"/>
                <a:gd name="T56" fmla="*/ 338 w 1137"/>
                <a:gd name="T57" fmla="*/ 1547 h 1894"/>
                <a:gd name="T58" fmla="*/ 388 w 1137"/>
                <a:gd name="T59" fmla="*/ 1567 h 1894"/>
                <a:gd name="T60" fmla="*/ 409 w 1137"/>
                <a:gd name="T61" fmla="*/ 1617 h 1894"/>
                <a:gd name="T62" fmla="*/ 388 w 1137"/>
                <a:gd name="T63" fmla="*/ 1667 h 1894"/>
                <a:gd name="T64" fmla="*/ 338 w 1137"/>
                <a:gd name="T65" fmla="*/ 1688 h 1894"/>
                <a:gd name="T66" fmla="*/ 335 w 1137"/>
                <a:gd name="T67" fmla="*/ 1842 h 1894"/>
                <a:gd name="T68" fmla="*/ 303 w 1137"/>
                <a:gd name="T69" fmla="*/ 1885 h 1894"/>
                <a:gd name="T70" fmla="*/ 250 w 1137"/>
                <a:gd name="T71" fmla="*/ 1891 h 1894"/>
                <a:gd name="T72" fmla="*/ 207 w 1137"/>
                <a:gd name="T73" fmla="*/ 1859 h 1894"/>
                <a:gd name="T74" fmla="*/ 198 w 1137"/>
                <a:gd name="T75" fmla="*/ 1688 h 1894"/>
                <a:gd name="T76" fmla="*/ 35 w 1137"/>
                <a:gd name="T77" fmla="*/ 1678 h 1894"/>
                <a:gd name="T78" fmla="*/ 2 w 1137"/>
                <a:gd name="T79" fmla="*/ 1636 h 1894"/>
                <a:gd name="T80" fmla="*/ 3 w 1137"/>
                <a:gd name="T81" fmla="*/ 1443 h 1894"/>
                <a:gd name="T82" fmla="*/ 45 w 1137"/>
                <a:gd name="T83" fmla="*/ 1338 h 1894"/>
                <a:gd name="T84" fmla="*/ 178 w 1137"/>
                <a:gd name="T85" fmla="*/ 1134 h 1894"/>
                <a:gd name="T86" fmla="*/ 182 w 1137"/>
                <a:gd name="T87" fmla="*/ 515 h 1894"/>
                <a:gd name="T88" fmla="*/ 218 w 1137"/>
                <a:gd name="T89" fmla="*/ 395 h 1894"/>
                <a:gd name="T90" fmla="*/ 522 w 1137"/>
                <a:gd name="T91" fmla="*/ 25 h 1894"/>
                <a:gd name="T92" fmla="*/ 574 w 1137"/>
                <a:gd name="T93" fmla="*/ 0 h 1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37" h="1894">
                  <a:moveTo>
                    <a:pt x="574" y="0"/>
                  </a:moveTo>
                  <a:lnTo>
                    <a:pt x="589" y="3"/>
                  </a:lnTo>
                  <a:lnTo>
                    <a:pt x="603" y="7"/>
                  </a:lnTo>
                  <a:lnTo>
                    <a:pt x="617" y="14"/>
                  </a:lnTo>
                  <a:lnTo>
                    <a:pt x="627" y="25"/>
                  </a:lnTo>
                  <a:lnTo>
                    <a:pt x="887" y="325"/>
                  </a:lnTo>
                  <a:lnTo>
                    <a:pt x="913" y="359"/>
                  </a:lnTo>
                  <a:lnTo>
                    <a:pt x="934" y="395"/>
                  </a:lnTo>
                  <a:lnTo>
                    <a:pt x="951" y="433"/>
                  </a:lnTo>
                  <a:lnTo>
                    <a:pt x="964" y="473"/>
                  </a:lnTo>
                  <a:lnTo>
                    <a:pt x="971" y="515"/>
                  </a:lnTo>
                  <a:lnTo>
                    <a:pt x="974" y="557"/>
                  </a:lnTo>
                  <a:lnTo>
                    <a:pt x="974" y="1118"/>
                  </a:lnTo>
                  <a:lnTo>
                    <a:pt x="976" y="1137"/>
                  </a:lnTo>
                  <a:lnTo>
                    <a:pt x="980" y="1155"/>
                  </a:lnTo>
                  <a:lnTo>
                    <a:pt x="989" y="1173"/>
                  </a:lnTo>
                  <a:lnTo>
                    <a:pt x="1097" y="1343"/>
                  </a:lnTo>
                  <a:lnTo>
                    <a:pt x="1114" y="1375"/>
                  </a:lnTo>
                  <a:lnTo>
                    <a:pt x="1127" y="1407"/>
                  </a:lnTo>
                  <a:lnTo>
                    <a:pt x="1134" y="1442"/>
                  </a:lnTo>
                  <a:lnTo>
                    <a:pt x="1137" y="1477"/>
                  </a:lnTo>
                  <a:lnTo>
                    <a:pt x="1137" y="1617"/>
                  </a:lnTo>
                  <a:lnTo>
                    <a:pt x="1134" y="1636"/>
                  </a:lnTo>
                  <a:lnTo>
                    <a:pt x="1127" y="1653"/>
                  </a:lnTo>
                  <a:lnTo>
                    <a:pt x="1116" y="1667"/>
                  </a:lnTo>
                  <a:lnTo>
                    <a:pt x="1102" y="1678"/>
                  </a:lnTo>
                  <a:lnTo>
                    <a:pt x="1086" y="1685"/>
                  </a:lnTo>
                  <a:lnTo>
                    <a:pt x="1067" y="1688"/>
                  </a:lnTo>
                  <a:lnTo>
                    <a:pt x="912" y="1688"/>
                  </a:lnTo>
                  <a:lnTo>
                    <a:pt x="912" y="1823"/>
                  </a:lnTo>
                  <a:lnTo>
                    <a:pt x="909" y="1841"/>
                  </a:lnTo>
                  <a:lnTo>
                    <a:pt x="903" y="1858"/>
                  </a:lnTo>
                  <a:lnTo>
                    <a:pt x="891" y="1873"/>
                  </a:lnTo>
                  <a:lnTo>
                    <a:pt x="877" y="1883"/>
                  </a:lnTo>
                  <a:lnTo>
                    <a:pt x="860" y="1891"/>
                  </a:lnTo>
                  <a:lnTo>
                    <a:pt x="841" y="1893"/>
                  </a:lnTo>
                  <a:lnTo>
                    <a:pt x="823" y="1891"/>
                  </a:lnTo>
                  <a:lnTo>
                    <a:pt x="806" y="1883"/>
                  </a:lnTo>
                  <a:lnTo>
                    <a:pt x="793" y="1873"/>
                  </a:lnTo>
                  <a:lnTo>
                    <a:pt x="781" y="1858"/>
                  </a:lnTo>
                  <a:lnTo>
                    <a:pt x="773" y="1841"/>
                  </a:lnTo>
                  <a:lnTo>
                    <a:pt x="771" y="1823"/>
                  </a:lnTo>
                  <a:lnTo>
                    <a:pt x="771" y="1676"/>
                  </a:lnTo>
                  <a:lnTo>
                    <a:pt x="758" y="1666"/>
                  </a:lnTo>
                  <a:lnTo>
                    <a:pt x="747" y="1652"/>
                  </a:lnTo>
                  <a:lnTo>
                    <a:pt x="740" y="1635"/>
                  </a:lnTo>
                  <a:lnTo>
                    <a:pt x="737" y="1617"/>
                  </a:lnTo>
                  <a:lnTo>
                    <a:pt x="740" y="1598"/>
                  </a:lnTo>
                  <a:lnTo>
                    <a:pt x="747" y="1581"/>
                  </a:lnTo>
                  <a:lnTo>
                    <a:pt x="758" y="1567"/>
                  </a:lnTo>
                  <a:lnTo>
                    <a:pt x="772" y="1556"/>
                  </a:lnTo>
                  <a:lnTo>
                    <a:pt x="789" y="1549"/>
                  </a:lnTo>
                  <a:lnTo>
                    <a:pt x="807" y="1546"/>
                  </a:lnTo>
                  <a:lnTo>
                    <a:pt x="996" y="1546"/>
                  </a:lnTo>
                  <a:lnTo>
                    <a:pt x="996" y="1477"/>
                  </a:lnTo>
                  <a:lnTo>
                    <a:pt x="995" y="1456"/>
                  </a:lnTo>
                  <a:lnTo>
                    <a:pt x="988" y="1436"/>
                  </a:lnTo>
                  <a:lnTo>
                    <a:pt x="979" y="1417"/>
                  </a:lnTo>
                  <a:lnTo>
                    <a:pt x="871" y="1247"/>
                  </a:lnTo>
                  <a:lnTo>
                    <a:pt x="854" y="1216"/>
                  </a:lnTo>
                  <a:lnTo>
                    <a:pt x="842" y="1184"/>
                  </a:lnTo>
                  <a:lnTo>
                    <a:pt x="836" y="1151"/>
                  </a:lnTo>
                  <a:lnTo>
                    <a:pt x="833" y="1116"/>
                  </a:lnTo>
                  <a:lnTo>
                    <a:pt x="833" y="556"/>
                  </a:lnTo>
                  <a:lnTo>
                    <a:pt x="831" y="526"/>
                  </a:lnTo>
                  <a:lnTo>
                    <a:pt x="824" y="497"/>
                  </a:lnTo>
                  <a:lnTo>
                    <a:pt x="814" y="468"/>
                  </a:lnTo>
                  <a:lnTo>
                    <a:pt x="800" y="442"/>
                  </a:lnTo>
                  <a:lnTo>
                    <a:pt x="781" y="416"/>
                  </a:lnTo>
                  <a:lnTo>
                    <a:pt x="576" y="178"/>
                  </a:lnTo>
                  <a:lnTo>
                    <a:pt x="370" y="417"/>
                  </a:lnTo>
                  <a:lnTo>
                    <a:pt x="352" y="442"/>
                  </a:lnTo>
                  <a:lnTo>
                    <a:pt x="338" y="468"/>
                  </a:lnTo>
                  <a:lnTo>
                    <a:pt x="328" y="497"/>
                  </a:lnTo>
                  <a:lnTo>
                    <a:pt x="321" y="526"/>
                  </a:lnTo>
                  <a:lnTo>
                    <a:pt x="319" y="556"/>
                  </a:lnTo>
                  <a:lnTo>
                    <a:pt x="319" y="1112"/>
                  </a:lnTo>
                  <a:lnTo>
                    <a:pt x="316" y="1149"/>
                  </a:lnTo>
                  <a:lnTo>
                    <a:pt x="308" y="1185"/>
                  </a:lnTo>
                  <a:lnTo>
                    <a:pt x="294" y="1219"/>
                  </a:lnTo>
                  <a:lnTo>
                    <a:pt x="276" y="1252"/>
                  </a:lnTo>
                  <a:lnTo>
                    <a:pt x="160" y="1418"/>
                  </a:lnTo>
                  <a:lnTo>
                    <a:pt x="149" y="1438"/>
                  </a:lnTo>
                  <a:lnTo>
                    <a:pt x="143" y="1459"/>
                  </a:lnTo>
                  <a:lnTo>
                    <a:pt x="140" y="1481"/>
                  </a:lnTo>
                  <a:lnTo>
                    <a:pt x="140" y="1547"/>
                  </a:lnTo>
                  <a:lnTo>
                    <a:pt x="338" y="1547"/>
                  </a:lnTo>
                  <a:lnTo>
                    <a:pt x="357" y="1549"/>
                  </a:lnTo>
                  <a:lnTo>
                    <a:pt x="374" y="1557"/>
                  </a:lnTo>
                  <a:lnTo>
                    <a:pt x="388" y="1567"/>
                  </a:lnTo>
                  <a:lnTo>
                    <a:pt x="400" y="1582"/>
                  </a:lnTo>
                  <a:lnTo>
                    <a:pt x="406" y="1599"/>
                  </a:lnTo>
                  <a:lnTo>
                    <a:pt x="409" y="1617"/>
                  </a:lnTo>
                  <a:lnTo>
                    <a:pt x="406" y="1636"/>
                  </a:lnTo>
                  <a:lnTo>
                    <a:pt x="400" y="1653"/>
                  </a:lnTo>
                  <a:lnTo>
                    <a:pt x="388" y="1667"/>
                  </a:lnTo>
                  <a:lnTo>
                    <a:pt x="374" y="1678"/>
                  </a:lnTo>
                  <a:lnTo>
                    <a:pt x="357" y="1685"/>
                  </a:lnTo>
                  <a:lnTo>
                    <a:pt x="338" y="1688"/>
                  </a:lnTo>
                  <a:lnTo>
                    <a:pt x="338" y="1688"/>
                  </a:lnTo>
                  <a:lnTo>
                    <a:pt x="338" y="1823"/>
                  </a:lnTo>
                  <a:lnTo>
                    <a:pt x="335" y="1842"/>
                  </a:lnTo>
                  <a:lnTo>
                    <a:pt x="329" y="1859"/>
                  </a:lnTo>
                  <a:lnTo>
                    <a:pt x="317" y="1873"/>
                  </a:lnTo>
                  <a:lnTo>
                    <a:pt x="303" y="1885"/>
                  </a:lnTo>
                  <a:lnTo>
                    <a:pt x="287" y="1891"/>
                  </a:lnTo>
                  <a:lnTo>
                    <a:pt x="268" y="1894"/>
                  </a:lnTo>
                  <a:lnTo>
                    <a:pt x="250" y="1891"/>
                  </a:lnTo>
                  <a:lnTo>
                    <a:pt x="233" y="1885"/>
                  </a:lnTo>
                  <a:lnTo>
                    <a:pt x="218" y="1873"/>
                  </a:lnTo>
                  <a:lnTo>
                    <a:pt x="207" y="1859"/>
                  </a:lnTo>
                  <a:lnTo>
                    <a:pt x="200" y="1842"/>
                  </a:lnTo>
                  <a:lnTo>
                    <a:pt x="198" y="1823"/>
                  </a:lnTo>
                  <a:lnTo>
                    <a:pt x="198" y="1688"/>
                  </a:lnTo>
                  <a:lnTo>
                    <a:pt x="70" y="1688"/>
                  </a:lnTo>
                  <a:lnTo>
                    <a:pt x="52" y="1685"/>
                  </a:lnTo>
                  <a:lnTo>
                    <a:pt x="35" y="1678"/>
                  </a:lnTo>
                  <a:lnTo>
                    <a:pt x="20" y="1667"/>
                  </a:lnTo>
                  <a:lnTo>
                    <a:pt x="9" y="1653"/>
                  </a:lnTo>
                  <a:lnTo>
                    <a:pt x="2" y="1636"/>
                  </a:lnTo>
                  <a:lnTo>
                    <a:pt x="0" y="1617"/>
                  </a:lnTo>
                  <a:lnTo>
                    <a:pt x="0" y="1481"/>
                  </a:lnTo>
                  <a:lnTo>
                    <a:pt x="3" y="1443"/>
                  </a:lnTo>
                  <a:lnTo>
                    <a:pt x="11" y="1406"/>
                  </a:lnTo>
                  <a:lnTo>
                    <a:pt x="25" y="1371"/>
                  </a:lnTo>
                  <a:lnTo>
                    <a:pt x="45" y="1338"/>
                  </a:lnTo>
                  <a:lnTo>
                    <a:pt x="161" y="1171"/>
                  </a:lnTo>
                  <a:lnTo>
                    <a:pt x="171" y="1154"/>
                  </a:lnTo>
                  <a:lnTo>
                    <a:pt x="178" y="1134"/>
                  </a:lnTo>
                  <a:lnTo>
                    <a:pt x="180" y="1113"/>
                  </a:lnTo>
                  <a:lnTo>
                    <a:pt x="180" y="556"/>
                  </a:lnTo>
                  <a:lnTo>
                    <a:pt x="182" y="515"/>
                  </a:lnTo>
                  <a:lnTo>
                    <a:pt x="189" y="473"/>
                  </a:lnTo>
                  <a:lnTo>
                    <a:pt x="201" y="433"/>
                  </a:lnTo>
                  <a:lnTo>
                    <a:pt x="218" y="395"/>
                  </a:lnTo>
                  <a:lnTo>
                    <a:pt x="239" y="359"/>
                  </a:lnTo>
                  <a:lnTo>
                    <a:pt x="264" y="326"/>
                  </a:lnTo>
                  <a:lnTo>
                    <a:pt x="522" y="25"/>
                  </a:lnTo>
                  <a:lnTo>
                    <a:pt x="536" y="12"/>
                  </a:lnTo>
                  <a:lnTo>
                    <a:pt x="554" y="4"/>
                  </a:lnTo>
                  <a:lnTo>
                    <a:pt x="5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1" name="Freeform 111"/>
            <p:cNvSpPr/>
            <p:nvPr/>
          </p:nvSpPr>
          <p:spPr bwMode="auto">
            <a:xfrm>
              <a:off x="10217151" y="2943225"/>
              <a:ext cx="22225" cy="71438"/>
            </a:xfrm>
            <a:custGeom>
              <a:avLst/>
              <a:gdLst>
                <a:gd name="T0" fmla="*/ 70 w 140"/>
                <a:gd name="T1" fmla="*/ 0 h 445"/>
                <a:gd name="T2" fmla="*/ 89 w 140"/>
                <a:gd name="T3" fmla="*/ 2 h 445"/>
                <a:gd name="T4" fmla="*/ 106 w 140"/>
                <a:gd name="T5" fmla="*/ 9 h 445"/>
                <a:gd name="T6" fmla="*/ 120 w 140"/>
                <a:gd name="T7" fmla="*/ 20 h 445"/>
                <a:gd name="T8" fmla="*/ 130 w 140"/>
                <a:gd name="T9" fmla="*/ 35 h 445"/>
                <a:gd name="T10" fmla="*/ 138 w 140"/>
                <a:gd name="T11" fmla="*/ 52 h 445"/>
                <a:gd name="T12" fmla="*/ 140 w 140"/>
                <a:gd name="T13" fmla="*/ 70 h 445"/>
                <a:gd name="T14" fmla="*/ 140 w 140"/>
                <a:gd name="T15" fmla="*/ 375 h 445"/>
                <a:gd name="T16" fmla="*/ 138 w 140"/>
                <a:gd name="T17" fmla="*/ 394 h 445"/>
                <a:gd name="T18" fmla="*/ 130 w 140"/>
                <a:gd name="T19" fmla="*/ 412 h 445"/>
                <a:gd name="T20" fmla="*/ 119 w 140"/>
                <a:gd name="T21" fmla="*/ 426 h 445"/>
                <a:gd name="T22" fmla="*/ 103 w 140"/>
                <a:gd name="T23" fmla="*/ 438 h 445"/>
                <a:gd name="T24" fmla="*/ 86 w 140"/>
                <a:gd name="T25" fmla="*/ 444 h 445"/>
                <a:gd name="T26" fmla="*/ 66 w 140"/>
                <a:gd name="T27" fmla="*/ 445 h 445"/>
                <a:gd name="T28" fmla="*/ 48 w 140"/>
                <a:gd name="T29" fmla="*/ 442 h 445"/>
                <a:gd name="T30" fmla="*/ 32 w 140"/>
                <a:gd name="T31" fmla="*/ 435 h 445"/>
                <a:gd name="T32" fmla="*/ 19 w 140"/>
                <a:gd name="T33" fmla="*/ 422 h 445"/>
                <a:gd name="T34" fmla="*/ 9 w 140"/>
                <a:gd name="T35" fmla="*/ 408 h 445"/>
                <a:gd name="T36" fmla="*/ 2 w 140"/>
                <a:gd name="T37" fmla="*/ 391 h 445"/>
                <a:gd name="T38" fmla="*/ 0 w 140"/>
                <a:gd name="T39" fmla="*/ 372 h 445"/>
                <a:gd name="T40" fmla="*/ 0 w 140"/>
                <a:gd name="T41" fmla="*/ 70 h 445"/>
                <a:gd name="T42" fmla="*/ 2 w 140"/>
                <a:gd name="T43" fmla="*/ 52 h 445"/>
                <a:gd name="T44" fmla="*/ 10 w 140"/>
                <a:gd name="T45" fmla="*/ 35 h 445"/>
                <a:gd name="T46" fmla="*/ 20 w 140"/>
                <a:gd name="T47" fmla="*/ 20 h 445"/>
                <a:gd name="T48" fmla="*/ 35 w 140"/>
                <a:gd name="T49" fmla="*/ 9 h 445"/>
                <a:gd name="T50" fmla="*/ 51 w 140"/>
                <a:gd name="T51" fmla="*/ 2 h 445"/>
                <a:gd name="T52" fmla="*/ 70 w 140"/>
                <a:gd name="T53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445">
                  <a:moveTo>
                    <a:pt x="70" y="0"/>
                  </a:moveTo>
                  <a:lnTo>
                    <a:pt x="89" y="2"/>
                  </a:lnTo>
                  <a:lnTo>
                    <a:pt x="106" y="9"/>
                  </a:lnTo>
                  <a:lnTo>
                    <a:pt x="120" y="20"/>
                  </a:lnTo>
                  <a:lnTo>
                    <a:pt x="130" y="35"/>
                  </a:lnTo>
                  <a:lnTo>
                    <a:pt x="138" y="52"/>
                  </a:lnTo>
                  <a:lnTo>
                    <a:pt x="140" y="70"/>
                  </a:lnTo>
                  <a:lnTo>
                    <a:pt x="140" y="375"/>
                  </a:lnTo>
                  <a:lnTo>
                    <a:pt x="138" y="394"/>
                  </a:lnTo>
                  <a:lnTo>
                    <a:pt x="130" y="412"/>
                  </a:lnTo>
                  <a:lnTo>
                    <a:pt x="119" y="426"/>
                  </a:lnTo>
                  <a:lnTo>
                    <a:pt x="103" y="438"/>
                  </a:lnTo>
                  <a:lnTo>
                    <a:pt x="86" y="444"/>
                  </a:lnTo>
                  <a:lnTo>
                    <a:pt x="66" y="445"/>
                  </a:lnTo>
                  <a:lnTo>
                    <a:pt x="48" y="442"/>
                  </a:lnTo>
                  <a:lnTo>
                    <a:pt x="32" y="435"/>
                  </a:lnTo>
                  <a:lnTo>
                    <a:pt x="19" y="422"/>
                  </a:lnTo>
                  <a:lnTo>
                    <a:pt x="9" y="408"/>
                  </a:lnTo>
                  <a:lnTo>
                    <a:pt x="2" y="391"/>
                  </a:lnTo>
                  <a:lnTo>
                    <a:pt x="0" y="372"/>
                  </a:lnTo>
                  <a:lnTo>
                    <a:pt x="0" y="70"/>
                  </a:lnTo>
                  <a:lnTo>
                    <a:pt x="2" y="52"/>
                  </a:lnTo>
                  <a:lnTo>
                    <a:pt x="10" y="35"/>
                  </a:lnTo>
                  <a:lnTo>
                    <a:pt x="20" y="20"/>
                  </a:lnTo>
                  <a:lnTo>
                    <a:pt x="35" y="9"/>
                  </a:lnTo>
                  <a:lnTo>
                    <a:pt x="51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22" name="Group 49"/>
          <p:cNvGrpSpPr/>
          <p:nvPr/>
        </p:nvGrpSpPr>
        <p:grpSpPr>
          <a:xfrm>
            <a:off x="6943273" y="3196542"/>
            <a:ext cx="755206" cy="746525"/>
            <a:chOff x="4356100" y="3465513"/>
            <a:chExt cx="552450" cy="546100"/>
          </a:xfrm>
          <a:solidFill>
            <a:schemeClr val="bg1"/>
          </a:solidFill>
        </p:grpSpPr>
        <p:sp>
          <p:nvSpPr>
            <p:cNvPr id="23" name="Freeform 242"/>
            <p:cNvSpPr/>
            <p:nvPr/>
          </p:nvSpPr>
          <p:spPr bwMode="auto">
            <a:xfrm>
              <a:off x="4486275" y="3465513"/>
              <a:ext cx="422275" cy="422275"/>
            </a:xfrm>
            <a:custGeom>
              <a:avLst/>
              <a:gdLst>
                <a:gd name="T0" fmla="*/ 2000 w 2664"/>
                <a:gd name="T1" fmla="*/ 115 h 2664"/>
                <a:gd name="T2" fmla="*/ 2063 w 2664"/>
                <a:gd name="T3" fmla="*/ 268 h 2664"/>
                <a:gd name="T4" fmla="*/ 2150 w 2664"/>
                <a:gd name="T5" fmla="*/ 560 h 2664"/>
                <a:gd name="T6" fmla="*/ 2425 w 2664"/>
                <a:gd name="T7" fmla="*/ 602 h 2664"/>
                <a:gd name="T8" fmla="*/ 2566 w 2664"/>
                <a:gd name="T9" fmla="*/ 688 h 2664"/>
                <a:gd name="T10" fmla="*/ 2660 w 2664"/>
                <a:gd name="T11" fmla="*/ 999 h 2664"/>
                <a:gd name="T12" fmla="*/ 2552 w 2664"/>
                <a:gd name="T13" fmla="*/ 1126 h 2664"/>
                <a:gd name="T14" fmla="*/ 2552 w 2664"/>
                <a:gd name="T15" fmla="*/ 1538 h 2664"/>
                <a:gd name="T16" fmla="*/ 2660 w 2664"/>
                <a:gd name="T17" fmla="*/ 1662 h 2664"/>
                <a:gd name="T18" fmla="*/ 2565 w 2664"/>
                <a:gd name="T19" fmla="*/ 1976 h 2664"/>
                <a:gd name="T20" fmla="*/ 2426 w 2664"/>
                <a:gd name="T21" fmla="*/ 2062 h 2664"/>
                <a:gd name="T22" fmla="*/ 2149 w 2664"/>
                <a:gd name="T23" fmla="*/ 2103 h 2664"/>
                <a:gd name="T24" fmla="*/ 2062 w 2664"/>
                <a:gd name="T25" fmla="*/ 2395 h 2664"/>
                <a:gd name="T26" fmla="*/ 1999 w 2664"/>
                <a:gd name="T27" fmla="*/ 2548 h 2664"/>
                <a:gd name="T28" fmla="*/ 1706 w 2664"/>
                <a:gd name="T29" fmla="*/ 2664 h 2664"/>
                <a:gd name="T30" fmla="*/ 1551 w 2664"/>
                <a:gd name="T31" fmla="*/ 2576 h 2664"/>
                <a:gd name="T32" fmla="*/ 1481 w 2664"/>
                <a:gd name="T33" fmla="*/ 2322 h 2664"/>
                <a:gd name="T34" fmla="*/ 1579 w 2664"/>
                <a:gd name="T35" fmla="*/ 2308 h 2664"/>
                <a:gd name="T36" fmla="*/ 1691 w 2664"/>
                <a:gd name="T37" fmla="*/ 2520 h 2664"/>
                <a:gd name="T38" fmla="*/ 1914 w 2664"/>
                <a:gd name="T39" fmla="*/ 2435 h 2664"/>
                <a:gd name="T40" fmla="*/ 1849 w 2664"/>
                <a:gd name="T41" fmla="*/ 2216 h 2664"/>
                <a:gd name="T42" fmla="*/ 1982 w 2664"/>
                <a:gd name="T43" fmla="*/ 2071 h 2664"/>
                <a:gd name="T44" fmla="*/ 2179 w 2664"/>
                <a:gd name="T45" fmla="*/ 1854 h 2664"/>
                <a:gd name="T46" fmla="*/ 2421 w 2664"/>
                <a:gd name="T47" fmla="*/ 1921 h 2664"/>
                <a:gd name="T48" fmla="*/ 2524 w 2664"/>
                <a:gd name="T49" fmla="*/ 1696 h 2664"/>
                <a:gd name="T50" fmla="*/ 2310 w 2664"/>
                <a:gd name="T51" fmla="*/ 1578 h 2664"/>
                <a:gd name="T52" fmla="*/ 2316 w 2664"/>
                <a:gd name="T53" fmla="*/ 1293 h 2664"/>
                <a:gd name="T54" fmla="*/ 2322 w 2664"/>
                <a:gd name="T55" fmla="*/ 1072 h 2664"/>
                <a:gd name="T56" fmla="*/ 2525 w 2664"/>
                <a:gd name="T57" fmla="*/ 962 h 2664"/>
                <a:gd name="T58" fmla="*/ 2428 w 2664"/>
                <a:gd name="T59" fmla="*/ 745 h 2664"/>
                <a:gd name="T60" fmla="*/ 2180 w 2664"/>
                <a:gd name="T61" fmla="*/ 810 h 2664"/>
                <a:gd name="T62" fmla="*/ 1983 w 2664"/>
                <a:gd name="T63" fmla="*/ 593 h 2664"/>
                <a:gd name="T64" fmla="*/ 1850 w 2664"/>
                <a:gd name="T65" fmla="*/ 448 h 2664"/>
                <a:gd name="T66" fmla="*/ 1915 w 2664"/>
                <a:gd name="T67" fmla="*/ 228 h 2664"/>
                <a:gd name="T68" fmla="*/ 1686 w 2664"/>
                <a:gd name="T69" fmla="*/ 146 h 2664"/>
                <a:gd name="T70" fmla="*/ 1563 w 2664"/>
                <a:gd name="T71" fmla="*/ 364 h 2664"/>
                <a:gd name="T72" fmla="*/ 1218 w 2664"/>
                <a:gd name="T73" fmla="*/ 354 h 2664"/>
                <a:gd name="T74" fmla="*/ 1063 w 2664"/>
                <a:gd name="T75" fmla="*/ 325 h 2664"/>
                <a:gd name="T76" fmla="*/ 953 w 2664"/>
                <a:gd name="T77" fmla="*/ 139 h 2664"/>
                <a:gd name="T78" fmla="*/ 743 w 2664"/>
                <a:gd name="T79" fmla="*/ 255 h 2664"/>
                <a:gd name="T80" fmla="*/ 801 w 2664"/>
                <a:gd name="T81" fmla="*/ 501 h 2664"/>
                <a:gd name="T82" fmla="*/ 553 w 2664"/>
                <a:gd name="T83" fmla="*/ 732 h 2664"/>
                <a:gd name="T84" fmla="*/ 430 w 2664"/>
                <a:gd name="T85" fmla="*/ 810 h 2664"/>
                <a:gd name="T86" fmla="*/ 221 w 2664"/>
                <a:gd name="T87" fmla="*/ 757 h 2664"/>
                <a:gd name="T88" fmla="*/ 154 w 2664"/>
                <a:gd name="T89" fmla="*/ 988 h 2664"/>
                <a:gd name="T90" fmla="*/ 368 w 2664"/>
                <a:gd name="T91" fmla="*/ 1116 h 2664"/>
                <a:gd name="T92" fmla="*/ 309 w 2664"/>
                <a:gd name="T93" fmla="*/ 1195 h 2664"/>
                <a:gd name="T94" fmla="*/ 43 w 2664"/>
                <a:gd name="T95" fmla="*/ 1074 h 2664"/>
                <a:gd name="T96" fmla="*/ 4 w 2664"/>
                <a:gd name="T97" fmla="*/ 915 h 2664"/>
                <a:gd name="T98" fmla="*/ 159 w 2664"/>
                <a:gd name="T99" fmla="*/ 627 h 2664"/>
                <a:gd name="T100" fmla="*/ 324 w 2664"/>
                <a:gd name="T101" fmla="*/ 615 h 2664"/>
                <a:gd name="T102" fmla="*/ 660 w 2664"/>
                <a:gd name="T103" fmla="*/ 430 h 2664"/>
                <a:gd name="T104" fmla="*/ 616 w 2664"/>
                <a:gd name="T105" fmla="*/ 184 h 2664"/>
                <a:gd name="T106" fmla="*/ 889 w 2664"/>
                <a:gd name="T107" fmla="*/ 13 h 2664"/>
                <a:gd name="T108" fmla="*/ 1054 w 2664"/>
                <a:gd name="T109" fmla="*/ 27 h 2664"/>
                <a:gd name="T110" fmla="*/ 1252 w 2664"/>
                <a:gd name="T111" fmla="*/ 211 h 2664"/>
                <a:gd name="T112" fmla="*/ 1570 w 2664"/>
                <a:gd name="T113" fmla="*/ 62 h 2664"/>
                <a:gd name="T114" fmla="*/ 1720 w 2664"/>
                <a:gd name="T115" fmla="*/ 0 h 2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64" h="2664">
                  <a:moveTo>
                    <a:pt x="1720" y="0"/>
                  </a:moveTo>
                  <a:lnTo>
                    <a:pt x="1749" y="4"/>
                  </a:lnTo>
                  <a:lnTo>
                    <a:pt x="1777" y="13"/>
                  </a:lnTo>
                  <a:lnTo>
                    <a:pt x="1951" y="86"/>
                  </a:lnTo>
                  <a:lnTo>
                    <a:pt x="1977" y="98"/>
                  </a:lnTo>
                  <a:lnTo>
                    <a:pt x="2000" y="115"/>
                  </a:lnTo>
                  <a:lnTo>
                    <a:pt x="2020" y="135"/>
                  </a:lnTo>
                  <a:lnTo>
                    <a:pt x="2036" y="158"/>
                  </a:lnTo>
                  <a:lnTo>
                    <a:pt x="2050" y="185"/>
                  </a:lnTo>
                  <a:lnTo>
                    <a:pt x="2059" y="212"/>
                  </a:lnTo>
                  <a:lnTo>
                    <a:pt x="2063" y="240"/>
                  </a:lnTo>
                  <a:lnTo>
                    <a:pt x="2063" y="268"/>
                  </a:lnTo>
                  <a:lnTo>
                    <a:pt x="2059" y="296"/>
                  </a:lnTo>
                  <a:lnTo>
                    <a:pt x="2050" y="324"/>
                  </a:lnTo>
                  <a:lnTo>
                    <a:pt x="2005" y="431"/>
                  </a:lnTo>
                  <a:lnTo>
                    <a:pt x="2055" y="471"/>
                  </a:lnTo>
                  <a:lnTo>
                    <a:pt x="2104" y="515"/>
                  </a:lnTo>
                  <a:lnTo>
                    <a:pt x="2150" y="560"/>
                  </a:lnTo>
                  <a:lnTo>
                    <a:pt x="2193" y="608"/>
                  </a:lnTo>
                  <a:lnTo>
                    <a:pt x="2234" y="660"/>
                  </a:lnTo>
                  <a:lnTo>
                    <a:pt x="2341" y="615"/>
                  </a:lnTo>
                  <a:lnTo>
                    <a:pt x="2369" y="606"/>
                  </a:lnTo>
                  <a:lnTo>
                    <a:pt x="2396" y="602"/>
                  </a:lnTo>
                  <a:lnTo>
                    <a:pt x="2425" y="602"/>
                  </a:lnTo>
                  <a:lnTo>
                    <a:pt x="2453" y="606"/>
                  </a:lnTo>
                  <a:lnTo>
                    <a:pt x="2480" y="615"/>
                  </a:lnTo>
                  <a:lnTo>
                    <a:pt x="2506" y="628"/>
                  </a:lnTo>
                  <a:lnTo>
                    <a:pt x="2529" y="645"/>
                  </a:lnTo>
                  <a:lnTo>
                    <a:pt x="2549" y="665"/>
                  </a:lnTo>
                  <a:lnTo>
                    <a:pt x="2566" y="688"/>
                  </a:lnTo>
                  <a:lnTo>
                    <a:pt x="2580" y="714"/>
                  </a:lnTo>
                  <a:lnTo>
                    <a:pt x="2651" y="888"/>
                  </a:lnTo>
                  <a:lnTo>
                    <a:pt x="2660" y="915"/>
                  </a:lnTo>
                  <a:lnTo>
                    <a:pt x="2664" y="944"/>
                  </a:lnTo>
                  <a:lnTo>
                    <a:pt x="2664" y="971"/>
                  </a:lnTo>
                  <a:lnTo>
                    <a:pt x="2660" y="999"/>
                  </a:lnTo>
                  <a:lnTo>
                    <a:pt x="2651" y="1027"/>
                  </a:lnTo>
                  <a:lnTo>
                    <a:pt x="2638" y="1052"/>
                  </a:lnTo>
                  <a:lnTo>
                    <a:pt x="2621" y="1075"/>
                  </a:lnTo>
                  <a:lnTo>
                    <a:pt x="2601" y="1095"/>
                  </a:lnTo>
                  <a:lnTo>
                    <a:pt x="2577" y="1112"/>
                  </a:lnTo>
                  <a:lnTo>
                    <a:pt x="2552" y="1126"/>
                  </a:lnTo>
                  <a:lnTo>
                    <a:pt x="2445" y="1170"/>
                  </a:lnTo>
                  <a:lnTo>
                    <a:pt x="2453" y="1251"/>
                  </a:lnTo>
                  <a:lnTo>
                    <a:pt x="2456" y="1331"/>
                  </a:lnTo>
                  <a:lnTo>
                    <a:pt x="2453" y="1413"/>
                  </a:lnTo>
                  <a:lnTo>
                    <a:pt x="2445" y="1493"/>
                  </a:lnTo>
                  <a:lnTo>
                    <a:pt x="2552" y="1538"/>
                  </a:lnTo>
                  <a:lnTo>
                    <a:pt x="2579" y="1552"/>
                  </a:lnTo>
                  <a:lnTo>
                    <a:pt x="2602" y="1568"/>
                  </a:lnTo>
                  <a:lnTo>
                    <a:pt x="2622" y="1589"/>
                  </a:lnTo>
                  <a:lnTo>
                    <a:pt x="2638" y="1612"/>
                  </a:lnTo>
                  <a:lnTo>
                    <a:pt x="2650" y="1636"/>
                  </a:lnTo>
                  <a:lnTo>
                    <a:pt x="2660" y="1662"/>
                  </a:lnTo>
                  <a:lnTo>
                    <a:pt x="2664" y="1691"/>
                  </a:lnTo>
                  <a:lnTo>
                    <a:pt x="2664" y="1719"/>
                  </a:lnTo>
                  <a:lnTo>
                    <a:pt x="2660" y="1748"/>
                  </a:lnTo>
                  <a:lnTo>
                    <a:pt x="2651" y="1775"/>
                  </a:lnTo>
                  <a:lnTo>
                    <a:pt x="2579" y="1949"/>
                  </a:lnTo>
                  <a:lnTo>
                    <a:pt x="2565" y="1976"/>
                  </a:lnTo>
                  <a:lnTo>
                    <a:pt x="2548" y="2000"/>
                  </a:lnTo>
                  <a:lnTo>
                    <a:pt x="2528" y="2019"/>
                  </a:lnTo>
                  <a:lnTo>
                    <a:pt x="2505" y="2035"/>
                  </a:lnTo>
                  <a:lnTo>
                    <a:pt x="2479" y="2048"/>
                  </a:lnTo>
                  <a:lnTo>
                    <a:pt x="2453" y="2056"/>
                  </a:lnTo>
                  <a:lnTo>
                    <a:pt x="2426" y="2062"/>
                  </a:lnTo>
                  <a:lnTo>
                    <a:pt x="2397" y="2062"/>
                  </a:lnTo>
                  <a:lnTo>
                    <a:pt x="2369" y="2058"/>
                  </a:lnTo>
                  <a:lnTo>
                    <a:pt x="2340" y="2048"/>
                  </a:lnTo>
                  <a:lnTo>
                    <a:pt x="2233" y="2004"/>
                  </a:lnTo>
                  <a:lnTo>
                    <a:pt x="2192" y="2054"/>
                  </a:lnTo>
                  <a:lnTo>
                    <a:pt x="2149" y="2103"/>
                  </a:lnTo>
                  <a:lnTo>
                    <a:pt x="2103" y="2149"/>
                  </a:lnTo>
                  <a:lnTo>
                    <a:pt x="2054" y="2191"/>
                  </a:lnTo>
                  <a:lnTo>
                    <a:pt x="2004" y="2232"/>
                  </a:lnTo>
                  <a:lnTo>
                    <a:pt x="2048" y="2340"/>
                  </a:lnTo>
                  <a:lnTo>
                    <a:pt x="2058" y="2367"/>
                  </a:lnTo>
                  <a:lnTo>
                    <a:pt x="2062" y="2395"/>
                  </a:lnTo>
                  <a:lnTo>
                    <a:pt x="2062" y="2423"/>
                  </a:lnTo>
                  <a:lnTo>
                    <a:pt x="2058" y="2452"/>
                  </a:lnTo>
                  <a:lnTo>
                    <a:pt x="2048" y="2479"/>
                  </a:lnTo>
                  <a:lnTo>
                    <a:pt x="2035" y="2504"/>
                  </a:lnTo>
                  <a:lnTo>
                    <a:pt x="2019" y="2528"/>
                  </a:lnTo>
                  <a:lnTo>
                    <a:pt x="1999" y="2548"/>
                  </a:lnTo>
                  <a:lnTo>
                    <a:pt x="1975" y="2564"/>
                  </a:lnTo>
                  <a:lnTo>
                    <a:pt x="1950" y="2578"/>
                  </a:lnTo>
                  <a:lnTo>
                    <a:pt x="1776" y="2650"/>
                  </a:lnTo>
                  <a:lnTo>
                    <a:pt x="1753" y="2657"/>
                  </a:lnTo>
                  <a:lnTo>
                    <a:pt x="1730" y="2661"/>
                  </a:lnTo>
                  <a:lnTo>
                    <a:pt x="1706" y="2664"/>
                  </a:lnTo>
                  <a:lnTo>
                    <a:pt x="1672" y="2660"/>
                  </a:lnTo>
                  <a:lnTo>
                    <a:pt x="1637" y="2650"/>
                  </a:lnTo>
                  <a:lnTo>
                    <a:pt x="1610" y="2636"/>
                  </a:lnTo>
                  <a:lnTo>
                    <a:pt x="1588" y="2619"/>
                  </a:lnTo>
                  <a:lnTo>
                    <a:pt x="1568" y="2599"/>
                  </a:lnTo>
                  <a:lnTo>
                    <a:pt x="1551" y="2576"/>
                  </a:lnTo>
                  <a:lnTo>
                    <a:pt x="1538" y="2551"/>
                  </a:lnTo>
                  <a:lnTo>
                    <a:pt x="1472" y="2391"/>
                  </a:lnTo>
                  <a:lnTo>
                    <a:pt x="1467" y="2373"/>
                  </a:lnTo>
                  <a:lnTo>
                    <a:pt x="1467" y="2355"/>
                  </a:lnTo>
                  <a:lnTo>
                    <a:pt x="1472" y="2338"/>
                  </a:lnTo>
                  <a:lnTo>
                    <a:pt x="1481" y="2322"/>
                  </a:lnTo>
                  <a:lnTo>
                    <a:pt x="1493" y="2309"/>
                  </a:lnTo>
                  <a:lnTo>
                    <a:pt x="1510" y="2299"/>
                  </a:lnTo>
                  <a:lnTo>
                    <a:pt x="1528" y="2295"/>
                  </a:lnTo>
                  <a:lnTo>
                    <a:pt x="1546" y="2295"/>
                  </a:lnTo>
                  <a:lnTo>
                    <a:pt x="1564" y="2300"/>
                  </a:lnTo>
                  <a:lnTo>
                    <a:pt x="1579" y="2308"/>
                  </a:lnTo>
                  <a:lnTo>
                    <a:pt x="1593" y="2321"/>
                  </a:lnTo>
                  <a:lnTo>
                    <a:pt x="1602" y="2338"/>
                  </a:lnTo>
                  <a:lnTo>
                    <a:pt x="1667" y="2497"/>
                  </a:lnTo>
                  <a:lnTo>
                    <a:pt x="1674" y="2508"/>
                  </a:lnTo>
                  <a:lnTo>
                    <a:pt x="1681" y="2515"/>
                  </a:lnTo>
                  <a:lnTo>
                    <a:pt x="1691" y="2520"/>
                  </a:lnTo>
                  <a:lnTo>
                    <a:pt x="1701" y="2523"/>
                  </a:lnTo>
                  <a:lnTo>
                    <a:pt x="1713" y="2523"/>
                  </a:lnTo>
                  <a:lnTo>
                    <a:pt x="1722" y="2520"/>
                  </a:lnTo>
                  <a:lnTo>
                    <a:pt x="1896" y="2449"/>
                  </a:lnTo>
                  <a:lnTo>
                    <a:pt x="1906" y="2443"/>
                  </a:lnTo>
                  <a:lnTo>
                    <a:pt x="1914" y="2435"/>
                  </a:lnTo>
                  <a:lnTo>
                    <a:pt x="1919" y="2425"/>
                  </a:lnTo>
                  <a:lnTo>
                    <a:pt x="1923" y="2415"/>
                  </a:lnTo>
                  <a:lnTo>
                    <a:pt x="1923" y="2404"/>
                  </a:lnTo>
                  <a:lnTo>
                    <a:pt x="1919" y="2394"/>
                  </a:lnTo>
                  <a:lnTo>
                    <a:pt x="1853" y="2235"/>
                  </a:lnTo>
                  <a:lnTo>
                    <a:pt x="1849" y="2216"/>
                  </a:lnTo>
                  <a:lnTo>
                    <a:pt x="1849" y="2197"/>
                  </a:lnTo>
                  <a:lnTo>
                    <a:pt x="1855" y="2178"/>
                  </a:lnTo>
                  <a:lnTo>
                    <a:pt x="1865" y="2162"/>
                  </a:lnTo>
                  <a:lnTo>
                    <a:pt x="1879" y="2149"/>
                  </a:lnTo>
                  <a:lnTo>
                    <a:pt x="1932" y="2111"/>
                  </a:lnTo>
                  <a:lnTo>
                    <a:pt x="1982" y="2071"/>
                  </a:lnTo>
                  <a:lnTo>
                    <a:pt x="2028" y="2027"/>
                  </a:lnTo>
                  <a:lnTo>
                    <a:pt x="2072" y="1981"/>
                  </a:lnTo>
                  <a:lnTo>
                    <a:pt x="2112" y="1931"/>
                  </a:lnTo>
                  <a:lnTo>
                    <a:pt x="2150" y="1878"/>
                  </a:lnTo>
                  <a:lnTo>
                    <a:pt x="2163" y="1864"/>
                  </a:lnTo>
                  <a:lnTo>
                    <a:pt x="2179" y="1854"/>
                  </a:lnTo>
                  <a:lnTo>
                    <a:pt x="2197" y="1849"/>
                  </a:lnTo>
                  <a:lnTo>
                    <a:pt x="2216" y="1848"/>
                  </a:lnTo>
                  <a:lnTo>
                    <a:pt x="2236" y="1853"/>
                  </a:lnTo>
                  <a:lnTo>
                    <a:pt x="2395" y="1919"/>
                  </a:lnTo>
                  <a:lnTo>
                    <a:pt x="2408" y="1922"/>
                  </a:lnTo>
                  <a:lnTo>
                    <a:pt x="2421" y="1921"/>
                  </a:lnTo>
                  <a:lnTo>
                    <a:pt x="2433" y="1916"/>
                  </a:lnTo>
                  <a:lnTo>
                    <a:pt x="2442" y="1908"/>
                  </a:lnTo>
                  <a:lnTo>
                    <a:pt x="2450" y="1896"/>
                  </a:lnTo>
                  <a:lnTo>
                    <a:pt x="2523" y="1722"/>
                  </a:lnTo>
                  <a:lnTo>
                    <a:pt x="2525" y="1710"/>
                  </a:lnTo>
                  <a:lnTo>
                    <a:pt x="2524" y="1696"/>
                  </a:lnTo>
                  <a:lnTo>
                    <a:pt x="2519" y="1684"/>
                  </a:lnTo>
                  <a:lnTo>
                    <a:pt x="2511" y="1675"/>
                  </a:lnTo>
                  <a:lnTo>
                    <a:pt x="2499" y="1668"/>
                  </a:lnTo>
                  <a:lnTo>
                    <a:pt x="2340" y="1602"/>
                  </a:lnTo>
                  <a:lnTo>
                    <a:pt x="2323" y="1592"/>
                  </a:lnTo>
                  <a:lnTo>
                    <a:pt x="2310" y="1578"/>
                  </a:lnTo>
                  <a:lnTo>
                    <a:pt x="2301" y="1561"/>
                  </a:lnTo>
                  <a:lnTo>
                    <a:pt x="2297" y="1542"/>
                  </a:lnTo>
                  <a:lnTo>
                    <a:pt x="2298" y="1523"/>
                  </a:lnTo>
                  <a:lnTo>
                    <a:pt x="2310" y="1447"/>
                  </a:lnTo>
                  <a:lnTo>
                    <a:pt x="2316" y="1370"/>
                  </a:lnTo>
                  <a:lnTo>
                    <a:pt x="2316" y="1293"/>
                  </a:lnTo>
                  <a:lnTo>
                    <a:pt x="2310" y="1218"/>
                  </a:lnTo>
                  <a:lnTo>
                    <a:pt x="2298" y="1141"/>
                  </a:lnTo>
                  <a:lnTo>
                    <a:pt x="2297" y="1122"/>
                  </a:lnTo>
                  <a:lnTo>
                    <a:pt x="2301" y="1103"/>
                  </a:lnTo>
                  <a:lnTo>
                    <a:pt x="2310" y="1086"/>
                  </a:lnTo>
                  <a:lnTo>
                    <a:pt x="2322" y="1072"/>
                  </a:lnTo>
                  <a:lnTo>
                    <a:pt x="2340" y="1063"/>
                  </a:lnTo>
                  <a:lnTo>
                    <a:pt x="2499" y="996"/>
                  </a:lnTo>
                  <a:lnTo>
                    <a:pt x="2509" y="991"/>
                  </a:lnTo>
                  <a:lnTo>
                    <a:pt x="2517" y="983"/>
                  </a:lnTo>
                  <a:lnTo>
                    <a:pt x="2523" y="973"/>
                  </a:lnTo>
                  <a:lnTo>
                    <a:pt x="2525" y="962"/>
                  </a:lnTo>
                  <a:lnTo>
                    <a:pt x="2525" y="952"/>
                  </a:lnTo>
                  <a:lnTo>
                    <a:pt x="2523" y="941"/>
                  </a:lnTo>
                  <a:lnTo>
                    <a:pt x="2451" y="768"/>
                  </a:lnTo>
                  <a:lnTo>
                    <a:pt x="2445" y="758"/>
                  </a:lnTo>
                  <a:lnTo>
                    <a:pt x="2437" y="751"/>
                  </a:lnTo>
                  <a:lnTo>
                    <a:pt x="2428" y="745"/>
                  </a:lnTo>
                  <a:lnTo>
                    <a:pt x="2412" y="742"/>
                  </a:lnTo>
                  <a:lnTo>
                    <a:pt x="2396" y="745"/>
                  </a:lnTo>
                  <a:lnTo>
                    <a:pt x="2236" y="811"/>
                  </a:lnTo>
                  <a:lnTo>
                    <a:pt x="2217" y="816"/>
                  </a:lnTo>
                  <a:lnTo>
                    <a:pt x="2198" y="815"/>
                  </a:lnTo>
                  <a:lnTo>
                    <a:pt x="2180" y="810"/>
                  </a:lnTo>
                  <a:lnTo>
                    <a:pt x="2164" y="799"/>
                  </a:lnTo>
                  <a:lnTo>
                    <a:pt x="2150" y="784"/>
                  </a:lnTo>
                  <a:lnTo>
                    <a:pt x="2113" y="732"/>
                  </a:lnTo>
                  <a:lnTo>
                    <a:pt x="2072" y="682"/>
                  </a:lnTo>
                  <a:lnTo>
                    <a:pt x="2029" y="636"/>
                  </a:lnTo>
                  <a:lnTo>
                    <a:pt x="1983" y="593"/>
                  </a:lnTo>
                  <a:lnTo>
                    <a:pt x="1933" y="551"/>
                  </a:lnTo>
                  <a:lnTo>
                    <a:pt x="1880" y="515"/>
                  </a:lnTo>
                  <a:lnTo>
                    <a:pt x="1866" y="501"/>
                  </a:lnTo>
                  <a:lnTo>
                    <a:pt x="1855" y="485"/>
                  </a:lnTo>
                  <a:lnTo>
                    <a:pt x="1850" y="467"/>
                  </a:lnTo>
                  <a:lnTo>
                    <a:pt x="1850" y="448"/>
                  </a:lnTo>
                  <a:lnTo>
                    <a:pt x="1855" y="429"/>
                  </a:lnTo>
                  <a:lnTo>
                    <a:pt x="1920" y="269"/>
                  </a:lnTo>
                  <a:lnTo>
                    <a:pt x="1924" y="258"/>
                  </a:lnTo>
                  <a:lnTo>
                    <a:pt x="1924" y="248"/>
                  </a:lnTo>
                  <a:lnTo>
                    <a:pt x="1920" y="237"/>
                  </a:lnTo>
                  <a:lnTo>
                    <a:pt x="1915" y="228"/>
                  </a:lnTo>
                  <a:lnTo>
                    <a:pt x="1908" y="221"/>
                  </a:lnTo>
                  <a:lnTo>
                    <a:pt x="1898" y="215"/>
                  </a:lnTo>
                  <a:lnTo>
                    <a:pt x="1724" y="143"/>
                  </a:lnTo>
                  <a:lnTo>
                    <a:pt x="1711" y="139"/>
                  </a:lnTo>
                  <a:lnTo>
                    <a:pt x="1698" y="140"/>
                  </a:lnTo>
                  <a:lnTo>
                    <a:pt x="1686" y="146"/>
                  </a:lnTo>
                  <a:lnTo>
                    <a:pt x="1676" y="154"/>
                  </a:lnTo>
                  <a:lnTo>
                    <a:pt x="1670" y="165"/>
                  </a:lnTo>
                  <a:lnTo>
                    <a:pt x="1603" y="325"/>
                  </a:lnTo>
                  <a:lnTo>
                    <a:pt x="1594" y="342"/>
                  </a:lnTo>
                  <a:lnTo>
                    <a:pt x="1580" y="354"/>
                  </a:lnTo>
                  <a:lnTo>
                    <a:pt x="1563" y="364"/>
                  </a:lnTo>
                  <a:lnTo>
                    <a:pt x="1544" y="368"/>
                  </a:lnTo>
                  <a:lnTo>
                    <a:pt x="1524" y="367"/>
                  </a:lnTo>
                  <a:lnTo>
                    <a:pt x="1448" y="354"/>
                  </a:lnTo>
                  <a:lnTo>
                    <a:pt x="1372" y="348"/>
                  </a:lnTo>
                  <a:lnTo>
                    <a:pt x="1295" y="348"/>
                  </a:lnTo>
                  <a:lnTo>
                    <a:pt x="1218" y="354"/>
                  </a:lnTo>
                  <a:lnTo>
                    <a:pt x="1142" y="367"/>
                  </a:lnTo>
                  <a:lnTo>
                    <a:pt x="1122" y="368"/>
                  </a:lnTo>
                  <a:lnTo>
                    <a:pt x="1104" y="364"/>
                  </a:lnTo>
                  <a:lnTo>
                    <a:pt x="1087" y="355"/>
                  </a:lnTo>
                  <a:lnTo>
                    <a:pt x="1074" y="342"/>
                  </a:lnTo>
                  <a:lnTo>
                    <a:pt x="1063" y="325"/>
                  </a:lnTo>
                  <a:lnTo>
                    <a:pt x="998" y="165"/>
                  </a:lnTo>
                  <a:lnTo>
                    <a:pt x="991" y="155"/>
                  </a:lnTo>
                  <a:lnTo>
                    <a:pt x="984" y="148"/>
                  </a:lnTo>
                  <a:lnTo>
                    <a:pt x="975" y="143"/>
                  </a:lnTo>
                  <a:lnTo>
                    <a:pt x="964" y="139"/>
                  </a:lnTo>
                  <a:lnTo>
                    <a:pt x="953" y="139"/>
                  </a:lnTo>
                  <a:lnTo>
                    <a:pt x="943" y="143"/>
                  </a:lnTo>
                  <a:lnTo>
                    <a:pt x="769" y="214"/>
                  </a:lnTo>
                  <a:lnTo>
                    <a:pt x="757" y="222"/>
                  </a:lnTo>
                  <a:lnTo>
                    <a:pt x="749" y="231"/>
                  </a:lnTo>
                  <a:lnTo>
                    <a:pt x="745" y="243"/>
                  </a:lnTo>
                  <a:lnTo>
                    <a:pt x="743" y="255"/>
                  </a:lnTo>
                  <a:lnTo>
                    <a:pt x="746" y="269"/>
                  </a:lnTo>
                  <a:lnTo>
                    <a:pt x="812" y="428"/>
                  </a:lnTo>
                  <a:lnTo>
                    <a:pt x="817" y="447"/>
                  </a:lnTo>
                  <a:lnTo>
                    <a:pt x="816" y="466"/>
                  </a:lnTo>
                  <a:lnTo>
                    <a:pt x="811" y="484"/>
                  </a:lnTo>
                  <a:lnTo>
                    <a:pt x="801" y="501"/>
                  </a:lnTo>
                  <a:lnTo>
                    <a:pt x="786" y="514"/>
                  </a:lnTo>
                  <a:lnTo>
                    <a:pt x="733" y="551"/>
                  </a:lnTo>
                  <a:lnTo>
                    <a:pt x="684" y="592"/>
                  </a:lnTo>
                  <a:lnTo>
                    <a:pt x="637" y="635"/>
                  </a:lnTo>
                  <a:lnTo>
                    <a:pt x="593" y="682"/>
                  </a:lnTo>
                  <a:lnTo>
                    <a:pt x="553" y="732"/>
                  </a:lnTo>
                  <a:lnTo>
                    <a:pt x="515" y="784"/>
                  </a:lnTo>
                  <a:lnTo>
                    <a:pt x="502" y="798"/>
                  </a:lnTo>
                  <a:lnTo>
                    <a:pt x="486" y="809"/>
                  </a:lnTo>
                  <a:lnTo>
                    <a:pt x="468" y="814"/>
                  </a:lnTo>
                  <a:lnTo>
                    <a:pt x="449" y="815"/>
                  </a:lnTo>
                  <a:lnTo>
                    <a:pt x="430" y="810"/>
                  </a:lnTo>
                  <a:lnTo>
                    <a:pt x="270" y="743"/>
                  </a:lnTo>
                  <a:lnTo>
                    <a:pt x="260" y="741"/>
                  </a:lnTo>
                  <a:lnTo>
                    <a:pt x="249" y="741"/>
                  </a:lnTo>
                  <a:lnTo>
                    <a:pt x="238" y="743"/>
                  </a:lnTo>
                  <a:lnTo>
                    <a:pt x="229" y="750"/>
                  </a:lnTo>
                  <a:lnTo>
                    <a:pt x="221" y="757"/>
                  </a:lnTo>
                  <a:lnTo>
                    <a:pt x="215" y="766"/>
                  </a:lnTo>
                  <a:lnTo>
                    <a:pt x="144" y="940"/>
                  </a:lnTo>
                  <a:lnTo>
                    <a:pt x="140" y="953"/>
                  </a:lnTo>
                  <a:lnTo>
                    <a:pt x="141" y="966"/>
                  </a:lnTo>
                  <a:lnTo>
                    <a:pt x="146" y="978"/>
                  </a:lnTo>
                  <a:lnTo>
                    <a:pt x="154" y="988"/>
                  </a:lnTo>
                  <a:lnTo>
                    <a:pt x="166" y="995"/>
                  </a:lnTo>
                  <a:lnTo>
                    <a:pt x="326" y="1061"/>
                  </a:lnTo>
                  <a:lnTo>
                    <a:pt x="342" y="1070"/>
                  </a:lnTo>
                  <a:lnTo>
                    <a:pt x="354" y="1083"/>
                  </a:lnTo>
                  <a:lnTo>
                    <a:pt x="364" y="1098"/>
                  </a:lnTo>
                  <a:lnTo>
                    <a:pt x="368" y="1116"/>
                  </a:lnTo>
                  <a:lnTo>
                    <a:pt x="369" y="1134"/>
                  </a:lnTo>
                  <a:lnTo>
                    <a:pt x="364" y="1152"/>
                  </a:lnTo>
                  <a:lnTo>
                    <a:pt x="354" y="1169"/>
                  </a:lnTo>
                  <a:lnTo>
                    <a:pt x="342" y="1182"/>
                  </a:lnTo>
                  <a:lnTo>
                    <a:pt x="326" y="1191"/>
                  </a:lnTo>
                  <a:lnTo>
                    <a:pt x="309" y="1195"/>
                  </a:lnTo>
                  <a:lnTo>
                    <a:pt x="290" y="1195"/>
                  </a:lnTo>
                  <a:lnTo>
                    <a:pt x="272" y="1191"/>
                  </a:lnTo>
                  <a:lnTo>
                    <a:pt x="113" y="1125"/>
                  </a:lnTo>
                  <a:lnTo>
                    <a:pt x="87" y="1111"/>
                  </a:lnTo>
                  <a:lnTo>
                    <a:pt x="62" y="1094"/>
                  </a:lnTo>
                  <a:lnTo>
                    <a:pt x="43" y="1074"/>
                  </a:lnTo>
                  <a:lnTo>
                    <a:pt x="27" y="1051"/>
                  </a:lnTo>
                  <a:lnTo>
                    <a:pt x="14" y="1027"/>
                  </a:lnTo>
                  <a:lnTo>
                    <a:pt x="5" y="999"/>
                  </a:lnTo>
                  <a:lnTo>
                    <a:pt x="0" y="972"/>
                  </a:lnTo>
                  <a:lnTo>
                    <a:pt x="0" y="944"/>
                  </a:lnTo>
                  <a:lnTo>
                    <a:pt x="4" y="915"/>
                  </a:lnTo>
                  <a:lnTo>
                    <a:pt x="14" y="887"/>
                  </a:lnTo>
                  <a:lnTo>
                    <a:pt x="87" y="713"/>
                  </a:lnTo>
                  <a:lnTo>
                    <a:pt x="99" y="687"/>
                  </a:lnTo>
                  <a:lnTo>
                    <a:pt x="116" y="664"/>
                  </a:lnTo>
                  <a:lnTo>
                    <a:pt x="136" y="644"/>
                  </a:lnTo>
                  <a:lnTo>
                    <a:pt x="159" y="627"/>
                  </a:lnTo>
                  <a:lnTo>
                    <a:pt x="185" y="615"/>
                  </a:lnTo>
                  <a:lnTo>
                    <a:pt x="212" y="605"/>
                  </a:lnTo>
                  <a:lnTo>
                    <a:pt x="241" y="601"/>
                  </a:lnTo>
                  <a:lnTo>
                    <a:pt x="269" y="601"/>
                  </a:lnTo>
                  <a:lnTo>
                    <a:pt x="296" y="605"/>
                  </a:lnTo>
                  <a:lnTo>
                    <a:pt x="324" y="615"/>
                  </a:lnTo>
                  <a:lnTo>
                    <a:pt x="433" y="659"/>
                  </a:lnTo>
                  <a:lnTo>
                    <a:pt x="473" y="608"/>
                  </a:lnTo>
                  <a:lnTo>
                    <a:pt x="516" y="560"/>
                  </a:lnTo>
                  <a:lnTo>
                    <a:pt x="561" y="514"/>
                  </a:lnTo>
                  <a:lnTo>
                    <a:pt x="610" y="470"/>
                  </a:lnTo>
                  <a:lnTo>
                    <a:pt x="660" y="430"/>
                  </a:lnTo>
                  <a:lnTo>
                    <a:pt x="616" y="323"/>
                  </a:lnTo>
                  <a:lnTo>
                    <a:pt x="607" y="294"/>
                  </a:lnTo>
                  <a:lnTo>
                    <a:pt x="602" y="266"/>
                  </a:lnTo>
                  <a:lnTo>
                    <a:pt x="603" y="237"/>
                  </a:lnTo>
                  <a:lnTo>
                    <a:pt x="608" y="210"/>
                  </a:lnTo>
                  <a:lnTo>
                    <a:pt x="616" y="184"/>
                  </a:lnTo>
                  <a:lnTo>
                    <a:pt x="629" y="158"/>
                  </a:lnTo>
                  <a:lnTo>
                    <a:pt x="646" y="136"/>
                  </a:lnTo>
                  <a:lnTo>
                    <a:pt x="666" y="115"/>
                  </a:lnTo>
                  <a:lnTo>
                    <a:pt x="689" y="98"/>
                  </a:lnTo>
                  <a:lnTo>
                    <a:pt x="715" y="85"/>
                  </a:lnTo>
                  <a:lnTo>
                    <a:pt x="889" y="13"/>
                  </a:lnTo>
                  <a:lnTo>
                    <a:pt x="917" y="4"/>
                  </a:lnTo>
                  <a:lnTo>
                    <a:pt x="944" y="0"/>
                  </a:lnTo>
                  <a:lnTo>
                    <a:pt x="972" y="0"/>
                  </a:lnTo>
                  <a:lnTo>
                    <a:pt x="1001" y="4"/>
                  </a:lnTo>
                  <a:lnTo>
                    <a:pt x="1028" y="13"/>
                  </a:lnTo>
                  <a:lnTo>
                    <a:pt x="1054" y="27"/>
                  </a:lnTo>
                  <a:lnTo>
                    <a:pt x="1077" y="43"/>
                  </a:lnTo>
                  <a:lnTo>
                    <a:pt x="1097" y="64"/>
                  </a:lnTo>
                  <a:lnTo>
                    <a:pt x="1114" y="87"/>
                  </a:lnTo>
                  <a:lnTo>
                    <a:pt x="1126" y="112"/>
                  </a:lnTo>
                  <a:lnTo>
                    <a:pt x="1172" y="219"/>
                  </a:lnTo>
                  <a:lnTo>
                    <a:pt x="1252" y="211"/>
                  </a:lnTo>
                  <a:lnTo>
                    <a:pt x="1333" y="208"/>
                  </a:lnTo>
                  <a:lnTo>
                    <a:pt x="1414" y="211"/>
                  </a:lnTo>
                  <a:lnTo>
                    <a:pt x="1494" y="219"/>
                  </a:lnTo>
                  <a:lnTo>
                    <a:pt x="1540" y="112"/>
                  </a:lnTo>
                  <a:lnTo>
                    <a:pt x="1552" y="86"/>
                  </a:lnTo>
                  <a:lnTo>
                    <a:pt x="1570" y="62"/>
                  </a:lnTo>
                  <a:lnTo>
                    <a:pt x="1590" y="42"/>
                  </a:lnTo>
                  <a:lnTo>
                    <a:pt x="1613" y="26"/>
                  </a:lnTo>
                  <a:lnTo>
                    <a:pt x="1638" y="13"/>
                  </a:lnTo>
                  <a:lnTo>
                    <a:pt x="1664" y="4"/>
                  </a:lnTo>
                  <a:lnTo>
                    <a:pt x="1692" y="0"/>
                  </a:lnTo>
                  <a:lnTo>
                    <a:pt x="17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4" name="Freeform 243"/>
            <p:cNvSpPr/>
            <p:nvPr/>
          </p:nvSpPr>
          <p:spPr bwMode="auto">
            <a:xfrm>
              <a:off x="4606925" y="3586163"/>
              <a:ext cx="180975" cy="180975"/>
            </a:xfrm>
            <a:custGeom>
              <a:avLst/>
              <a:gdLst>
                <a:gd name="T0" fmla="*/ 573 w 1145"/>
                <a:gd name="T1" fmla="*/ 0 h 1143"/>
                <a:gd name="T2" fmla="*/ 694 w 1145"/>
                <a:gd name="T3" fmla="*/ 13 h 1143"/>
                <a:gd name="T4" fmla="*/ 807 w 1145"/>
                <a:gd name="T5" fmla="*/ 51 h 1143"/>
                <a:gd name="T6" fmla="*/ 908 w 1145"/>
                <a:gd name="T7" fmla="*/ 109 h 1143"/>
                <a:gd name="T8" fmla="*/ 995 w 1145"/>
                <a:gd name="T9" fmla="*/ 187 h 1143"/>
                <a:gd name="T10" fmla="*/ 1065 w 1145"/>
                <a:gd name="T11" fmla="*/ 280 h 1143"/>
                <a:gd name="T12" fmla="*/ 1114 w 1145"/>
                <a:gd name="T13" fmla="*/ 388 h 1143"/>
                <a:gd name="T14" fmla="*/ 1140 w 1145"/>
                <a:gd name="T15" fmla="*/ 505 h 1143"/>
                <a:gd name="T16" fmla="*/ 1142 w 1145"/>
                <a:gd name="T17" fmla="*/ 625 h 1143"/>
                <a:gd name="T18" fmla="*/ 1119 w 1145"/>
                <a:gd name="T19" fmla="*/ 737 h 1143"/>
                <a:gd name="T20" fmla="*/ 1077 w 1145"/>
                <a:gd name="T21" fmla="*/ 840 h 1143"/>
                <a:gd name="T22" fmla="*/ 1016 w 1145"/>
                <a:gd name="T23" fmla="*/ 932 h 1143"/>
                <a:gd name="T24" fmla="*/ 939 w 1145"/>
                <a:gd name="T25" fmla="*/ 1010 h 1143"/>
                <a:gd name="T26" fmla="*/ 848 w 1145"/>
                <a:gd name="T27" fmla="*/ 1072 h 1143"/>
                <a:gd name="T28" fmla="*/ 746 w 1145"/>
                <a:gd name="T29" fmla="*/ 1116 h 1143"/>
                <a:gd name="T30" fmla="*/ 634 w 1145"/>
                <a:gd name="T31" fmla="*/ 1139 h 1143"/>
                <a:gd name="T32" fmla="*/ 575 w 1145"/>
                <a:gd name="T33" fmla="*/ 1143 h 1143"/>
                <a:gd name="T34" fmla="*/ 540 w 1145"/>
                <a:gd name="T35" fmla="*/ 1133 h 1143"/>
                <a:gd name="T36" fmla="*/ 515 w 1145"/>
                <a:gd name="T37" fmla="*/ 1108 h 1143"/>
                <a:gd name="T38" fmla="*/ 506 w 1145"/>
                <a:gd name="T39" fmla="*/ 1073 h 1143"/>
                <a:gd name="T40" fmla="*/ 514 w 1145"/>
                <a:gd name="T41" fmla="*/ 1037 h 1143"/>
                <a:gd name="T42" fmla="*/ 539 w 1145"/>
                <a:gd name="T43" fmla="*/ 1012 h 1143"/>
                <a:gd name="T44" fmla="*/ 575 w 1145"/>
                <a:gd name="T45" fmla="*/ 1002 h 1143"/>
                <a:gd name="T46" fmla="*/ 673 w 1145"/>
                <a:gd name="T47" fmla="*/ 990 h 1143"/>
                <a:gd name="T48" fmla="*/ 764 w 1145"/>
                <a:gd name="T49" fmla="*/ 957 h 1143"/>
                <a:gd name="T50" fmla="*/ 844 w 1145"/>
                <a:gd name="T51" fmla="*/ 905 h 1143"/>
                <a:gd name="T52" fmla="*/ 910 w 1145"/>
                <a:gd name="T53" fmla="*/ 838 h 1143"/>
                <a:gd name="T54" fmla="*/ 960 w 1145"/>
                <a:gd name="T55" fmla="*/ 758 h 1143"/>
                <a:gd name="T56" fmla="*/ 992 w 1145"/>
                <a:gd name="T57" fmla="*/ 666 h 1143"/>
                <a:gd name="T58" fmla="*/ 1003 w 1145"/>
                <a:gd name="T59" fmla="*/ 568 h 1143"/>
                <a:gd name="T60" fmla="*/ 990 w 1145"/>
                <a:gd name="T61" fmla="*/ 463 h 1143"/>
                <a:gd name="T62" fmla="*/ 952 w 1145"/>
                <a:gd name="T63" fmla="*/ 367 h 1143"/>
                <a:gd name="T64" fmla="*/ 893 w 1145"/>
                <a:gd name="T65" fmla="*/ 284 h 1143"/>
                <a:gd name="T66" fmla="*/ 817 w 1145"/>
                <a:gd name="T67" fmla="*/ 216 h 1143"/>
                <a:gd name="T68" fmla="*/ 727 w 1145"/>
                <a:gd name="T69" fmla="*/ 169 h 1143"/>
                <a:gd name="T70" fmla="*/ 626 w 1145"/>
                <a:gd name="T71" fmla="*/ 143 h 1143"/>
                <a:gd name="T72" fmla="*/ 569 w 1145"/>
                <a:gd name="T73" fmla="*/ 139 h 1143"/>
                <a:gd name="T74" fmla="*/ 473 w 1145"/>
                <a:gd name="T75" fmla="*/ 151 h 1143"/>
                <a:gd name="T76" fmla="*/ 382 w 1145"/>
                <a:gd name="T77" fmla="*/ 184 h 1143"/>
                <a:gd name="T78" fmla="*/ 301 w 1145"/>
                <a:gd name="T79" fmla="*/ 235 h 1143"/>
                <a:gd name="T80" fmla="*/ 232 w 1145"/>
                <a:gd name="T81" fmla="*/ 305 h 1143"/>
                <a:gd name="T82" fmla="*/ 182 w 1145"/>
                <a:gd name="T83" fmla="*/ 387 h 1143"/>
                <a:gd name="T84" fmla="*/ 151 w 1145"/>
                <a:gd name="T85" fmla="*/ 478 h 1143"/>
                <a:gd name="T86" fmla="*/ 141 w 1145"/>
                <a:gd name="T87" fmla="*/ 575 h 1143"/>
                <a:gd name="T88" fmla="*/ 132 w 1145"/>
                <a:gd name="T89" fmla="*/ 610 h 1143"/>
                <a:gd name="T90" fmla="*/ 107 w 1145"/>
                <a:gd name="T91" fmla="*/ 636 h 1143"/>
                <a:gd name="T92" fmla="*/ 71 w 1145"/>
                <a:gd name="T93" fmla="*/ 645 h 1143"/>
                <a:gd name="T94" fmla="*/ 52 w 1145"/>
                <a:gd name="T95" fmla="*/ 643 h 1143"/>
                <a:gd name="T96" fmla="*/ 21 w 1145"/>
                <a:gd name="T97" fmla="*/ 625 h 1143"/>
                <a:gd name="T98" fmla="*/ 3 w 1145"/>
                <a:gd name="T99" fmla="*/ 593 h 1143"/>
                <a:gd name="T100" fmla="*/ 3 w 1145"/>
                <a:gd name="T101" fmla="*/ 519 h 1143"/>
                <a:gd name="T102" fmla="*/ 24 w 1145"/>
                <a:gd name="T103" fmla="*/ 409 h 1143"/>
                <a:gd name="T104" fmla="*/ 66 w 1145"/>
                <a:gd name="T105" fmla="*/ 306 h 1143"/>
                <a:gd name="T106" fmla="*/ 127 w 1145"/>
                <a:gd name="T107" fmla="*/ 213 h 1143"/>
                <a:gd name="T108" fmla="*/ 207 w 1145"/>
                <a:gd name="T109" fmla="*/ 132 h 1143"/>
                <a:gd name="T110" fmla="*/ 300 w 1145"/>
                <a:gd name="T111" fmla="*/ 69 h 1143"/>
                <a:gd name="T112" fmla="*/ 402 w 1145"/>
                <a:gd name="T113" fmla="*/ 25 h 1143"/>
                <a:gd name="T114" fmla="*/ 512 w 1145"/>
                <a:gd name="T115" fmla="*/ 3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45" h="1143">
                  <a:moveTo>
                    <a:pt x="569" y="0"/>
                  </a:moveTo>
                  <a:lnTo>
                    <a:pt x="573" y="0"/>
                  </a:lnTo>
                  <a:lnTo>
                    <a:pt x="634" y="3"/>
                  </a:lnTo>
                  <a:lnTo>
                    <a:pt x="694" y="13"/>
                  </a:lnTo>
                  <a:lnTo>
                    <a:pt x="752" y="29"/>
                  </a:lnTo>
                  <a:lnTo>
                    <a:pt x="807" y="51"/>
                  </a:lnTo>
                  <a:lnTo>
                    <a:pt x="860" y="77"/>
                  </a:lnTo>
                  <a:lnTo>
                    <a:pt x="908" y="109"/>
                  </a:lnTo>
                  <a:lnTo>
                    <a:pt x="954" y="146"/>
                  </a:lnTo>
                  <a:lnTo>
                    <a:pt x="995" y="187"/>
                  </a:lnTo>
                  <a:lnTo>
                    <a:pt x="1033" y="232"/>
                  </a:lnTo>
                  <a:lnTo>
                    <a:pt x="1065" y="280"/>
                  </a:lnTo>
                  <a:lnTo>
                    <a:pt x="1092" y="332"/>
                  </a:lnTo>
                  <a:lnTo>
                    <a:pt x="1114" y="388"/>
                  </a:lnTo>
                  <a:lnTo>
                    <a:pt x="1130" y="445"/>
                  </a:lnTo>
                  <a:lnTo>
                    <a:pt x="1140" y="505"/>
                  </a:lnTo>
                  <a:lnTo>
                    <a:pt x="1145" y="567"/>
                  </a:lnTo>
                  <a:lnTo>
                    <a:pt x="1142" y="625"/>
                  </a:lnTo>
                  <a:lnTo>
                    <a:pt x="1133" y="682"/>
                  </a:lnTo>
                  <a:lnTo>
                    <a:pt x="1119" y="737"/>
                  </a:lnTo>
                  <a:lnTo>
                    <a:pt x="1101" y="790"/>
                  </a:lnTo>
                  <a:lnTo>
                    <a:pt x="1077" y="840"/>
                  </a:lnTo>
                  <a:lnTo>
                    <a:pt x="1049" y="888"/>
                  </a:lnTo>
                  <a:lnTo>
                    <a:pt x="1016" y="932"/>
                  </a:lnTo>
                  <a:lnTo>
                    <a:pt x="979" y="972"/>
                  </a:lnTo>
                  <a:lnTo>
                    <a:pt x="939" y="1010"/>
                  </a:lnTo>
                  <a:lnTo>
                    <a:pt x="896" y="1042"/>
                  </a:lnTo>
                  <a:lnTo>
                    <a:pt x="848" y="1072"/>
                  </a:lnTo>
                  <a:lnTo>
                    <a:pt x="799" y="1096"/>
                  </a:lnTo>
                  <a:lnTo>
                    <a:pt x="746" y="1116"/>
                  </a:lnTo>
                  <a:lnTo>
                    <a:pt x="691" y="1130"/>
                  </a:lnTo>
                  <a:lnTo>
                    <a:pt x="634" y="1139"/>
                  </a:lnTo>
                  <a:lnTo>
                    <a:pt x="576" y="1143"/>
                  </a:lnTo>
                  <a:lnTo>
                    <a:pt x="575" y="1143"/>
                  </a:lnTo>
                  <a:lnTo>
                    <a:pt x="557" y="1140"/>
                  </a:lnTo>
                  <a:lnTo>
                    <a:pt x="540" y="1133"/>
                  </a:lnTo>
                  <a:lnTo>
                    <a:pt x="526" y="1123"/>
                  </a:lnTo>
                  <a:lnTo>
                    <a:pt x="515" y="1108"/>
                  </a:lnTo>
                  <a:lnTo>
                    <a:pt x="508" y="1092"/>
                  </a:lnTo>
                  <a:lnTo>
                    <a:pt x="506" y="1073"/>
                  </a:lnTo>
                  <a:lnTo>
                    <a:pt x="508" y="1054"/>
                  </a:lnTo>
                  <a:lnTo>
                    <a:pt x="514" y="1037"/>
                  </a:lnTo>
                  <a:lnTo>
                    <a:pt x="525" y="1022"/>
                  </a:lnTo>
                  <a:lnTo>
                    <a:pt x="539" y="1012"/>
                  </a:lnTo>
                  <a:lnTo>
                    <a:pt x="556" y="1005"/>
                  </a:lnTo>
                  <a:lnTo>
                    <a:pt x="575" y="1002"/>
                  </a:lnTo>
                  <a:lnTo>
                    <a:pt x="625" y="999"/>
                  </a:lnTo>
                  <a:lnTo>
                    <a:pt x="673" y="990"/>
                  </a:lnTo>
                  <a:lnTo>
                    <a:pt x="720" y="976"/>
                  </a:lnTo>
                  <a:lnTo>
                    <a:pt x="764" y="957"/>
                  </a:lnTo>
                  <a:lnTo>
                    <a:pt x="805" y="933"/>
                  </a:lnTo>
                  <a:lnTo>
                    <a:pt x="844" y="905"/>
                  </a:lnTo>
                  <a:lnTo>
                    <a:pt x="879" y="873"/>
                  </a:lnTo>
                  <a:lnTo>
                    <a:pt x="910" y="838"/>
                  </a:lnTo>
                  <a:lnTo>
                    <a:pt x="937" y="799"/>
                  </a:lnTo>
                  <a:lnTo>
                    <a:pt x="960" y="758"/>
                  </a:lnTo>
                  <a:lnTo>
                    <a:pt x="979" y="714"/>
                  </a:lnTo>
                  <a:lnTo>
                    <a:pt x="992" y="666"/>
                  </a:lnTo>
                  <a:lnTo>
                    <a:pt x="1000" y="618"/>
                  </a:lnTo>
                  <a:lnTo>
                    <a:pt x="1003" y="568"/>
                  </a:lnTo>
                  <a:lnTo>
                    <a:pt x="999" y="514"/>
                  </a:lnTo>
                  <a:lnTo>
                    <a:pt x="990" y="463"/>
                  </a:lnTo>
                  <a:lnTo>
                    <a:pt x="973" y="413"/>
                  </a:lnTo>
                  <a:lnTo>
                    <a:pt x="952" y="367"/>
                  </a:lnTo>
                  <a:lnTo>
                    <a:pt x="924" y="324"/>
                  </a:lnTo>
                  <a:lnTo>
                    <a:pt x="893" y="284"/>
                  </a:lnTo>
                  <a:lnTo>
                    <a:pt x="857" y="248"/>
                  </a:lnTo>
                  <a:lnTo>
                    <a:pt x="817" y="216"/>
                  </a:lnTo>
                  <a:lnTo>
                    <a:pt x="773" y="190"/>
                  </a:lnTo>
                  <a:lnTo>
                    <a:pt x="727" y="169"/>
                  </a:lnTo>
                  <a:lnTo>
                    <a:pt x="678" y="153"/>
                  </a:lnTo>
                  <a:lnTo>
                    <a:pt x="626" y="143"/>
                  </a:lnTo>
                  <a:lnTo>
                    <a:pt x="572" y="139"/>
                  </a:lnTo>
                  <a:lnTo>
                    <a:pt x="569" y="139"/>
                  </a:lnTo>
                  <a:lnTo>
                    <a:pt x="520" y="142"/>
                  </a:lnTo>
                  <a:lnTo>
                    <a:pt x="473" y="151"/>
                  </a:lnTo>
                  <a:lnTo>
                    <a:pt x="427" y="165"/>
                  </a:lnTo>
                  <a:lnTo>
                    <a:pt x="382" y="184"/>
                  </a:lnTo>
                  <a:lnTo>
                    <a:pt x="341" y="207"/>
                  </a:lnTo>
                  <a:lnTo>
                    <a:pt x="301" y="235"/>
                  </a:lnTo>
                  <a:lnTo>
                    <a:pt x="265" y="268"/>
                  </a:lnTo>
                  <a:lnTo>
                    <a:pt x="232" y="305"/>
                  </a:lnTo>
                  <a:lnTo>
                    <a:pt x="205" y="345"/>
                  </a:lnTo>
                  <a:lnTo>
                    <a:pt x="182" y="387"/>
                  </a:lnTo>
                  <a:lnTo>
                    <a:pt x="164" y="431"/>
                  </a:lnTo>
                  <a:lnTo>
                    <a:pt x="151" y="478"/>
                  </a:lnTo>
                  <a:lnTo>
                    <a:pt x="143" y="525"/>
                  </a:lnTo>
                  <a:lnTo>
                    <a:pt x="141" y="575"/>
                  </a:lnTo>
                  <a:lnTo>
                    <a:pt x="139" y="592"/>
                  </a:lnTo>
                  <a:lnTo>
                    <a:pt x="132" y="610"/>
                  </a:lnTo>
                  <a:lnTo>
                    <a:pt x="121" y="624"/>
                  </a:lnTo>
                  <a:lnTo>
                    <a:pt x="107" y="636"/>
                  </a:lnTo>
                  <a:lnTo>
                    <a:pt x="90" y="643"/>
                  </a:lnTo>
                  <a:lnTo>
                    <a:pt x="71" y="645"/>
                  </a:lnTo>
                  <a:lnTo>
                    <a:pt x="70" y="645"/>
                  </a:lnTo>
                  <a:lnTo>
                    <a:pt x="52" y="643"/>
                  </a:lnTo>
                  <a:lnTo>
                    <a:pt x="35" y="636"/>
                  </a:lnTo>
                  <a:lnTo>
                    <a:pt x="21" y="625"/>
                  </a:lnTo>
                  <a:lnTo>
                    <a:pt x="10" y="610"/>
                  </a:lnTo>
                  <a:lnTo>
                    <a:pt x="3" y="593"/>
                  </a:lnTo>
                  <a:lnTo>
                    <a:pt x="0" y="576"/>
                  </a:lnTo>
                  <a:lnTo>
                    <a:pt x="3" y="519"/>
                  </a:lnTo>
                  <a:lnTo>
                    <a:pt x="11" y="463"/>
                  </a:lnTo>
                  <a:lnTo>
                    <a:pt x="24" y="409"/>
                  </a:lnTo>
                  <a:lnTo>
                    <a:pt x="42" y="356"/>
                  </a:lnTo>
                  <a:lnTo>
                    <a:pt x="66" y="306"/>
                  </a:lnTo>
                  <a:lnTo>
                    <a:pt x="94" y="258"/>
                  </a:lnTo>
                  <a:lnTo>
                    <a:pt x="127" y="213"/>
                  </a:lnTo>
                  <a:lnTo>
                    <a:pt x="165" y="170"/>
                  </a:lnTo>
                  <a:lnTo>
                    <a:pt x="207" y="132"/>
                  </a:lnTo>
                  <a:lnTo>
                    <a:pt x="251" y="98"/>
                  </a:lnTo>
                  <a:lnTo>
                    <a:pt x="300" y="69"/>
                  </a:lnTo>
                  <a:lnTo>
                    <a:pt x="350" y="44"/>
                  </a:lnTo>
                  <a:lnTo>
                    <a:pt x="402" y="25"/>
                  </a:lnTo>
                  <a:lnTo>
                    <a:pt x="456" y="12"/>
                  </a:lnTo>
                  <a:lnTo>
                    <a:pt x="512" y="3"/>
                  </a:lnTo>
                  <a:lnTo>
                    <a:pt x="5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5" name="Freeform 244"/>
            <p:cNvSpPr>
              <a:spLocks noEditPoints="1"/>
            </p:cNvSpPr>
            <p:nvPr/>
          </p:nvSpPr>
          <p:spPr bwMode="auto">
            <a:xfrm>
              <a:off x="4356100" y="3684588"/>
              <a:ext cx="327025" cy="327025"/>
            </a:xfrm>
            <a:custGeom>
              <a:avLst/>
              <a:gdLst>
                <a:gd name="T0" fmla="*/ 950 w 2058"/>
                <a:gd name="T1" fmla="*/ 279 h 2058"/>
                <a:gd name="T2" fmla="*/ 789 w 2058"/>
                <a:gd name="T3" fmla="*/ 378 h 2058"/>
                <a:gd name="T4" fmla="*/ 571 w 2058"/>
                <a:gd name="T5" fmla="*/ 455 h 2058"/>
                <a:gd name="T6" fmla="*/ 453 w 2058"/>
                <a:gd name="T7" fmla="*/ 350 h 2058"/>
                <a:gd name="T8" fmla="*/ 353 w 2058"/>
                <a:gd name="T9" fmla="*/ 465 h 2058"/>
                <a:gd name="T10" fmla="*/ 422 w 2058"/>
                <a:gd name="T11" fmla="*/ 688 h 2058"/>
                <a:gd name="T12" fmla="*/ 315 w 2058"/>
                <a:gd name="T13" fmla="*/ 938 h 2058"/>
                <a:gd name="T14" fmla="*/ 142 w 2058"/>
                <a:gd name="T15" fmla="*/ 957 h 2058"/>
                <a:gd name="T16" fmla="*/ 153 w 2058"/>
                <a:gd name="T17" fmla="*/ 1109 h 2058"/>
                <a:gd name="T18" fmla="*/ 360 w 2058"/>
                <a:gd name="T19" fmla="*/ 1219 h 2058"/>
                <a:gd name="T20" fmla="*/ 461 w 2058"/>
                <a:gd name="T21" fmla="*/ 1470 h 2058"/>
                <a:gd name="T22" fmla="*/ 351 w 2058"/>
                <a:gd name="T23" fmla="*/ 1605 h 2058"/>
                <a:gd name="T24" fmla="*/ 463 w 2058"/>
                <a:gd name="T25" fmla="*/ 1708 h 2058"/>
                <a:gd name="T26" fmla="*/ 643 w 2058"/>
                <a:gd name="T27" fmla="*/ 1607 h 2058"/>
                <a:gd name="T28" fmla="*/ 928 w 2058"/>
                <a:gd name="T29" fmla="*/ 1730 h 2058"/>
                <a:gd name="T30" fmla="*/ 954 w 2058"/>
                <a:gd name="T31" fmla="*/ 1916 h 2058"/>
                <a:gd name="T32" fmla="*/ 1109 w 2058"/>
                <a:gd name="T33" fmla="*/ 1911 h 2058"/>
                <a:gd name="T34" fmla="*/ 1167 w 2058"/>
                <a:gd name="T35" fmla="*/ 1713 h 2058"/>
                <a:gd name="T36" fmla="*/ 1453 w 2058"/>
                <a:gd name="T37" fmla="*/ 1597 h 2058"/>
                <a:gd name="T38" fmla="*/ 1602 w 2058"/>
                <a:gd name="T39" fmla="*/ 1710 h 2058"/>
                <a:gd name="T40" fmla="*/ 1710 w 2058"/>
                <a:gd name="T41" fmla="*/ 1602 h 2058"/>
                <a:gd name="T42" fmla="*/ 1598 w 2058"/>
                <a:gd name="T43" fmla="*/ 1454 h 2058"/>
                <a:gd name="T44" fmla="*/ 1713 w 2058"/>
                <a:gd name="T45" fmla="*/ 1167 h 2058"/>
                <a:gd name="T46" fmla="*/ 1911 w 2058"/>
                <a:gd name="T47" fmla="*/ 1110 h 2058"/>
                <a:gd name="T48" fmla="*/ 1917 w 2058"/>
                <a:gd name="T49" fmla="*/ 955 h 2058"/>
                <a:gd name="T50" fmla="*/ 1731 w 2058"/>
                <a:gd name="T51" fmla="*/ 928 h 2058"/>
                <a:gd name="T52" fmla="*/ 1609 w 2058"/>
                <a:gd name="T53" fmla="*/ 644 h 2058"/>
                <a:gd name="T54" fmla="*/ 1708 w 2058"/>
                <a:gd name="T55" fmla="*/ 464 h 2058"/>
                <a:gd name="T56" fmla="*/ 1607 w 2058"/>
                <a:gd name="T57" fmla="*/ 352 h 2058"/>
                <a:gd name="T58" fmla="*/ 1490 w 2058"/>
                <a:gd name="T59" fmla="*/ 455 h 2058"/>
                <a:gd name="T60" fmla="*/ 1272 w 2058"/>
                <a:gd name="T61" fmla="*/ 378 h 2058"/>
                <a:gd name="T62" fmla="*/ 1110 w 2058"/>
                <a:gd name="T63" fmla="*/ 279 h 2058"/>
                <a:gd name="T64" fmla="*/ 962 w 2058"/>
                <a:gd name="T65" fmla="*/ 141 h 2058"/>
                <a:gd name="T66" fmla="*/ 1224 w 2058"/>
                <a:gd name="T67" fmla="*/ 67 h 2058"/>
                <a:gd name="T68" fmla="*/ 1398 w 2058"/>
                <a:gd name="T69" fmla="*/ 279 h 2058"/>
                <a:gd name="T70" fmla="*/ 1602 w 2058"/>
                <a:gd name="T71" fmla="*/ 209 h 2058"/>
                <a:gd name="T72" fmla="*/ 1834 w 2058"/>
                <a:gd name="T73" fmla="*/ 388 h 2058"/>
                <a:gd name="T74" fmla="*/ 1805 w 2058"/>
                <a:gd name="T75" fmla="*/ 564 h 2058"/>
                <a:gd name="T76" fmla="*/ 1937 w 2058"/>
                <a:gd name="T77" fmla="*/ 812 h 2058"/>
                <a:gd name="T78" fmla="*/ 2058 w 2058"/>
                <a:gd name="T79" fmla="*/ 960 h 2058"/>
                <a:gd name="T80" fmla="*/ 1966 w 2058"/>
                <a:gd name="T81" fmla="*/ 1238 h 2058"/>
                <a:gd name="T82" fmla="*/ 1756 w 2058"/>
                <a:gd name="T83" fmla="*/ 1444 h 2058"/>
                <a:gd name="T84" fmla="*/ 1848 w 2058"/>
                <a:gd name="T85" fmla="*/ 1631 h 2058"/>
                <a:gd name="T86" fmla="*/ 1648 w 2058"/>
                <a:gd name="T87" fmla="*/ 1841 h 2058"/>
                <a:gd name="T88" fmla="*/ 1445 w 2058"/>
                <a:gd name="T89" fmla="*/ 1755 h 2058"/>
                <a:gd name="T90" fmla="*/ 1238 w 2058"/>
                <a:gd name="T91" fmla="*/ 1965 h 2058"/>
                <a:gd name="T92" fmla="*/ 961 w 2058"/>
                <a:gd name="T93" fmla="*/ 2058 h 2058"/>
                <a:gd name="T94" fmla="*/ 812 w 2058"/>
                <a:gd name="T95" fmla="*/ 1936 h 2058"/>
                <a:gd name="T96" fmla="*/ 564 w 2058"/>
                <a:gd name="T97" fmla="*/ 1805 h 2058"/>
                <a:gd name="T98" fmla="*/ 400 w 2058"/>
                <a:gd name="T99" fmla="*/ 1837 h 2058"/>
                <a:gd name="T100" fmla="*/ 210 w 2058"/>
                <a:gd name="T101" fmla="*/ 1614 h 2058"/>
                <a:gd name="T102" fmla="*/ 278 w 2058"/>
                <a:gd name="T103" fmla="*/ 1397 h 2058"/>
                <a:gd name="T104" fmla="*/ 67 w 2058"/>
                <a:gd name="T105" fmla="*/ 1223 h 2058"/>
                <a:gd name="T106" fmla="*/ 3 w 2058"/>
                <a:gd name="T107" fmla="*/ 930 h 2058"/>
                <a:gd name="T108" fmla="*/ 152 w 2058"/>
                <a:gd name="T109" fmla="*/ 809 h 2058"/>
                <a:gd name="T110" fmla="*/ 236 w 2058"/>
                <a:gd name="T111" fmla="*/ 543 h 2058"/>
                <a:gd name="T112" fmla="*/ 236 w 2058"/>
                <a:gd name="T113" fmla="*/ 371 h 2058"/>
                <a:gd name="T114" fmla="*/ 458 w 2058"/>
                <a:gd name="T115" fmla="*/ 209 h 2058"/>
                <a:gd name="T116" fmla="*/ 709 w 2058"/>
                <a:gd name="T117" fmla="*/ 256 h 2058"/>
                <a:gd name="T118" fmla="*/ 853 w 2058"/>
                <a:gd name="T119" fmla="*/ 45 h 2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58" h="2058">
                  <a:moveTo>
                    <a:pt x="962" y="141"/>
                  </a:moveTo>
                  <a:lnTo>
                    <a:pt x="958" y="143"/>
                  </a:lnTo>
                  <a:lnTo>
                    <a:pt x="954" y="145"/>
                  </a:lnTo>
                  <a:lnTo>
                    <a:pt x="952" y="147"/>
                  </a:lnTo>
                  <a:lnTo>
                    <a:pt x="951" y="150"/>
                  </a:lnTo>
                  <a:lnTo>
                    <a:pt x="950" y="153"/>
                  </a:lnTo>
                  <a:lnTo>
                    <a:pt x="950" y="279"/>
                  </a:lnTo>
                  <a:lnTo>
                    <a:pt x="947" y="299"/>
                  </a:lnTo>
                  <a:lnTo>
                    <a:pt x="940" y="315"/>
                  </a:lnTo>
                  <a:lnTo>
                    <a:pt x="928" y="330"/>
                  </a:lnTo>
                  <a:lnTo>
                    <a:pt x="912" y="342"/>
                  </a:lnTo>
                  <a:lnTo>
                    <a:pt x="893" y="348"/>
                  </a:lnTo>
                  <a:lnTo>
                    <a:pt x="840" y="361"/>
                  </a:lnTo>
                  <a:lnTo>
                    <a:pt x="789" y="378"/>
                  </a:lnTo>
                  <a:lnTo>
                    <a:pt x="738" y="398"/>
                  </a:lnTo>
                  <a:lnTo>
                    <a:pt x="690" y="423"/>
                  </a:lnTo>
                  <a:lnTo>
                    <a:pt x="643" y="451"/>
                  </a:lnTo>
                  <a:lnTo>
                    <a:pt x="625" y="460"/>
                  </a:lnTo>
                  <a:lnTo>
                    <a:pt x="607" y="464"/>
                  </a:lnTo>
                  <a:lnTo>
                    <a:pt x="588" y="462"/>
                  </a:lnTo>
                  <a:lnTo>
                    <a:pt x="571" y="455"/>
                  </a:lnTo>
                  <a:lnTo>
                    <a:pt x="555" y="443"/>
                  </a:lnTo>
                  <a:lnTo>
                    <a:pt x="466" y="352"/>
                  </a:lnTo>
                  <a:lnTo>
                    <a:pt x="463" y="350"/>
                  </a:lnTo>
                  <a:lnTo>
                    <a:pt x="461" y="349"/>
                  </a:lnTo>
                  <a:lnTo>
                    <a:pt x="458" y="349"/>
                  </a:lnTo>
                  <a:lnTo>
                    <a:pt x="456" y="349"/>
                  </a:lnTo>
                  <a:lnTo>
                    <a:pt x="453" y="350"/>
                  </a:lnTo>
                  <a:lnTo>
                    <a:pt x="450" y="352"/>
                  </a:lnTo>
                  <a:lnTo>
                    <a:pt x="353" y="449"/>
                  </a:lnTo>
                  <a:lnTo>
                    <a:pt x="351" y="452"/>
                  </a:lnTo>
                  <a:lnTo>
                    <a:pt x="350" y="456"/>
                  </a:lnTo>
                  <a:lnTo>
                    <a:pt x="350" y="459"/>
                  </a:lnTo>
                  <a:lnTo>
                    <a:pt x="351" y="462"/>
                  </a:lnTo>
                  <a:lnTo>
                    <a:pt x="353" y="465"/>
                  </a:lnTo>
                  <a:lnTo>
                    <a:pt x="443" y="554"/>
                  </a:lnTo>
                  <a:lnTo>
                    <a:pt x="455" y="569"/>
                  </a:lnTo>
                  <a:lnTo>
                    <a:pt x="461" y="587"/>
                  </a:lnTo>
                  <a:lnTo>
                    <a:pt x="463" y="606"/>
                  </a:lnTo>
                  <a:lnTo>
                    <a:pt x="460" y="625"/>
                  </a:lnTo>
                  <a:lnTo>
                    <a:pt x="451" y="642"/>
                  </a:lnTo>
                  <a:lnTo>
                    <a:pt x="422" y="688"/>
                  </a:lnTo>
                  <a:lnTo>
                    <a:pt x="398" y="737"/>
                  </a:lnTo>
                  <a:lnTo>
                    <a:pt x="376" y="788"/>
                  </a:lnTo>
                  <a:lnTo>
                    <a:pt x="360" y="839"/>
                  </a:lnTo>
                  <a:lnTo>
                    <a:pt x="347" y="892"/>
                  </a:lnTo>
                  <a:lnTo>
                    <a:pt x="341" y="911"/>
                  </a:lnTo>
                  <a:lnTo>
                    <a:pt x="330" y="927"/>
                  </a:lnTo>
                  <a:lnTo>
                    <a:pt x="315" y="938"/>
                  </a:lnTo>
                  <a:lnTo>
                    <a:pt x="297" y="947"/>
                  </a:lnTo>
                  <a:lnTo>
                    <a:pt x="278" y="949"/>
                  </a:lnTo>
                  <a:lnTo>
                    <a:pt x="153" y="949"/>
                  </a:lnTo>
                  <a:lnTo>
                    <a:pt x="149" y="950"/>
                  </a:lnTo>
                  <a:lnTo>
                    <a:pt x="146" y="951"/>
                  </a:lnTo>
                  <a:lnTo>
                    <a:pt x="143" y="954"/>
                  </a:lnTo>
                  <a:lnTo>
                    <a:pt x="142" y="957"/>
                  </a:lnTo>
                  <a:lnTo>
                    <a:pt x="141" y="960"/>
                  </a:lnTo>
                  <a:lnTo>
                    <a:pt x="141" y="1097"/>
                  </a:lnTo>
                  <a:lnTo>
                    <a:pt x="142" y="1101"/>
                  </a:lnTo>
                  <a:lnTo>
                    <a:pt x="143" y="1104"/>
                  </a:lnTo>
                  <a:lnTo>
                    <a:pt x="146" y="1107"/>
                  </a:lnTo>
                  <a:lnTo>
                    <a:pt x="149" y="1108"/>
                  </a:lnTo>
                  <a:lnTo>
                    <a:pt x="153" y="1109"/>
                  </a:lnTo>
                  <a:lnTo>
                    <a:pt x="278" y="1109"/>
                  </a:lnTo>
                  <a:lnTo>
                    <a:pt x="297" y="1111"/>
                  </a:lnTo>
                  <a:lnTo>
                    <a:pt x="315" y="1120"/>
                  </a:lnTo>
                  <a:lnTo>
                    <a:pt x="330" y="1131"/>
                  </a:lnTo>
                  <a:lnTo>
                    <a:pt x="341" y="1147"/>
                  </a:lnTo>
                  <a:lnTo>
                    <a:pt x="347" y="1166"/>
                  </a:lnTo>
                  <a:lnTo>
                    <a:pt x="360" y="1219"/>
                  </a:lnTo>
                  <a:lnTo>
                    <a:pt x="376" y="1270"/>
                  </a:lnTo>
                  <a:lnTo>
                    <a:pt x="398" y="1321"/>
                  </a:lnTo>
                  <a:lnTo>
                    <a:pt x="422" y="1368"/>
                  </a:lnTo>
                  <a:lnTo>
                    <a:pt x="451" y="1416"/>
                  </a:lnTo>
                  <a:lnTo>
                    <a:pt x="460" y="1433"/>
                  </a:lnTo>
                  <a:lnTo>
                    <a:pt x="463" y="1452"/>
                  </a:lnTo>
                  <a:lnTo>
                    <a:pt x="461" y="1470"/>
                  </a:lnTo>
                  <a:lnTo>
                    <a:pt x="455" y="1488"/>
                  </a:lnTo>
                  <a:lnTo>
                    <a:pt x="443" y="1504"/>
                  </a:lnTo>
                  <a:lnTo>
                    <a:pt x="353" y="1593"/>
                  </a:lnTo>
                  <a:lnTo>
                    <a:pt x="351" y="1596"/>
                  </a:lnTo>
                  <a:lnTo>
                    <a:pt x="350" y="1599"/>
                  </a:lnTo>
                  <a:lnTo>
                    <a:pt x="350" y="1602"/>
                  </a:lnTo>
                  <a:lnTo>
                    <a:pt x="351" y="1605"/>
                  </a:lnTo>
                  <a:lnTo>
                    <a:pt x="353" y="1609"/>
                  </a:lnTo>
                  <a:lnTo>
                    <a:pt x="450" y="1704"/>
                  </a:lnTo>
                  <a:lnTo>
                    <a:pt x="453" y="1708"/>
                  </a:lnTo>
                  <a:lnTo>
                    <a:pt x="456" y="1709"/>
                  </a:lnTo>
                  <a:lnTo>
                    <a:pt x="458" y="1709"/>
                  </a:lnTo>
                  <a:lnTo>
                    <a:pt x="461" y="1709"/>
                  </a:lnTo>
                  <a:lnTo>
                    <a:pt x="463" y="1708"/>
                  </a:lnTo>
                  <a:lnTo>
                    <a:pt x="466" y="1704"/>
                  </a:lnTo>
                  <a:lnTo>
                    <a:pt x="555" y="1616"/>
                  </a:lnTo>
                  <a:lnTo>
                    <a:pt x="569" y="1605"/>
                  </a:lnTo>
                  <a:lnTo>
                    <a:pt x="586" y="1598"/>
                  </a:lnTo>
                  <a:lnTo>
                    <a:pt x="604" y="1596"/>
                  </a:lnTo>
                  <a:lnTo>
                    <a:pt x="624" y="1599"/>
                  </a:lnTo>
                  <a:lnTo>
                    <a:pt x="643" y="1607"/>
                  </a:lnTo>
                  <a:lnTo>
                    <a:pt x="690" y="1636"/>
                  </a:lnTo>
                  <a:lnTo>
                    <a:pt x="738" y="1661"/>
                  </a:lnTo>
                  <a:lnTo>
                    <a:pt x="789" y="1682"/>
                  </a:lnTo>
                  <a:lnTo>
                    <a:pt x="840" y="1699"/>
                  </a:lnTo>
                  <a:lnTo>
                    <a:pt x="893" y="1713"/>
                  </a:lnTo>
                  <a:lnTo>
                    <a:pt x="912" y="1719"/>
                  </a:lnTo>
                  <a:lnTo>
                    <a:pt x="928" y="1730"/>
                  </a:lnTo>
                  <a:lnTo>
                    <a:pt x="940" y="1745"/>
                  </a:lnTo>
                  <a:lnTo>
                    <a:pt x="948" y="1762"/>
                  </a:lnTo>
                  <a:lnTo>
                    <a:pt x="950" y="1781"/>
                  </a:lnTo>
                  <a:lnTo>
                    <a:pt x="950" y="1907"/>
                  </a:lnTo>
                  <a:lnTo>
                    <a:pt x="951" y="1911"/>
                  </a:lnTo>
                  <a:lnTo>
                    <a:pt x="952" y="1914"/>
                  </a:lnTo>
                  <a:lnTo>
                    <a:pt x="954" y="1916"/>
                  </a:lnTo>
                  <a:lnTo>
                    <a:pt x="958" y="1918"/>
                  </a:lnTo>
                  <a:lnTo>
                    <a:pt x="962" y="1918"/>
                  </a:lnTo>
                  <a:lnTo>
                    <a:pt x="1099" y="1918"/>
                  </a:lnTo>
                  <a:lnTo>
                    <a:pt x="1102" y="1918"/>
                  </a:lnTo>
                  <a:lnTo>
                    <a:pt x="1105" y="1916"/>
                  </a:lnTo>
                  <a:lnTo>
                    <a:pt x="1108" y="1914"/>
                  </a:lnTo>
                  <a:lnTo>
                    <a:pt x="1109" y="1911"/>
                  </a:lnTo>
                  <a:lnTo>
                    <a:pt x="1110" y="1907"/>
                  </a:lnTo>
                  <a:lnTo>
                    <a:pt x="1110" y="1781"/>
                  </a:lnTo>
                  <a:lnTo>
                    <a:pt x="1113" y="1762"/>
                  </a:lnTo>
                  <a:lnTo>
                    <a:pt x="1121" y="1745"/>
                  </a:lnTo>
                  <a:lnTo>
                    <a:pt x="1133" y="1730"/>
                  </a:lnTo>
                  <a:lnTo>
                    <a:pt x="1148" y="1719"/>
                  </a:lnTo>
                  <a:lnTo>
                    <a:pt x="1167" y="1713"/>
                  </a:lnTo>
                  <a:lnTo>
                    <a:pt x="1220" y="1700"/>
                  </a:lnTo>
                  <a:lnTo>
                    <a:pt x="1272" y="1683"/>
                  </a:lnTo>
                  <a:lnTo>
                    <a:pt x="1321" y="1662"/>
                  </a:lnTo>
                  <a:lnTo>
                    <a:pt x="1370" y="1638"/>
                  </a:lnTo>
                  <a:lnTo>
                    <a:pt x="1417" y="1610"/>
                  </a:lnTo>
                  <a:lnTo>
                    <a:pt x="1434" y="1600"/>
                  </a:lnTo>
                  <a:lnTo>
                    <a:pt x="1453" y="1597"/>
                  </a:lnTo>
                  <a:lnTo>
                    <a:pt x="1472" y="1599"/>
                  </a:lnTo>
                  <a:lnTo>
                    <a:pt x="1490" y="1605"/>
                  </a:lnTo>
                  <a:lnTo>
                    <a:pt x="1506" y="1618"/>
                  </a:lnTo>
                  <a:lnTo>
                    <a:pt x="1594" y="1707"/>
                  </a:lnTo>
                  <a:lnTo>
                    <a:pt x="1598" y="1709"/>
                  </a:lnTo>
                  <a:lnTo>
                    <a:pt x="1600" y="1710"/>
                  </a:lnTo>
                  <a:lnTo>
                    <a:pt x="1602" y="1710"/>
                  </a:lnTo>
                  <a:lnTo>
                    <a:pt x="1605" y="1710"/>
                  </a:lnTo>
                  <a:lnTo>
                    <a:pt x="1607" y="1709"/>
                  </a:lnTo>
                  <a:lnTo>
                    <a:pt x="1610" y="1707"/>
                  </a:lnTo>
                  <a:lnTo>
                    <a:pt x="1706" y="1610"/>
                  </a:lnTo>
                  <a:lnTo>
                    <a:pt x="1708" y="1607"/>
                  </a:lnTo>
                  <a:lnTo>
                    <a:pt x="1709" y="1604"/>
                  </a:lnTo>
                  <a:lnTo>
                    <a:pt x="1710" y="1602"/>
                  </a:lnTo>
                  <a:lnTo>
                    <a:pt x="1709" y="1600"/>
                  </a:lnTo>
                  <a:lnTo>
                    <a:pt x="1708" y="1597"/>
                  </a:lnTo>
                  <a:lnTo>
                    <a:pt x="1706" y="1594"/>
                  </a:lnTo>
                  <a:lnTo>
                    <a:pt x="1618" y="1505"/>
                  </a:lnTo>
                  <a:lnTo>
                    <a:pt x="1606" y="1489"/>
                  </a:lnTo>
                  <a:lnTo>
                    <a:pt x="1600" y="1473"/>
                  </a:lnTo>
                  <a:lnTo>
                    <a:pt x="1598" y="1454"/>
                  </a:lnTo>
                  <a:lnTo>
                    <a:pt x="1601" y="1435"/>
                  </a:lnTo>
                  <a:lnTo>
                    <a:pt x="1609" y="1417"/>
                  </a:lnTo>
                  <a:lnTo>
                    <a:pt x="1638" y="1370"/>
                  </a:lnTo>
                  <a:lnTo>
                    <a:pt x="1663" y="1322"/>
                  </a:lnTo>
                  <a:lnTo>
                    <a:pt x="1683" y="1271"/>
                  </a:lnTo>
                  <a:lnTo>
                    <a:pt x="1700" y="1220"/>
                  </a:lnTo>
                  <a:lnTo>
                    <a:pt x="1713" y="1167"/>
                  </a:lnTo>
                  <a:lnTo>
                    <a:pt x="1719" y="1148"/>
                  </a:lnTo>
                  <a:lnTo>
                    <a:pt x="1731" y="1132"/>
                  </a:lnTo>
                  <a:lnTo>
                    <a:pt x="1745" y="1121"/>
                  </a:lnTo>
                  <a:lnTo>
                    <a:pt x="1762" y="1113"/>
                  </a:lnTo>
                  <a:lnTo>
                    <a:pt x="1782" y="1110"/>
                  </a:lnTo>
                  <a:lnTo>
                    <a:pt x="1908" y="1110"/>
                  </a:lnTo>
                  <a:lnTo>
                    <a:pt x="1911" y="1110"/>
                  </a:lnTo>
                  <a:lnTo>
                    <a:pt x="1914" y="1108"/>
                  </a:lnTo>
                  <a:lnTo>
                    <a:pt x="1917" y="1106"/>
                  </a:lnTo>
                  <a:lnTo>
                    <a:pt x="1918" y="1103"/>
                  </a:lnTo>
                  <a:lnTo>
                    <a:pt x="1919" y="1098"/>
                  </a:lnTo>
                  <a:lnTo>
                    <a:pt x="1919" y="961"/>
                  </a:lnTo>
                  <a:lnTo>
                    <a:pt x="1918" y="958"/>
                  </a:lnTo>
                  <a:lnTo>
                    <a:pt x="1917" y="955"/>
                  </a:lnTo>
                  <a:lnTo>
                    <a:pt x="1914" y="953"/>
                  </a:lnTo>
                  <a:lnTo>
                    <a:pt x="1911" y="951"/>
                  </a:lnTo>
                  <a:lnTo>
                    <a:pt x="1908" y="951"/>
                  </a:lnTo>
                  <a:lnTo>
                    <a:pt x="1782" y="951"/>
                  </a:lnTo>
                  <a:lnTo>
                    <a:pt x="1762" y="948"/>
                  </a:lnTo>
                  <a:lnTo>
                    <a:pt x="1745" y="940"/>
                  </a:lnTo>
                  <a:lnTo>
                    <a:pt x="1731" y="928"/>
                  </a:lnTo>
                  <a:lnTo>
                    <a:pt x="1719" y="912"/>
                  </a:lnTo>
                  <a:lnTo>
                    <a:pt x="1713" y="894"/>
                  </a:lnTo>
                  <a:lnTo>
                    <a:pt x="1700" y="840"/>
                  </a:lnTo>
                  <a:lnTo>
                    <a:pt x="1683" y="789"/>
                  </a:lnTo>
                  <a:lnTo>
                    <a:pt x="1663" y="739"/>
                  </a:lnTo>
                  <a:lnTo>
                    <a:pt x="1638" y="691"/>
                  </a:lnTo>
                  <a:lnTo>
                    <a:pt x="1609" y="644"/>
                  </a:lnTo>
                  <a:lnTo>
                    <a:pt x="1601" y="626"/>
                  </a:lnTo>
                  <a:lnTo>
                    <a:pt x="1598" y="607"/>
                  </a:lnTo>
                  <a:lnTo>
                    <a:pt x="1599" y="588"/>
                  </a:lnTo>
                  <a:lnTo>
                    <a:pt x="1606" y="570"/>
                  </a:lnTo>
                  <a:lnTo>
                    <a:pt x="1618" y="555"/>
                  </a:lnTo>
                  <a:lnTo>
                    <a:pt x="1706" y="466"/>
                  </a:lnTo>
                  <a:lnTo>
                    <a:pt x="1708" y="464"/>
                  </a:lnTo>
                  <a:lnTo>
                    <a:pt x="1709" y="461"/>
                  </a:lnTo>
                  <a:lnTo>
                    <a:pt x="1710" y="459"/>
                  </a:lnTo>
                  <a:lnTo>
                    <a:pt x="1709" y="457"/>
                  </a:lnTo>
                  <a:lnTo>
                    <a:pt x="1708" y="453"/>
                  </a:lnTo>
                  <a:lnTo>
                    <a:pt x="1706" y="450"/>
                  </a:lnTo>
                  <a:lnTo>
                    <a:pt x="1610" y="354"/>
                  </a:lnTo>
                  <a:lnTo>
                    <a:pt x="1607" y="352"/>
                  </a:lnTo>
                  <a:lnTo>
                    <a:pt x="1605" y="351"/>
                  </a:lnTo>
                  <a:lnTo>
                    <a:pt x="1602" y="350"/>
                  </a:lnTo>
                  <a:lnTo>
                    <a:pt x="1600" y="351"/>
                  </a:lnTo>
                  <a:lnTo>
                    <a:pt x="1598" y="352"/>
                  </a:lnTo>
                  <a:lnTo>
                    <a:pt x="1594" y="354"/>
                  </a:lnTo>
                  <a:lnTo>
                    <a:pt x="1506" y="443"/>
                  </a:lnTo>
                  <a:lnTo>
                    <a:pt x="1490" y="455"/>
                  </a:lnTo>
                  <a:lnTo>
                    <a:pt x="1472" y="462"/>
                  </a:lnTo>
                  <a:lnTo>
                    <a:pt x="1453" y="463"/>
                  </a:lnTo>
                  <a:lnTo>
                    <a:pt x="1434" y="460"/>
                  </a:lnTo>
                  <a:lnTo>
                    <a:pt x="1417" y="451"/>
                  </a:lnTo>
                  <a:lnTo>
                    <a:pt x="1370" y="423"/>
                  </a:lnTo>
                  <a:lnTo>
                    <a:pt x="1321" y="398"/>
                  </a:lnTo>
                  <a:lnTo>
                    <a:pt x="1272" y="378"/>
                  </a:lnTo>
                  <a:lnTo>
                    <a:pt x="1220" y="361"/>
                  </a:lnTo>
                  <a:lnTo>
                    <a:pt x="1167" y="348"/>
                  </a:lnTo>
                  <a:lnTo>
                    <a:pt x="1148" y="342"/>
                  </a:lnTo>
                  <a:lnTo>
                    <a:pt x="1133" y="330"/>
                  </a:lnTo>
                  <a:lnTo>
                    <a:pt x="1120" y="315"/>
                  </a:lnTo>
                  <a:lnTo>
                    <a:pt x="1113" y="299"/>
                  </a:lnTo>
                  <a:lnTo>
                    <a:pt x="1110" y="279"/>
                  </a:lnTo>
                  <a:lnTo>
                    <a:pt x="1110" y="153"/>
                  </a:lnTo>
                  <a:lnTo>
                    <a:pt x="1109" y="150"/>
                  </a:lnTo>
                  <a:lnTo>
                    <a:pt x="1108" y="147"/>
                  </a:lnTo>
                  <a:lnTo>
                    <a:pt x="1105" y="145"/>
                  </a:lnTo>
                  <a:lnTo>
                    <a:pt x="1102" y="143"/>
                  </a:lnTo>
                  <a:lnTo>
                    <a:pt x="1099" y="141"/>
                  </a:lnTo>
                  <a:lnTo>
                    <a:pt x="962" y="141"/>
                  </a:lnTo>
                  <a:close/>
                  <a:moveTo>
                    <a:pt x="961" y="0"/>
                  </a:moveTo>
                  <a:lnTo>
                    <a:pt x="1098" y="0"/>
                  </a:lnTo>
                  <a:lnTo>
                    <a:pt x="1128" y="3"/>
                  </a:lnTo>
                  <a:lnTo>
                    <a:pt x="1157" y="12"/>
                  </a:lnTo>
                  <a:lnTo>
                    <a:pt x="1183" y="26"/>
                  </a:lnTo>
                  <a:lnTo>
                    <a:pt x="1205" y="45"/>
                  </a:lnTo>
                  <a:lnTo>
                    <a:pt x="1224" y="67"/>
                  </a:lnTo>
                  <a:lnTo>
                    <a:pt x="1238" y="93"/>
                  </a:lnTo>
                  <a:lnTo>
                    <a:pt x="1246" y="121"/>
                  </a:lnTo>
                  <a:lnTo>
                    <a:pt x="1250" y="152"/>
                  </a:lnTo>
                  <a:lnTo>
                    <a:pt x="1250" y="223"/>
                  </a:lnTo>
                  <a:lnTo>
                    <a:pt x="1300" y="237"/>
                  </a:lnTo>
                  <a:lnTo>
                    <a:pt x="1350" y="256"/>
                  </a:lnTo>
                  <a:lnTo>
                    <a:pt x="1398" y="279"/>
                  </a:lnTo>
                  <a:lnTo>
                    <a:pt x="1445" y="303"/>
                  </a:lnTo>
                  <a:lnTo>
                    <a:pt x="1494" y="253"/>
                  </a:lnTo>
                  <a:lnTo>
                    <a:pt x="1512" y="237"/>
                  </a:lnTo>
                  <a:lnTo>
                    <a:pt x="1532" y="225"/>
                  </a:lnTo>
                  <a:lnTo>
                    <a:pt x="1554" y="216"/>
                  </a:lnTo>
                  <a:lnTo>
                    <a:pt x="1578" y="211"/>
                  </a:lnTo>
                  <a:lnTo>
                    <a:pt x="1602" y="209"/>
                  </a:lnTo>
                  <a:lnTo>
                    <a:pt x="1631" y="212"/>
                  </a:lnTo>
                  <a:lnTo>
                    <a:pt x="1660" y="221"/>
                  </a:lnTo>
                  <a:lnTo>
                    <a:pt x="1686" y="234"/>
                  </a:lnTo>
                  <a:lnTo>
                    <a:pt x="1708" y="253"/>
                  </a:lnTo>
                  <a:lnTo>
                    <a:pt x="1805" y="350"/>
                  </a:lnTo>
                  <a:lnTo>
                    <a:pt x="1821" y="368"/>
                  </a:lnTo>
                  <a:lnTo>
                    <a:pt x="1834" y="388"/>
                  </a:lnTo>
                  <a:lnTo>
                    <a:pt x="1842" y="410"/>
                  </a:lnTo>
                  <a:lnTo>
                    <a:pt x="1849" y="433"/>
                  </a:lnTo>
                  <a:lnTo>
                    <a:pt x="1850" y="457"/>
                  </a:lnTo>
                  <a:lnTo>
                    <a:pt x="1848" y="487"/>
                  </a:lnTo>
                  <a:lnTo>
                    <a:pt x="1838" y="516"/>
                  </a:lnTo>
                  <a:lnTo>
                    <a:pt x="1824" y="541"/>
                  </a:lnTo>
                  <a:lnTo>
                    <a:pt x="1805" y="564"/>
                  </a:lnTo>
                  <a:lnTo>
                    <a:pt x="1756" y="614"/>
                  </a:lnTo>
                  <a:lnTo>
                    <a:pt x="1781" y="661"/>
                  </a:lnTo>
                  <a:lnTo>
                    <a:pt x="1802" y="709"/>
                  </a:lnTo>
                  <a:lnTo>
                    <a:pt x="1821" y="758"/>
                  </a:lnTo>
                  <a:lnTo>
                    <a:pt x="1837" y="809"/>
                  </a:lnTo>
                  <a:lnTo>
                    <a:pt x="1907" y="809"/>
                  </a:lnTo>
                  <a:lnTo>
                    <a:pt x="1937" y="812"/>
                  </a:lnTo>
                  <a:lnTo>
                    <a:pt x="1966" y="820"/>
                  </a:lnTo>
                  <a:lnTo>
                    <a:pt x="1992" y="835"/>
                  </a:lnTo>
                  <a:lnTo>
                    <a:pt x="2014" y="853"/>
                  </a:lnTo>
                  <a:lnTo>
                    <a:pt x="2033" y="875"/>
                  </a:lnTo>
                  <a:lnTo>
                    <a:pt x="2047" y="901"/>
                  </a:lnTo>
                  <a:lnTo>
                    <a:pt x="2055" y="930"/>
                  </a:lnTo>
                  <a:lnTo>
                    <a:pt x="2058" y="960"/>
                  </a:lnTo>
                  <a:lnTo>
                    <a:pt x="2058" y="1097"/>
                  </a:lnTo>
                  <a:lnTo>
                    <a:pt x="2055" y="1128"/>
                  </a:lnTo>
                  <a:lnTo>
                    <a:pt x="2047" y="1156"/>
                  </a:lnTo>
                  <a:lnTo>
                    <a:pt x="2033" y="1182"/>
                  </a:lnTo>
                  <a:lnTo>
                    <a:pt x="2014" y="1205"/>
                  </a:lnTo>
                  <a:lnTo>
                    <a:pt x="1992" y="1223"/>
                  </a:lnTo>
                  <a:lnTo>
                    <a:pt x="1966" y="1238"/>
                  </a:lnTo>
                  <a:lnTo>
                    <a:pt x="1937" y="1246"/>
                  </a:lnTo>
                  <a:lnTo>
                    <a:pt x="1907" y="1249"/>
                  </a:lnTo>
                  <a:lnTo>
                    <a:pt x="1837" y="1249"/>
                  </a:lnTo>
                  <a:lnTo>
                    <a:pt x="1821" y="1300"/>
                  </a:lnTo>
                  <a:lnTo>
                    <a:pt x="1802" y="1349"/>
                  </a:lnTo>
                  <a:lnTo>
                    <a:pt x="1781" y="1397"/>
                  </a:lnTo>
                  <a:lnTo>
                    <a:pt x="1756" y="1444"/>
                  </a:lnTo>
                  <a:lnTo>
                    <a:pt x="1805" y="1494"/>
                  </a:lnTo>
                  <a:lnTo>
                    <a:pt x="1821" y="1512"/>
                  </a:lnTo>
                  <a:lnTo>
                    <a:pt x="1834" y="1532"/>
                  </a:lnTo>
                  <a:lnTo>
                    <a:pt x="1842" y="1554"/>
                  </a:lnTo>
                  <a:lnTo>
                    <a:pt x="1849" y="1577"/>
                  </a:lnTo>
                  <a:lnTo>
                    <a:pt x="1850" y="1600"/>
                  </a:lnTo>
                  <a:lnTo>
                    <a:pt x="1848" y="1631"/>
                  </a:lnTo>
                  <a:lnTo>
                    <a:pt x="1838" y="1659"/>
                  </a:lnTo>
                  <a:lnTo>
                    <a:pt x="1824" y="1684"/>
                  </a:lnTo>
                  <a:lnTo>
                    <a:pt x="1805" y="1708"/>
                  </a:lnTo>
                  <a:lnTo>
                    <a:pt x="1708" y="1805"/>
                  </a:lnTo>
                  <a:lnTo>
                    <a:pt x="1690" y="1820"/>
                  </a:lnTo>
                  <a:lnTo>
                    <a:pt x="1670" y="1833"/>
                  </a:lnTo>
                  <a:lnTo>
                    <a:pt x="1648" y="1841"/>
                  </a:lnTo>
                  <a:lnTo>
                    <a:pt x="1625" y="1847"/>
                  </a:lnTo>
                  <a:lnTo>
                    <a:pt x="1602" y="1849"/>
                  </a:lnTo>
                  <a:lnTo>
                    <a:pt x="1571" y="1846"/>
                  </a:lnTo>
                  <a:lnTo>
                    <a:pt x="1544" y="1837"/>
                  </a:lnTo>
                  <a:lnTo>
                    <a:pt x="1517" y="1824"/>
                  </a:lnTo>
                  <a:lnTo>
                    <a:pt x="1494" y="1805"/>
                  </a:lnTo>
                  <a:lnTo>
                    <a:pt x="1445" y="1755"/>
                  </a:lnTo>
                  <a:lnTo>
                    <a:pt x="1398" y="1779"/>
                  </a:lnTo>
                  <a:lnTo>
                    <a:pt x="1350" y="1801"/>
                  </a:lnTo>
                  <a:lnTo>
                    <a:pt x="1300" y="1820"/>
                  </a:lnTo>
                  <a:lnTo>
                    <a:pt x="1250" y="1835"/>
                  </a:lnTo>
                  <a:lnTo>
                    <a:pt x="1250" y="1906"/>
                  </a:lnTo>
                  <a:lnTo>
                    <a:pt x="1246" y="1936"/>
                  </a:lnTo>
                  <a:lnTo>
                    <a:pt x="1238" y="1965"/>
                  </a:lnTo>
                  <a:lnTo>
                    <a:pt x="1224" y="1991"/>
                  </a:lnTo>
                  <a:lnTo>
                    <a:pt x="1205" y="2013"/>
                  </a:lnTo>
                  <a:lnTo>
                    <a:pt x="1183" y="2032"/>
                  </a:lnTo>
                  <a:lnTo>
                    <a:pt x="1157" y="2046"/>
                  </a:lnTo>
                  <a:lnTo>
                    <a:pt x="1128" y="2054"/>
                  </a:lnTo>
                  <a:lnTo>
                    <a:pt x="1098" y="2058"/>
                  </a:lnTo>
                  <a:lnTo>
                    <a:pt x="961" y="2058"/>
                  </a:lnTo>
                  <a:lnTo>
                    <a:pt x="930" y="2054"/>
                  </a:lnTo>
                  <a:lnTo>
                    <a:pt x="903" y="2046"/>
                  </a:lnTo>
                  <a:lnTo>
                    <a:pt x="876" y="2032"/>
                  </a:lnTo>
                  <a:lnTo>
                    <a:pt x="854" y="2013"/>
                  </a:lnTo>
                  <a:lnTo>
                    <a:pt x="835" y="1991"/>
                  </a:lnTo>
                  <a:lnTo>
                    <a:pt x="821" y="1965"/>
                  </a:lnTo>
                  <a:lnTo>
                    <a:pt x="812" y="1936"/>
                  </a:lnTo>
                  <a:lnTo>
                    <a:pt x="809" y="1906"/>
                  </a:lnTo>
                  <a:lnTo>
                    <a:pt x="809" y="1835"/>
                  </a:lnTo>
                  <a:lnTo>
                    <a:pt x="758" y="1820"/>
                  </a:lnTo>
                  <a:lnTo>
                    <a:pt x="709" y="1801"/>
                  </a:lnTo>
                  <a:lnTo>
                    <a:pt x="661" y="1779"/>
                  </a:lnTo>
                  <a:lnTo>
                    <a:pt x="615" y="1755"/>
                  </a:lnTo>
                  <a:lnTo>
                    <a:pt x="564" y="1805"/>
                  </a:lnTo>
                  <a:lnTo>
                    <a:pt x="546" y="1820"/>
                  </a:lnTo>
                  <a:lnTo>
                    <a:pt x="526" y="1833"/>
                  </a:lnTo>
                  <a:lnTo>
                    <a:pt x="504" y="1841"/>
                  </a:lnTo>
                  <a:lnTo>
                    <a:pt x="481" y="1847"/>
                  </a:lnTo>
                  <a:lnTo>
                    <a:pt x="458" y="1849"/>
                  </a:lnTo>
                  <a:lnTo>
                    <a:pt x="427" y="1846"/>
                  </a:lnTo>
                  <a:lnTo>
                    <a:pt x="400" y="1837"/>
                  </a:lnTo>
                  <a:lnTo>
                    <a:pt x="373" y="1824"/>
                  </a:lnTo>
                  <a:lnTo>
                    <a:pt x="350" y="1805"/>
                  </a:lnTo>
                  <a:lnTo>
                    <a:pt x="253" y="1708"/>
                  </a:lnTo>
                  <a:lnTo>
                    <a:pt x="236" y="1687"/>
                  </a:lnTo>
                  <a:lnTo>
                    <a:pt x="223" y="1663"/>
                  </a:lnTo>
                  <a:lnTo>
                    <a:pt x="214" y="1639"/>
                  </a:lnTo>
                  <a:lnTo>
                    <a:pt x="210" y="1614"/>
                  </a:lnTo>
                  <a:lnTo>
                    <a:pt x="210" y="1587"/>
                  </a:lnTo>
                  <a:lnTo>
                    <a:pt x="214" y="1562"/>
                  </a:lnTo>
                  <a:lnTo>
                    <a:pt x="223" y="1538"/>
                  </a:lnTo>
                  <a:lnTo>
                    <a:pt x="236" y="1515"/>
                  </a:lnTo>
                  <a:lnTo>
                    <a:pt x="253" y="1494"/>
                  </a:lnTo>
                  <a:lnTo>
                    <a:pt x="304" y="1444"/>
                  </a:lnTo>
                  <a:lnTo>
                    <a:pt x="278" y="1397"/>
                  </a:lnTo>
                  <a:lnTo>
                    <a:pt x="256" y="1349"/>
                  </a:lnTo>
                  <a:lnTo>
                    <a:pt x="237" y="1300"/>
                  </a:lnTo>
                  <a:lnTo>
                    <a:pt x="223" y="1249"/>
                  </a:lnTo>
                  <a:lnTo>
                    <a:pt x="152" y="1249"/>
                  </a:lnTo>
                  <a:lnTo>
                    <a:pt x="121" y="1246"/>
                  </a:lnTo>
                  <a:lnTo>
                    <a:pt x="93" y="1238"/>
                  </a:lnTo>
                  <a:lnTo>
                    <a:pt x="67" y="1223"/>
                  </a:lnTo>
                  <a:lnTo>
                    <a:pt x="44" y="1205"/>
                  </a:lnTo>
                  <a:lnTo>
                    <a:pt x="26" y="1182"/>
                  </a:lnTo>
                  <a:lnTo>
                    <a:pt x="12" y="1156"/>
                  </a:lnTo>
                  <a:lnTo>
                    <a:pt x="3" y="1128"/>
                  </a:lnTo>
                  <a:lnTo>
                    <a:pt x="0" y="1097"/>
                  </a:lnTo>
                  <a:lnTo>
                    <a:pt x="0" y="960"/>
                  </a:lnTo>
                  <a:lnTo>
                    <a:pt x="3" y="930"/>
                  </a:lnTo>
                  <a:lnTo>
                    <a:pt x="12" y="901"/>
                  </a:lnTo>
                  <a:lnTo>
                    <a:pt x="26" y="875"/>
                  </a:lnTo>
                  <a:lnTo>
                    <a:pt x="44" y="853"/>
                  </a:lnTo>
                  <a:lnTo>
                    <a:pt x="67" y="835"/>
                  </a:lnTo>
                  <a:lnTo>
                    <a:pt x="93" y="820"/>
                  </a:lnTo>
                  <a:lnTo>
                    <a:pt x="121" y="812"/>
                  </a:lnTo>
                  <a:lnTo>
                    <a:pt x="152" y="809"/>
                  </a:lnTo>
                  <a:lnTo>
                    <a:pt x="223" y="809"/>
                  </a:lnTo>
                  <a:lnTo>
                    <a:pt x="237" y="758"/>
                  </a:lnTo>
                  <a:lnTo>
                    <a:pt x="256" y="709"/>
                  </a:lnTo>
                  <a:lnTo>
                    <a:pt x="278" y="661"/>
                  </a:lnTo>
                  <a:lnTo>
                    <a:pt x="304" y="614"/>
                  </a:lnTo>
                  <a:lnTo>
                    <a:pt x="253" y="564"/>
                  </a:lnTo>
                  <a:lnTo>
                    <a:pt x="236" y="543"/>
                  </a:lnTo>
                  <a:lnTo>
                    <a:pt x="223" y="520"/>
                  </a:lnTo>
                  <a:lnTo>
                    <a:pt x="214" y="496"/>
                  </a:lnTo>
                  <a:lnTo>
                    <a:pt x="210" y="470"/>
                  </a:lnTo>
                  <a:lnTo>
                    <a:pt x="210" y="444"/>
                  </a:lnTo>
                  <a:lnTo>
                    <a:pt x="214" y="419"/>
                  </a:lnTo>
                  <a:lnTo>
                    <a:pt x="223" y="394"/>
                  </a:lnTo>
                  <a:lnTo>
                    <a:pt x="236" y="371"/>
                  </a:lnTo>
                  <a:lnTo>
                    <a:pt x="253" y="350"/>
                  </a:lnTo>
                  <a:lnTo>
                    <a:pt x="350" y="253"/>
                  </a:lnTo>
                  <a:lnTo>
                    <a:pt x="368" y="237"/>
                  </a:lnTo>
                  <a:lnTo>
                    <a:pt x="388" y="225"/>
                  </a:lnTo>
                  <a:lnTo>
                    <a:pt x="410" y="216"/>
                  </a:lnTo>
                  <a:lnTo>
                    <a:pt x="433" y="211"/>
                  </a:lnTo>
                  <a:lnTo>
                    <a:pt x="458" y="209"/>
                  </a:lnTo>
                  <a:lnTo>
                    <a:pt x="487" y="212"/>
                  </a:lnTo>
                  <a:lnTo>
                    <a:pt x="516" y="221"/>
                  </a:lnTo>
                  <a:lnTo>
                    <a:pt x="542" y="234"/>
                  </a:lnTo>
                  <a:lnTo>
                    <a:pt x="564" y="253"/>
                  </a:lnTo>
                  <a:lnTo>
                    <a:pt x="615" y="303"/>
                  </a:lnTo>
                  <a:lnTo>
                    <a:pt x="661" y="279"/>
                  </a:lnTo>
                  <a:lnTo>
                    <a:pt x="709" y="256"/>
                  </a:lnTo>
                  <a:lnTo>
                    <a:pt x="758" y="237"/>
                  </a:lnTo>
                  <a:lnTo>
                    <a:pt x="809" y="223"/>
                  </a:lnTo>
                  <a:lnTo>
                    <a:pt x="809" y="152"/>
                  </a:lnTo>
                  <a:lnTo>
                    <a:pt x="812" y="121"/>
                  </a:lnTo>
                  <a:lnTo>
                    <a:pt x="820" y="93"/>
                  </a:lnTo>
                  <a:lnTo>
                    <a:pt x="835" y="67"/>
                  </a:lnTo>
                  <a:lnTo>
                    <a:pt x="853" y="45"/>
                  </a:lnTo>
                  <a:lnTo>
                    <a:pt x="876" y="26"/>
                  </a:lnTo>
                  <a:lnTo>
                    <a:pt x="902" y="12"/>
                  </a:lnTo>
                  <a:lnTo>
                    <a:pt x="930" y="3"/>
                  </a:lnTo>
                  <a:lnTo>
                    <a:pt x="9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6" name="Freeform 245"/>
            <p:cNvSpPr>
              <a:spLocks noEditPoints="1"/>
            </p:cNvSpPr>
            <p:nvPr/>
          </p:nvSpPr>
          <p:spPr bwMode="auto">
            <a:xfrm>
              <a:off x="4452938" y="3783013"/>
              <a:ext cx="133350" cy="131763"/>
            </a:xfrm>
            <a:custGeom>
              <a:avLst/>
              <a:gdLst>
                <a:gd name="T0" fmla="*/ 376 w 834"/>
                <a:gd name="T1" fmla="*/ 143 h 834"/>
                <a:gd name="T2" fmla="*/ 300 w 834"/>
                <a:gd name="T3" fmla="*/ 166 h 834"/>
                <a:gd name="T4" fmla="*/ 235 w 834"/>
                <a:gd name="T5" fmla="*/ 208 h 834"/>
                <a:gd name="T6" fmla="*/ 184 w 834"/>
                <a:gd name="T7" fmla="*/ 266 h 834"/>
                <a:gd name="T8" fmla="*/ 152 w 834"/>
                <a:gd name="T9" fmla="*/ 337 h 834"/>
                <a:gd name="T10" fmla="*/ 140 w 834"/>
                <a:gd name="T11" fmla="*/ 417 h 834"/>
                <a:gd name="T12" fmla="*/ 152 w 834"/>
                <a:gd name="T13" fmla="*/ 497 h 834"/>
                <a:gd name="T14" fmla="*/ 184 w 834"/>
                <a:gd name="T15" fmla="*/ 568 h 834"/>
                <a:gd name="T16" fmla="*/ 235 w 834"/>
                <a:gd name="T17" fmla="*/ 626 h 834"/>
                <a:gd name="T18" fmla="*/ 300 w 834"/>
                <a:gd name="T19" fmla="*/ 668 h 834"/>
                <a:gd name="T20" fmla="*/ 376 w 834"/>
                <a:gd name="T21" fmla="*/ 691 h 834"/>
                <a:gd name="T22" fmla="*/ 457 w 834"/>
                <a:gd name="T23" fmla="*/ 691 h 834"/>
                <a:gd name="T24" fmla="*/ 533 w 834"/>
                <a:gd name="T25" fmla="*/ 668 h 834"/>
                <a:gd name="T26" fmla="*/ 599 w 834"/>
                <a:gd name="T27" fmla="*/ 626 h 834"/>
                <a:gd name="T28" fmla="*/ 649 w 834"/>
                <a:gd name="T29" fmla="*/ 568 h 834"/>
                <a:gd name="T30" fmla="*/ 682 w 834"/>
                <a:gd name="T31" fmla="*/ 497 h 834"/>
                <a:gd name="T32" fmla="*/ 694 w 834"/>
                <a:gd name="T33" fmla="*/ 417 h 834"/>
                <a:gd name="T34" fmla="*/ 682 w 834"/>
                <a:gd name="T35" fmla="*/ 337 h 834"/>
                <a:gd name="T36" fmla="*/ 649 w 834"/>
                <a:gd name="T37" fmla="*/ 266 h 834"/>
                <a:gd name="T38" fmla="*/ 599 w 834"/>
                <a:gd name="T39" fmla="*/ 208 h 834"/>
                <a:gd name="T40" fmla="*/ 533 w 834"/>
                <a:gd name="T41" fmla="*/ 166 h 834"/>
                <a:gd name="T42" fmla="*/ 457 w 834"/>
                <a:gd name="T43" fmla="*/ 143 h 834"/>
                <a:gd name="T44" fmla="*/ 416 w 834"/>
                <a:gd name="T45" fmla="*/ 0 h 834"/>
                <a:gd name="T46" fmla="*/ 519 w 834"/>
                <a:gd name="T47" fmla="*/ 12 h 834"/>
                <a:gd name="T48" fmla="*/ 612 w 834"/>
                <a:gd name="T49" fmla="*/ 48 h 834"/>
                <a:gd name="T50" fmla="*/ 694 w 834"/>
                <a:gd name="T51" fmla="*/ 105 h 834"/>
                <a:gd name="T52" fmla="*/ 759 w 834"/>
                <a:gd name="T53" fmla="*/ 179 h 834"/>
                <a:gd name="T54" fmla="*/ 805 w 834"/>
                <a:gd name="T55" fmla="*/ 266 h 834"/>
                <a:gd name="T56" fmla="*/ 831 w 834"/>
                <a:gd name="T57" fmla="*/ 364 h 834"/>
                <a:gd name="T58" fmla="*/ 831 w 834"/>
                <a:gd name="T59" fmla="*/ 470 h 834"/>
                <a:gd name="T60" fmla="*/ 805 w 834"/>
                <a:gd name="T61" fmla="*/ 568 h 834"/>
                <a:gd name="T62" fmla="*/ 759 w 834"/>
                <a:gd name="T63" fmla="*/ 655 h 834"/>
                <a:gd name="T64" fmla="*/ 694 w 834"/>
                <a:gd name="T65" fmla="*/ 729 h 834"/>
                <a:gd name="T66" fmla="*/ 612 w 834"/>
                <a:gd name="T67" fmla="*/ 785 h 834"/>
                <a:gd name="T68" fmla="*/ 520 w 834"/>
                <a:gd name="T69" fmla="*/ 822 h 834"/>
                <a:gd name="T70" fmla="*/ 417 w 834"/>
                <a:gd name="T71" fmla="*/ 834 h 834"/>
                <a:gd name="T72" fmla="*/ 314 w 834"/>
                <a:gd name="T73" fmla="*/ 822 h 834"/>
                <a:gd name="T74" fmla="*/ 221 w 834"/>
                <a:gd name="T75" fmla="*/ 785 h 834"/>
                <a:gd name="T76" fmla="*/ 140 w 834"/>
                <a:gd name="T77" fmla="*/ 729 h 834"/>
                <a:gd name="T78" fmla="*/ 75 w 834"/>
                <a:gd name="T79" fmla="*/ 655 h 834"/>
                <a:gd name="T80" fmla="*/ 27 w 834"/>
                <a:gd name="T81" fmla="*/ 568 h 834"/>
                <a:gd name="T82" fmla="*/ 3 w 834"/>
                <a:gd name="T83" fmla="*/ 470 h 834"/>
                <a:gd name="T84" fmla="*/ 3 w 834"/>
                <a:gd name="T85" fmla="*/ 364 h 834"/>
                <a:gd name="T86" fmla="*/ 27 w 834"/>
                <a:gd name="T87" fmla="*/ 266 h 834"/>
                <a:gd name="T88" fmla="*/ 74 w 834"/>
                <a:gd name="T89" fmla="*/ 179 h 834"/>
                <a:gd name="T90" fmla="*/ 139 w 834"/>
                <a:gd name="T91" fmla="*/ 105 h 834"/>
                <a:gd name="T92" fmla="*/ 220 w 834"/>
                <a:gd name="T93" fmla="*/ 48 h 834"/>
                <a:gd name="T94" fmla="*/ 314 w 834"/>
                <a:gd name="T95" fmla="*/ 12 h 834"/>
                <a:gd name="T96" fmla="*/ 416 w 834"/>
                <a:gd name="T97" fmla="*/ 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34" h="834">
                  <a:moveTo>
                    <a:pt x="417" y="140"/>
                  </a:moveTo>
                  <a:lnTo>
                    <a:pt x="376" y="143"/>
                  </a:lnTo>
                  <a:lnTo>
                    <a:pt x="337" y="151"/>
                  </a:lnTo>
                  <a:lnTo>
                    <a:pt x="300" y="166"/>
                  </a:lnTo>
                  <a:lnTo>
                    <a:pt x="266" y="185"/>
                  </a:lnTo>
                  <a:lnTo>
                    <a:pt x="235" y="208"/>
                  </a:lnTo>
                  <a:lnTo>
                    <a:pt x="207" y="236"/>
                  </a:lnTo>
                  <a:lnTo>
                    <a:pt x="184" y="266"/>
                  </a:lnTo>
                  <a:lnTo>
                    <a:pt x="165" y="300"/>
                  </a:lnTo>
                  <a:lnTo>
                    <a:pt x="152" y="337"/>
                  </a:lnTo>
                  <a:lnTo>
                    <a:pt x="143" y="376"/>
                  </a:lnTo>
                  <a:lnTo>
                    <a:pt x="140" y="417"/>
                  </a:lnTo>
                  <a:lnTo>
                    <a:pt x="143" y="458"/>
                  </a:lnTo>
                  <a:lnTo>
                    <a:pt x="152" y="497"/>
                  </a:lnTo>
                  <a:lnTo>
                    <a:pt x="165" y="533"/>
                  </a:lnTo>
                  <a:lnTo>
                    <a:pt x="184" y="568"/>
                  </a:lnTo>
                  <a:lnTo>
                    <a:pt x="207" y="598"/>
                  </a:lnTo>
                  <a:lnTo>
                    <a:pt x="235" y="626"/>
                  </a:lnTo>
                  <a:lnTo>
                    <a:pt x="266" y="649"/>
                  </a:lnTo>
                  <a:lnTo>
                    <a:pt x="300" y="668"/>
                  </a:lnTo>
                  <a:lnTo>
                    <a:pt x="337" y="681"/>
                  </a:lnTo>
                  <a:lnTo>
                    <a:pt x="376" y="691"/>
                  </a:lnTo>
                  <a:lnTo>
                    <a:pt x="417" y="694"/>
                  </a:lnTo>
                  <a:lnTo>
                    <a:pt x="457" y="691"/>
                  </a:lnTo>
                  <a:lnTo>
                    <a:pt x="496" y="681"/>
                  </a:lnTo>
                  <a:lnTo>
                    <a:pt x="533" y="668"/>
                  </a:lnTo>
                  <a:lnTo>
                    <a:pt x="567" y="649"/>
                  </a:lnTo>
                  <a:lnTo>
                    <a:pt x="599" y="626"/>
                  </a:lnTo>
                  <a:lnTo>
                    <a:pt x="626" y="598"/>
                  </a:lnTo>
                  <a:lnTo>
                    <a:pt x="649" y="568"/>
                  </a:lnTo>
                  <a:lnTo>
                    <a:pt x="668" y="534"/>
                  </a:lnTo>
                  <a:lnTo>
                    <a:pt x="682" y="497"/>
                  </a:lnTo>
                  <a:lnTo>
                    <a:pt x="690" y="458"/>
                  </a:lnTo>
                  <a:lnTo>
                    <a:pt x="694" y="417"/>
                  </a:lnTo>
                  <a:lnTo>
                    <a:pt x="690" y="376"/>
                  </a:lnTo>
                  <a:lnTo>
                    <a:pt x="682" y="337"/>
                  </a:lnTo>
                  <a:lnTo>
                    <a:pt x="668" y="300"/>
                  </a:lnTo>
                  <a:lnTo>
                    <a:pt x="649" y="266"/>
                  </a:lnTo>
                  <a:lnTo>
                    <a:pt x="626" y="236"/>
                  </a:lnTo>
                  <a:lnTo>
                    <a:pt x="599" y="208"/>
                  </a:lnTo>
                  <a:lnTo>
                    <a:pt x="567" y="185"/>
                  </a:lnTo>
                  <a:lnTo>
                    <a:pt x="533" y="166"/>
                  </a:lnTo>
                  <a:lnTo>
                    <a:pt x="496" y="151"/>
                  </a:lnTo>
                  <a:lnTo>
                    <a:pt x="457" y="143"/>
                  </a:lnTo>
                  <a:lnTo>
                    <a:pt x="417" y="140"/>
                  </a:lnTo>
                  <a:close/>
                  <a:moveTo>
                    <a:pt x="416" y="0"/>
                  </a:moveTo>
                  <a:lnTo>
                    <a:pt x="468" y="3"/>
                  </a:lnTo>
                  <a:lnTo>
                    <a:pt x="519" y="12"/>
                  </a:lnTo>
                  <a:lnTo>
                    <a:pt x="567" y="28"/>
                  </a:lnTo>
                  <a:lnTo>
                    <a:pt x="612" y="48"/>
                  </a:lnTo>
                  <a:lnTo>
                    <a:pt x="655" y="74"/>
                  </a:lnTo>
                  <a:lnTo>
                    <a:pt x="694" y="105"/>
                  </a:lnTo>
                  <a:lnTo>
                    <a:pt x="728" y="140"/>
                  </a:lnTo>
                  <a:lnTo>
                    <a:pt x="759" y="179"/>
                  </a:lnTo>
                  <a:lnTo>
                    <a:pt x="784" y="221"/>
                  </a:lnTo>
                  <a:lnTo>
                    <a:pt x="805" y="266"/>
                  </a:lnTo>
                  <a:lnTo>
                    <a:pt x="821" y="315"/>
                  </a:lnTo>
                  <a:lnTo>
                    <a:pt x="831" y="364"/>
                  </a:lnTo>
                  <a:lnTo>
                    <a:pt x="834" y="417"/>
                  </a:lnTo>
                  <a:lnTo>
                    <a:pt x="831" y="470"/>
                  </a:lnTo>
                  <a:lnTo>
                    <a:pt x="821" y="519"/>
                  </a:lnTo>
                  <a:lnTo>
                    <a:pt x="805" y="568"/>
                  </a:lnTo>
                  <a:lnTo>
                    <a:pt x="785" y="613"/>
                  </a:lnTo>
                  <a:lnTo>
                    <a:pt x="759" y="655"/>
                  </a:lnTo>
                  <a:lnTo>
                    <a:pt x="728" y="694"/>
                  </a:lnTo>
                  <a:lnTo>
                    <a:pt x="694" y="729"/>
                  </a:lnTo>
                  <a:lnTo>
                    <a:pt x="655" y="759"/>
                  </a:lnTo>
                  <a:lnTo>
                    <a:pt x="612" y="785"/>
                  </a:lnTo>
                  <a:lnTo>
                    <a:pt x="567" y="806"/>
                  </a:lnTo>
                  <a:lnTo>
                    <a:pt x="520" y="822"/>
                  </a:lnTo>
                  <a:lnTo>
                    <a:pt x="469" y="831"/>
                  </a:lnTo>
                  <a:lnTo>
                    <a:pt x="417" y="834"/>
                  </a:lnTo>
                  <a:lnTo>
                    <a:pt x="365" y="831"/>
                  </a:lnTo>
                  <a:lnTo>
                    <a:pt x="314" y="822"/>
                  </a:lnTo>
                  <a:lnTo>
                    <a:pt x="266" y="806"/>
                  </a:lnTo>
                  <a:lnTo>
                    <a:pt x="221" y="785"/>
                  </a:lnTo>
                  <a:lnTo>
                    <a:pt x="179" y="759"/>
                  </a:lnTo>
                  <a:lnTo>
                    <a:pt x="140" y="729"/>
                  </a:lnTo>
                  <a:lnTo>
                    <a:pt x="105" y="694"/>
                  </a:lnTo>
                  <a:lnTo>
                    <a:pt x="75" y="655"/>
                  </a:lnTo>
                  <a:lnTo>
                    <a:pt x="48" y="613"/>
                  </a:lnTo>
                  <a:lnTo>
                    <a:pt x="27" y="568"/>
                  </a:lnTo>
                  <a:lnTo>
                    <a:pt x="12" y="519"/>
                  </a:lnTo>
                  <a:lnTo>
                    <a:pt x="3" y="470"/>
                  </a:lnTo>
                  <a:lnTo>
                    <a:pt x="0" y="417"/>
                  </a:lnTo>
                  <a:lnTo>
                    <a:pt x="3" y="364"/>
                  </a:lnTo>
                  <a:lnTo>
                    <a:pt x="12" y="315"/>
                  </a:lnTo>
                  <a:lnTo>
                    <a:pt x="27" y="266"/>
                  </a:lnTo>
                  <a:lnTo>
                    <a:pt x="48" y="221"/>
                  </a:lnTo>
                  <a:lnTo>
                    <a:pt x="74" y="179"/>
                  </a:lnTo>
                  <a:lnTo>
                    <a:pt x="104" y="140"/>
                  </a:lnTo>
                  <a:lnTo>
                    <a:pt x="139" y="105"/>
                  </a:lnTo>
                  <a:lnTo>
                    <a:pt x="178" y="74"/>
                  </a:lnTo>
                  <a:lnTo>
                    <a:pt x="220" y="48"/>
                  </a:lnTo>
                  <a:lnTo>
                    <a:pt x="265" y="28"/>
                  </a:lnTo>
                  <a:lnTo>
                    <a:pt x="314" y="12"/>
                  </a:lnTo>
                  <a:lnTo>
                    <a:pt x="364" y="3"/>
                  </a:lnTo>
                  <a:lnTo>
                    <a:pt x="4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27" name="Inhaltsplatzhalter 4"/>
          <p:cNvSpPr txBox="1"/>
          <p:nvPr/>
        </p:nvSpPr>
        <p:spPr>
          <a:xfrm>
            <a:off x="1313836" y="1331181"/>
            <a:ext cx="3239259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2000" b="1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单机输入内容</a:t>
            </a:r>
            <a:endParaRPr lang="en-US" altLang="zh-CN" sz="2000" b="1" dirty="0">
              <a:solidFill>
                <a:schemeClr val="accent2"/>
              </a:solidFill>
              <a:latin typeface="+mn-lt"/>
              <a:cs typeface="+mn-ea"/>
              <a:sym typeface="+mn-lt"/>
            </a:endParaRPr>
          </a:p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br>
              <a:rPr lang="en-US" sz="1400" b="1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</a:b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单击输入你需要的内容，单击输入你需要的内容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8" name="Inhaltsplatzhalter 4"/>
          <p:cNvSpPr txBox="1"/>
          <p:nvPr/>
        </p:nvSpPr>
        <p:spPr>
          <a:xfrm>
            <a:off x="1351836" y="4908569"/>
            <a:ext cx="3239259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2000" b="1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  <a:t>单机输入内容</a:t>
            </a:r>
            <a:endParaRPr lang="en-US" altLang="zh-CN" sz="2000" b="1" dirty="0">
              <a:solidFill>
                <a:schemeClr val="accent1"/>
              </a:solidFill>
              <a:latin typeface="+mn-lt"/>
              <a:cs typeface="+mn-ea"/>
              <a:sym typeface="+mn-lt"/>
            </a:endParaRPr>
          </a:p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单击输入你需要的内容，单击输入你需要的内容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. </a:t>
            </a:r>
          </a:p>
        </p:txBody>
      </p:sp>
      <p:sp>
        <p:nvSpPr>
          <p:cNvPr id="29" name="Inhaltsplatzhalter 4"/>
          <p:cNvSpPr txBox="1"/>
          <p:nvPr/>
        </p:nvSpPr>
        <p:spPr>
          <a:xfrm>
            <a:off x="7599532" y="1331181"/>
            <a:ext cx="3239259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2000" b="1" dirty="0">
                <a:solidFill>
                  <a:schemeClr val="accent3"/>
                </a:solidFill>
                <a:latin typeface="+mn-lt"/>
                <a:cs typeface="+mn-ea"/>
                <a:sym typeface="+mn-lt"/>
              </a:rPr>
              <a:t>单机输入内容</a:t>
            </a:r>
            <a:br>
              <a:rPr lang="en-US" sz="1400" b="1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</a:br>
            <a:br>
              <a:rPr lang="en-US" sz="1400" b="1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</a:b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单击输入你需要的内容，单击输入你需要的内容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0" name="Inhaltsplatzhalter 4"/>
          <p:cNvSpPr txBox="1"/>
          <p:nvPr/>
        </p:nvSpPr>
        <p:spPr>
          <a:xfrm>
            <a:off x="7599532" y="4908569"/>
            <a:ext cx="3239259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2000" b="1" dirty="0">
                <a:solidFill>
                  <a:schemeClr val="accent4"/>
                </a:solidFill>
                <a:latin typeface="+mn-lt"/>
                <a:cs typeface="+mn-ea"/>
                <a:sym typeface="+mn-lt"/>
              </a:rPr>
              <a:t>单机输入内容</a:t>
            </a:r>
            <a:br>
              <a:rPr lang="en-US" sz="1400" b="1" dirty="0">
                <a:solidFill>
                  <a:schemeClr val="accent3"/>
                </a:solidFill>
                <a:latin typeface="+mn-lt"/>
                <a:cs typeface="+mn-ea"/>
                <a:sym typeface="+mn-lt"/>
              </a:rPr>
            </a:br>
            <a:br>
              <a:rPr lang="en-US" sz="1400" b="1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</a:b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单击输入你需要的内容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，</a:t>
            </a: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单击输入你需要的内容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27" grpId="0"/>
      <p:bldP spid="28" grpId="0"/>
      <p:bldP spid="29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矩形 104"/>
          <p:cNvSpPr/>
          <p:nvPr/>
        </p:nvSpPr>
        <p:spPr>
          <a:xfrm>
            <a:off x="678426" y="737419"/>
            <a:ext cx="10835148" cy="5383162"/>
          </a:xfrm>
          <a:prstGeom prst="rect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  <a:effectLst>
            <a:outerShdw blurRad="317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Group 221"/>
          <p:cNvGrpSpPr/>
          <p:nvPr/>
        </p:nvGrpSpPr>
        <p:grpSpPr>
          <a:xfrm>
            <a:off x="1422942" y="2123660"/>
            <a:ext cx="947455" cy="3494948"/>
            <a:chOff x="958485" y="2689717"/>
            <a:chExt cx="947455" cy="3494948"/>
          </a:xfrm>
        </p:grpSpPr>
        <p:sp>
          <p:nvSpPr>
            <p:cNvPr id="6" name="Rounded Rectangle 222"/>
            <p:cNvSpPr/>
            <p:nvPr/>
          </p:nvSpPr>
          <p:spPr>
            <a:xfrm rot="10800000">
              <a:off x="1159036" y="3492271"/>
              <a:ext cx="413353" cy="2284615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18F0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Freeform 223"/>
            <p:cNvSpPr/>
            <p:nvPr/>
          </p:nvSpPr>
          <p:spPr>
            <a:xfrm>
              <a:off x="1040111" y="2689717"/>
              <a:ext cx="865829" cy="813975"/>
            </a:xfrm>
            <a:custGeom>
              <a:avLst/>
              <a:gdLst>
                <a:gd name="connsiteX0" fmla="*/ 1103811 w 2913334"/>
                <a:gd name="connsiteY0" fmla="*/ 238697 h 2738857"/>
                <a:gd name="connsiteX1" fmla="*/ 238697 w 2913334"/>
                <a:gd name="connsiteY1" fmla="*/ 1103811 h 2738857"/>
                <a:gd name="connsiteX2" fmla="*/ 1103811 w 2913334"/>
                <a:gd name="connsiteY2" fmla="*/ 1968925 h 2738857"/>
                <a:gd name="connsiteX3" fmla="*/ 1968925 w 2913334"/>
                <a:gd name="connsiteY3" fmla="*/ 1103811 h 2738857"/>
                <a:gd name="connsiteX4" fmla="*/ 1103811 w 2913334"/>
                <a:gd name="connsiteY4" fmla="*/ 238697 h 2738857"/>
                <a:gd name="connsiteX5" fmla="*/ 1103812 w 2913334"/>
                <a:gd name="connsiteY5" fmla="*/ 0 h 2738857"/>
                <a:gd name="connsiteX6" fmla="*/ 2207624 w 2913334"/>
                <a:gd name="connsiteY6" fmla="*/ 1103812 h 2738857"/>
                <a:gd name="connsiteX7" fmla="*/ 2074400 w 2913334"/>
                <a:gd name="connsiteY7" fmla="*/ 1629955 h 2738857"/>
                <a:gd name="connsiteX8" fmla="*/ 2034433 w 2913334"/>
                <a:gd name="connsiteY8" fmla="*/ 1695743 h 2738857"/>
                <a:gd name="connsiteX9" fmla="*/ 2834437 w 2913334"/>
                <a:gd name="connsiteY9" fmla="*/ 2283520 h 2738857"/>
                <a:gd name="connsiteX10" fmla="*/ 2847356 w 2913334"/>
                <a:gd name="connsiteY10" fmla="*/ 2291207 h 2738857"/>
                <a:gd name="connsiteX11" fmla="*/ 2873405 w 2913334"/>
                <a:gd name="connsiteY11" fmla="*/ 2312075 h 2738857"/>
                <a:gd name="connsiteX12" fmla="*/ 2862034 w 2913334"/>
                <a:gd name="connsiteY12" fmla="*/ 2539269 h 2738857"/>
                <a:gd name="connsiteX13" fmla="*/ 2768674 w 2913334"/>
                <a:gd name="connsiteY13" fmla="*/ 2655809 h 2738857"/>
                <a:gd name="connsiteX14" fmla="*/ 2549436 w 2913334"/>
                <a:gd name="connsiteY14" fmla="*/ 2716483 h 2738857"/>
                <a:gd name="connsiteX15" fmla="*/ 2536124 w 2913334"/>
                <a:gd name="connsiteY15" fmla="*/ 2705819 h 2738857"/>
                <a:gd name="connsiteX16" fmla="*/ 2536024 w 2913334"/>
                <a:gd name="connsiteY16" fmla="*/ 2705937 h 2738857"/>
                <a:gd name="connsiteX17" fmla="*/ 2535201 w 2913334"/>
                <a:gd name="connsiteY17" fmla="*/ 2705080 h 2738857"/>
                <a:gd name="connsiteX18" fmla="*/ 2523387 w 2913334"/>
                <a:gd name="connsiteY18" fmla="*/ 2695615 h 2738857"/>
                <a:gd name="connsiteX19" fmla="*/ 2504783 w 2913334"/>
                <a:gd name="connsiteY19" fmla="*/ 2675911 h 2738857"/>
                <a:gd name="connsiteX20" fmla="*/ 2501749 w 2913334"/>
                <a:gd name="connsiteY20" fmla="*/ 2670215 h 2738857"/>
                <a:gd name="connsiteX21" fmla="*/ 1811346 w 2913334"/>
                <a:gd name="connsiteY21" fmla="*/ 1950653 h 2738857"/>
                <a:gd name="connsiteX22" fmla="*/ 1805939 w 2913334"/>
                <a:gd name="connsiteY22" fmla="*/ 1955567 h 2738857"/>
                <a:gd name="connsiteX23" fmla="*/ 1103812 w 2913334"/>
                <a:gd name="connsiteY23" fmla="*/ 2207624 h 2738857"/>
                <a:gd name="connsiteX24" fmla="*/ 0 w 2913334"/>
                <a:gd name="connsiteY24" fmla="*/ 1103812 h 2738857"/>
                <a:gd name="connsiteX25" fmla="*/ 1103812 w 2913334"/>
                <a:gd name="connsiteY25" fmla="*/ 0 h 2738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913334" h="2738857">
                  <a:moveTo>
                    <a:pt x="1103811" y="238697"/>
                  </a:moveTo>
                  <a:cubicBezTo>
                    <a:pt x="626022" y="238697"/>
                    <a:pt x="238697" y="626022"/>
                    <a:pt x="238697" y="1103811"/>
                  </a:cubicBezTo>
                  <a:cubicBezTo>
                    <a:pt x="238697" y="1581600"/>
                    <a:pt x="626022" y="1968925"/>
                    <a:pt x="1103811" y="1968925"/>
                  </a:cubicBezTo>
                  <a:cubicBezTo>
                    <a:pt x="1581600" y="1968925"/>
                    <a:pt x="1968925" y="1581600"/>
                    <a:pt x="1968925" y="1103811"/>
                  </a:cubicBezTo>
                  <a:cubicBezTo>
                    <a:pt x="1968925" y="626022"/>
                    <a:pt x="1581600" y="238697"/>
                    <a:pt x="1103811" y="238697"/>
                  </a:cubicBezTo>
                  <a:close/>
                  <a:moveTo>
                    <a:pt x="1103812" y="0"/>
                  </a:moveTo>
                  <a:cubicBezTo>
                    <a:pt x="1713431" y="0"/>
                    <a:pt x="2207624" y="494193"/>
                    <a:pt x="2207624" y="1103812"/>
                  </a:cubicBezTo>
                  <a:cubicBezTo>
                    <a:pt x="2207624" y="1294318"/>
                    <a:pt x="2159363" y="1473552"/>
                    <a:pt x="2074400" y="1629955"/>
                  </a:cubicBezTo>
                  <a:lnTo>
                    <a:pt x="2034433" y="1695743"/>
                  </a:lnTo>
                  <a:lnTo>
                    <a:pt x="2834437" y="2283520"/>
                  </a:lnTo>
                  <a:lnTo>
                    <a:pt x="2847356" y="2291207"/>
                  </a:lnTo>
                  <a:lnTo>
                    <a:pt x="2873405" y="2312075"/>
                  </a:lnTo>
                  <a:cubicBezTo>
                    <a:pt x="2930806" y="2358058"/>
                    <a:pt x="2925715" y="2459777"/>
                    <a:pt x="2862034" y="2539269"/>
                  </a:cubicBezTo>
                  <a:lnTo>
                    <a:pt x="2768674" y="2655809"/>
                  </a:lnTo>
                  <a:cubicBezTo>
                    <a:pt x="2704993" y="2735302"/>
                    <a:pt x="2606837" y="2762466"/>
                    <a:pt x="2549436" y="2716483"/>
                  </a:cubicBezTo>
                  <a:lnTo>
                    <a:pt x="2536124" y="2705819"/>
                  </a:lnTo>
                  <a:lnTo>
                    <a:pt x="2536024" y="2705937"/>
                  </a:lnTo>
                  <a:lnTo>
                    <a:pt x="2535201" y="2705080"/>
                  </a:lnTo>
                  <a:lnTo>
                    <a:pt x="2523387" y="2695615"/>
                  </a:lnTo>
                  <a:cubicBezTo>
                    <a:pt x="2516212" y="2689867"/>
                    <a:pt x="2510013" y="2683248"/>
                    <a:pt x="2504783" y="2675911"/>
                  </a:cubicBezTo>
                  <a:lnTo>
                    <a:pt x="2501749" y="2670215"/>
                  </a:lnTo>
                  <a:lnTo>
                    <a:pt x="1811346" y="1950653"/>
                  </a:lnTo>
                  <a:lnTo>
                    <a:pt x="1805939" y="1955567"/>
                  </a:lnTo>
                  <a:cubicBezTo>
                    <a:pt x="1615135" y="2113033"/>
                    <a:pt x="1370520" y="2207624"/>
                    <a:pt x="1103812" y="2207624"/>
                  </a:cubicBezTo>
                  <a:cubicBezTo>
                    <a:pt x="494193" y="2207624"/>
                    <a:pt x="0" y="1713431"/>
                    <a:pt x="0" y="1103812"/>
                  </a:cubicBezTo>
                  <a:cubicBezTo>
                    <a:pt x="0" y="494193"/>
                    <a:pt x="494193" y="0"/>
                    <a:pt x="1103812" y="0"/>
                  </a:cubicBezTo>
                  <a:close/>
                </a:path>
              </a:pathLst>
            </a:custGeom>
            <a:solidFill>
              <a:srgbClr val="18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Rounded Rectangle 224"/>
            <p:cNvSpPr/>
            <p:nvPr/>
          </p:nvSpPr>
          <p:spPr>
            <a:xfrm rot="10800000">
              <a:off x="1216334" y="3582022"/>
              <a:ext cx="307519" cy="2122848"/>
            </a:xfrm>
            <a:prstGeom prst="roundRect">
              <a:avLst>
                <a:gd name="adj" fmla="val 50000"/>
              </a:avLst>
            </a:prstGeom>
            <a:solidFill>
              <a:srgbClr val="18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TextBox 225"/>
            <p:cNvSpPr txBox="1"/>
            <p:nvPr/>
          </p:nvSpPr>
          <p:spPr>
            <a:xfrm>
              <a:off x="958485" y="5876888"/>
              <a:ext cx="8242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18F0D9"/>
                  </a:solidFill>
                  <a:effectLst/>
                  <a:uLnTx/>
                  <a:uFillTx/>
                  <a:cs typeface="+mn-ea"/>
                  <a:sym typeface="+mn-lt"/>
                </a:rPr>
                <a:t>HANDS</a:t>
              </a:r>
              <a:endParaRPr kumimoji="0" lang="id-ID" sz="1400" b="1" i="0" u="none" strike="noStrike" kern="1200" cap="none" spc="0" normalizeH="0" baseline="0" noProof="0" dirty="0">
                <a:ln>
                  <a:noFill/>
                </a:ln>
                <a:solidFill>
                  <a:srgbClr val="18F0D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TextBox 226"/>
            <p:cNvSpPr txBox="1"/>
            <p:nvPr/>
          </p:nvSpPr>
          <p:spPr>
            <a:xfrm>
              <a:off x="1021280" y="2819400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8F0D9"/>
                  </a:solidFill>
                  <a:effectLst/>
                  <a:uLnTx/>
                  <a:uFillTx/>
                  <a:cs typeface="+mn-ea"/>
                  <a:sym typeface="+mn-lt"/>
                </a:rPr>
                <a:t>60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8F0D9"/>
                  </a:solidFill>
                  <a:effectLst/>
                  <a:uLnTx/>
                  <a:uFillTx/>
                  <a:cs typeface="+mn-ea"/>
                  <a:sym typeface="+mn-lt"/>
                </a:rPr>
                <a:t>%</a:t>
              </a:r>
            </a:p>
          </p:txBody>
        </p:sp>
      </p:grpSp>
      <p:grpSp>
        <p:nvGrpSpPr>
          <p:cNvPr id="11" name="Group 227"/>
          <p:cNvGrpSpPr/>
          <p:nvPr/>
        </p:nvGrpSpPr>
        <p:grpSpPr>
          <a:xfrm>
            <a:off x="2428341" y="1480048"/>
            <a:ext cx="931378" cy="4138560"/>
            <a:chOff x="1910339" y="2046105"/>
            <a:chExt cx="931378" cy="4138560"/>
          </a:xfrm>
        </p:grpSpPr>
        <p:sp>
          <p:nvSpPr>
            <p:cNvPr id="12" name="Freeform 228"/>
            <p:cNvSpPr/>
            <p:nvPr/>
          </p:nvSpPr>
          <p:spPr>
            <a:xfrm>
              <a:off x="1975888" y="2046105"/>
              <a:ext cx="865829" cy="813975"/>
            </a:xfrm>
            <a:custGeom>
              <a:avLst/>
              <a:gdLst>
                <a:gd name="connsiteX0" fmla="*/ 1103811 w 2913334"/>
                <a:gd name="connsiteY0" fmla="*/ 238697 h 2738857"/>
                <a:gd name="connsiteX1" fmla="*/ 238697 w 2913334"/>
                <a:gd name="connsiteY1" fmla="*/ 1103811 h 2738857"/>
                <a:gd name="connsiteX2" fmla="*/ 1103811 w 2913334"/>
                <a:gd name="connsiteY2" fmla="*/ 1968925 h 2738857"/>
                <a:gd name="connsiteX3" fmla="*/ 1968925 w 2913334"/>
                <a:gd name="connsiteY3" fmla="*/ 1103811 h 2738857"/>
                <a:gd name="connsiteX4" fmla="*/ 1103811 w 2913334"/>
                <a:gd name="connsiteY4" fmla="*/ 238697 h 2738857"/>
                <a:gd name="connsiteX5" fmla="*/ 1103812 w 2913334"/>
                <a:gd name="connsiteY5" fmla="*/ 0 h 2738857"/>
                <a:gd name="connsiteX6" fmla="*/ 2207624 w 2913334"/>
                <a:gd name="connsiteY6" fmla="*/ 1103812 h 2738857"/>
                <a:gd name="connsiteX7" fmla="*/ 2074400 w 2913334"/>
                <a:gd name="connsiteY7" fmla="*/ 1629955 h 2738857"/>
                <a:gd name="connsiteX8" fmla="*/ 2034433 w 2913334"/>
                <a:gd name="connsiteY8" fmla="*/ 1695743 h 2738857"/>
                <a:gd name="connsiteX9" fmla="*/ 2834437 w 2913334"/>
                <a:gd name="connsiteY9" fmla="*/ 2283520 h 2738857"/>
                <a:gd name="connsiteX10" fmla="*/ 2847356 w 2913334"/>
                <a:gd name="connsiteY10" fmla="*/ 2291207 h 2738857"/>
                <a:gd name="connsiteX11" fmla="*/ 2873405 w 2913334"/>
                <a:gd name="connsiteY11" fmla="*/ 2312075 h 2738857"/>
                <a:gd name="connsiteX12" fmla="*/ 2862034 w 2913334"/>
                <a:gd name="connsiteY12" fmla="*/ 2539269 h 2738857"/>
                <a:gd name="connsiteX13" fmla="*/ 2768674 w 2913334"/>
                <a:gd name="connsiteY13" fmla="*/ 2655809 h 2738857"/>
                <a:gd name="connsiteX14" fmla="*/ 2549436 w 2913334"/>
                <a:gd name="connsiteY14" fmla="*/ 2716483 h 2738857"/>
                <a:gd name="connsiteX15" fmla="*/ 2536124 w 2913334"/>
                <a:gd name="connsiteY15" fmla="*/ 2705819 h 2738857"/>
                <a:gd name="connsiteX16" fmla="*/ 2536024 w 2913334"/>
                <a:gd name="connsiteY16" fmla="*/ 2705937 h 2738857"/>
                <a:gd name="connsiteX17" fmla="*/ 2535201 w 2913334"/>
                <a:gd name="connsiteY17" fmla="*/ 2705080 h 2738857"/>
                <a:gd name="connsiteX18" fmla="*/ 2523387 w 2913334"/>
                <a:gd name="connsiteY18" fmla="*/ 2695615 h 2738857"/>
                <a:gd name="connsiteX19" fmla="*/ 2504783 w 2913334"/>
                <a:gd name="connsiteY19" fmla="*/ 2675911 h 2738857"/>
                <a:gd name="connsiteX20" fmla="*/ 2501749 w 2913334"/>
                <a:gd name="connsiteY20" fmla="*/ 2670215 h 2738857"/>
                <a:gd name="connsiteX21" fmla="*/ 1811346 w 2913334"/>
                <a:gd name="connsiteY21" fmla="*/ 1950653 h 2738857"/>
                <a:gd name="connsiteX22" fmla="*/ 1805939 w 2913334"/>
                <a:gd name="connsiteY22" fmla="*/ 1955567 h 2738857"/>
                <a:gd name="connsiteX23" fmla="*/ 1103812 w 2913334"/>
                <a:gd name="connsiteY23" fmla="*/ 2207624 h 2738857"/>
                <a:gd name="connsiteX24" fmla="*/ 0 w 2913334"/>
                <a:gd name="connsiteY24" fmla="*/ 1103812 h 2738857"/>
                <a:gd name="connsiteX25" fmla="*/ 1103812 w 2913334"/>
                <a:gd name="connsiteY25" fmla="*/ 0 h 2738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913334" h="2738857">
                  <a:moveTo>
                    <a:pt x="1103811" y="238697"/>
                  </a:moveTo>
                  <a:cubicBezTo>
                    <a:pt x="626022" y="238697"/>
                    <a:pt x="238697" y="626022"/>
                    <a:pt x="238697" y="1103811"/>
                  </a:cubicBezTo>
                  <a:cubicBezTo>
                    <a:pt x="238697" y="1581600"/>
                    <a:pt x="626022" y="1968925"/>
                    <a:pt x="1103811" y="1968925"/>
                  </a:cubicBezTo>
                  <a:cubicBezTo>
                    <a:pt x="1581600" y="1968925"/>
                    <a:pt x="1968925" y="1581600"/>
                    <a:pt x="1968925" y="1103811"/>
                  </a:cubicBezTo>
                  <a:cubicBezTo>
                    <a:pt x="1968925" y="626022"/>
                    <a:pt x="1581600" y="238697"/>
                    <a:pt x="1103811" y="238697"/>
                  </a:cubicBezTo>
                  <a:close/>
                  <a:moveTo>
                    <a:pt x="1103812" y="0"/>
                  </a:moveTo>
                  <a:cubicBezTo>
                    <a:pt x="1713431" y="0"/>
                    <a:pt x="2207624" y="494193"/>
                    <a:pt x="2207624" y="1103812"/>
                  </a:cubicBezTo>
                  <a:cubicBezTo>
                    <a:pt x="2207624" y="1294318"/>
                    <a:pt x="2159363" y="1473552"/>
                    <a:pt x="2074400" y="1629955"/>
                  </a:cubicBezTo>
                  <a:lnTo>
                    <a:pt x="2034433" y="1695743"/>
                  </a:lnTo>
                  <a:lnTo>
                    <a:pt x="2834437" y="2283520"/>
                  </a:lnTo>
                  <a:lnTo>
                    <a:pt x="2847356" y="2291207"/>
                  </a:lnTo>
                  <a:lnTo>
                    <a:pt x="2873405" y="2312075"/>
                  </a:lnTo>
                  <a:cubicBezTo>
                    <a:pt x="2930806" y="2358058"/>
                    <a:pt x="2925715" y="2459777"/>
                    <a:pt x="2862034" y="2539269"/>
                  </a:cubicBezTo>
                  <a:lnTo>
                    <a:pt x="2768674" y="2655809"/>
                  </a:lnTo>
                  <a:cubicBezTo>
                    <a:pt x="2704993" y="2735302"/>
                    <a:pt x="2606837" y="2762466"/>
                    <a:pt x="2549436" y="2716483"/>
                  </a:cubicBezTo>
                  <a:lnTo>
                    <a:pt x="2536124" y="2705819"/>
                  </a:lnTo>
                  <a:lnTo>
                    <a:pt x="2536024" y="2705937"/>
                  </a:lnTo>
                  <a:lnTo>
                    <a:pt x="2535201" y="2705080"/>
                  </a:lnTo>
                  <a:lnTo>
                    <a:pt x="2523387" y="2695615"/>
                  </a:lnTo>
                  <a:cubicBezTo>
                    <a:pt x="2516212" y="2689867"/>
                    <a:pt x="2510013" y="2683248"/>
                    <a:pt x="2504783" y="2675911"/>
                  </a:cubicBezTo>
                  <a:lnTo>
                    <a:pt x="2501749" y="2670215"/>
                  </a:lnTo>
                  <a:lnTo>
                    <a:pt x="1811346" y="1950653"/>
                  </a:lnTo>
                  <a:lnTo>
                    <a:pt x="1805939" y="1955567"/>
                  </a:lnTo>
                  <a:cubicBezTo>
                    <a:pt x="1615135" y="2113033"/>
                    <a:pt x="1370520" y="2207624"/>
                    <a:pt x="1103812" y="2207624"/>
                  </a:cubicBezTo>
                  <a:cubicBezTo>
                    <a:pt x="494193" y="2207624"/>
                    <a:pt x="0" y="1713431"/>
                    <a:pt x="0" y="1103812"/>
                  </a:cubicBezTo>
                  <a:cubicBezTo>
                    <a:pt x="0" y="494193"/>
                    <a:pt x="494193" y="0"/>
                    <a:pt x="1103812" y="0"/>
                  </a:cubicBezTo>
                  <a:close/>
                </a:path>
              </a:pathLst>
            </a:custGeom>
            <a:solidFill>
              <a:srgbClr val="76C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3" name="Group 229"/>
            <p:cNvGrpSpPr/>
            <p:nvPr/>
          </p:nvGrpSpPr>
          <p:grpSpPr>
            <a:xfrm>
              <a:off x="2104249" y="2844537"/>
              <a:ext cx="413353" cy="2932350"/>
              <a:chOff x="1967251" y="2599198"/>
              <a:chExt cx="413353" cy="2284615"/>
            </a:xfrm>
          </p:grpSpPr>
          <p:sp>
            <p:nvSpPr>
              <p:cNvPr id="16" name="Rounded Rectangle 232"/>
              <p:cNvSpPr/>
              <p:nvPr/>
            </p:nvSpPr>
            <p:spPr>
              <a:xfrm rot="10800000">
                <a:off x="1967251" y="2599198"/>
                <a:ext cx="413353" cy="2284615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rgbClr val="76C9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" name="Rounded Rectangle 233"/>
              <p:cNvSpPr/>
              <p:nvPr/>
            </p:nvSpPr>
            <p:spPr>
              <a:xfrm rot="10800000">
                <a:off x="2020170" y="2688949"/>
                <a:ext cx="307519" cy="2122848"/>
              </a:xfrm>
              <a:prstGeom prst="roundRect">
                <a:avLst>
                  <a:gd name="adj" fmla="val 50000"/>
                </a:avLst>
              </a:prstGeom>
              <a:solidFill>
                <a:srgbClr val="76C9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4" name="TextBox 230"/>
            <p:cNvSpPr txBox="1"/>
            <p:nvPr/>
          </p:nvSpPr>
          <p:spPr>
            <a:xfrm>
              <a:off x="1910339" y="5876888"/>
              <a:ext cx="8018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76C9E2"/>
                  </a:solidFill>
                  <a:effectLst/>
                  <a:uLnTx/>
                  <a:uFillTx/>
                  <a:cs typeface="+mn-ea"/>
                  <a:sym typeface="+mn-lt"/>
                </a:rPr>
                <a:t>TITLES</a:t>
              </a:r>
              <a:endParaRPr kumimoji="0" lang="id-ID" sz="1400" b="1" i="0" u="none" strike="noStrike" kern="1200" cap="none" spc="0" normalizeH="0" baseline="0" noProof="0" dirty="0">
                <a:ln>
                  <a:noFill/>
                </a:ln>
                <a:solidFill>
                  <a:srgbClr val="76C9E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TextBox 231"/>
            <p:cNvSpPr txBox="1"/>
            <p:nvPr/>
          </p:nvSpPr>
          <p:spPr>
            <a:xfrm>
              <a:off x="1969010" y="2167159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76C9E2"/>
                  </a:solidFill>
                  <a:effectLst/>
                  <a:uLnTx/>
                  <a:uFillTx/>
                  <a:cs typeface="+mn-ea"/>
                  <a:sym typeface="+mn-lt"/>
                </a:rPr>
                <a:t>80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76C9E2"/>
                  </a:solidFill>
                  <a:effectLst/>
                  <a:uLnTx/>
                  <a:uFillTx/>
                  <a:cs typeface="+mn-ea"/>
                  <a:sym typeface="+mn-lt"/>
                </a:rPr>
                <a:t>%</a:t>
              </a:r>
            </a:p>
          </p:txBody>
        </p:sp>
      </p:grpSp>
      <p:grpSp>
        <p:nvGrpSpPr>
          <p:cNvPr id="18" name="Group 234"/>
          <p:cNvGrpSpPr/>
          <p:nvPr/>
        </p:nvGrpSpPr>
        <p:grpSpPr>
          <a:xfrm>
            <a:off x="3476173" y="2470612"/>
            <a:ext cx="892280" cy="3147996"/>
            <a:chOff x="2940410" y="3036669"/>
            <a:chExt cx="892280" cy="3147996"/>
          </a:xfrm>
        </p:grpSpPr>
        <p:sp>
          <p:nvSpPr>
            <p:cNvPr id="19" name="Freeform 235"/>
            <p:cNvSpPr/>
            <p:nvPr/>
          </p:nvSpPr>
          <p:spPr>
            <a:xfrm>
              <a:off x="2966861" y="3036669"/>
              <a:ext cx="865829" cy="813975"/>
            </a:xfrm>
            <a:custGeom>
              <a:avLst/>
              <a:gdLst>
                <a:gd name="connsiteX0" fmla="*/ 1103811 w 2913334"/>
                <a:gd name="connsiteY0" fmla="*/ 238697 h 2738857"/>
                <a:gd name="connsiteX1" fmla="*/ 238697 w 2913334"/>
                <a:gd name="connsiteY1" fmla="*/ 1103811 h 2738857"/>
                <a:gd name="connsiteX2" fmla="*/ 1103811 w 2913334"/>
                <a:gd name="connsiteY2" fmla="*/ 1968925 h 2738857"/>
                <a:gd name="connsiteX3" fmla="*/ 1968925 w 2913334"/>
                <a:gd name="connsiteY3" fmla="*/ 1103811 h 2738857"/>
                <a:gd name="connsiteX4" fmla="*/ 1103811 w 2913334"/>
                <a:gd name="connsiteY4" fmla="*/ 238697 h 2738857"/>
                <a:gd name="connsiteX5" fmla="*/ 1103812 w 2913334"/>
                <a:gd name="connsiteY5" fmla="*/ 0 h 2738857"/>
                <a:gd name="connsiteX6" fmla="*/ 2207624 w 2913334"/>
                <a:gd name="connsiteY6" fmla="*/ 1103812 h 2738857"/>
                <a:gd name="connsiteX7" fmla="*/ 2074400 w 2913334"/>
                <a:gd name="connsiteY7" fmla="*/ 1629955 h 2738857"/>
                <a:gd name="connsiteX8" fmla="*/ 2034433 w 2913334"/>
                <a:gd name="connsiteY8" fmla="*/ 1695743 h 2738857"/>
                <a:gd name="connsiteX9" fmla="*/ 2834437 w 2913334"/>
                <a:gd name="connsiteY9" fmla="*/ 2283520 h 2738857"/>
                <a:gd name="connsiteX10" fmla="*/ 2847356 w 2913334"/>
                <a:gd name="connsiteY10" fmla="*/ 2291207 h 2738857"/>
                <a:gd name="connsiteX11" fmla="*/ 2873405 w 2913334"/>
                <a:gd name="connsiteY11" fmla="*/ 2312075 h 2738857"/>
                <a:gd name="connsiteX12" fmla="*/ 2862034 w 2913334"/>
                <a:gd name="connsiteY12" fmla="*/ 2539269 h 2738857"/>
                <a:gd name="connsiteX13" fmla="*/ 2768674 w 2913334"/>
                <a:gd name="connsiteY13" fmla="*/ 2655809 h 2738857"/>
                <a:gd name="connsiteX14" fmla="*/ 2549436 w 2913334"/>
                <a:gd name="connsiteY14" fmla="*/ 2716483 h 2738857"/>
                <a:gd name="connsiteX15" fmla="*/ 2536124 w 2913334"/>
                <a:gd name="connsiteY15" fmla="*/ 2705819 h 2738857"/>
                <a:gd name="connsiteX16" fmla="*/ 2536024 w 2913334"/>
                <a:gd name="connsiteY16" fmla="*/ 2705937 h 2738857"/>
                <a:gd name="connsiteX17" fmla="*/ 2535201 w 2913334"/>
                <a:gd name="connsiteY17" fmla="*/ 2705080 h 2738857"/>
                <a:gd name="connsiteX18" fmla="*/ 2523387 w 2913334"/>
                <a:gd name="connsiteY18" fmla="*/ 2695615 h 2738857"/>
                <a:gd name="connsiteX19" fmla="*/ 2504783 w 2913334"/>
                <a:gd name="connsiteY19" fmla="*/ 2675911 h 2738857"/>
                <a:gd name="connsiteX20" fmla="*/ 2501749 w 2913334"/>
                <a:gd name="connsiteY20" fmla="*/ 2670215 h 2738857"/>
                <a:gd name="connsiteX21" fmla="*/ 1811346 w 2913334"/>
                <a:gd name="connsiteY21" fmla="*/ 1950653 h 2738857"/>
                <a:gd name="connsiteX22" fmla="*/ 1805939 w 2913334"/>
                <a:gd name="connsiteY22" fmla="*/ 1955567 h 2738857"/>
                <a:gd name="connsiteX23" fmla="*/ 1103812 w 2913334"/>
                <a:gd name="connsiteY23" fmla="*/ 2207624 h 2738857"/>
                <a:gd name="connsiteX24" fmla="*/ 0 w 2913334"/>
                <a:gd name="connsiteY24" fmla="*/ 1103812 h 2738857"/>
                <a:gd name="connsiteX25" fmla="*/ 1103812 w 2913334"/>
                <a:gd name="connsiteY25" fmla="*/ 0 h 2738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913334" h="2738857">
                  <a:moveTo>
                    <a:pt x="1103811" y="238697"/>
                  </a:moveTo>
                  <a:cubicBezTo>
                    <a:pt x="626022" y="238697"/>
                    <a:pt x="238697" y="626022"/>
                    <a:pt x="238697" y="1103811"/>
                  </a:cubicBezTo>
                  <a:cubicBezTo>
                    <a:pt x="238697" y="1581600"/>
                    <a:pt x="626022" y="1968925"/>
                    <a:pt x="1103811" y="1968925"/>
                  </a:cubicBezTo>
                  <a:cubicBezTo>
                    <a:pt x="1581600" y="1968925"/>
                    <a:pt x="1968925" y="1581600"/>
                    <a:pt x="1968925" y="1103811"/>
                  </a:cubicBezTo>
                  <a:cubicBezTo>
                    <a:pt x="1968925" y="626022"/>
                    <a:pt x="1581600" y="238697"/>
                    <a:pt x="1103811" y="238697"/>
                  </a:cubicBezTo>
                  <a:close/>
                  <a:moveTo>
                    <a:pt x="1103812" y="0"/>
                  </a:moveTo>
                  <a:cubicBezTo>
                    <a:pt x="1713431" y="0"/>
                    <a:pt x="2207624" y="494193"/>
                    <a:pt x="2207624" y="1103812"/>
                  </a:cubicBezTo>
                  <a:cubicBezTo>
                    <a:pt x="2207624" y="1294318"/>
                    <a:pt x="2159363" y="1473552"/>
                    <a:pt x="2074400" y="1629955"/>
                  </a:cubicBezTo>
                  <a:lnTo>
                    <a:pt x="2034433" y="1695743"/>
                  </a:lnTo>
                  <a:lnTo>
                    <a:pt x="2834437" y="2283520"/>
                  </a:lnTo>
                  <a:lnTo>
                    <a:pt x="2847356" y="2291207"/>
                  </a:lnTo>
                  <a:lnTo>
                    <a:pt x="2873405" y="2312075"/>
                  </a:lnTo>
                  <a:cubicBezTo>
                    <a:pt x="2930806" y="2358058"/>
                    <a:pt x="2925715" y="2459777"/>
                    <a:pt x="2862034" y="2539269"/>
                  </a:cubicBezTo>
                  <a:lnTo>
                    <a:pt x="2768674" y="2655809"/>
                  </a:lnTo>
                  <a:cubicBezTo>
                    <a:pt x="2704993" y="2735302"/>
                    <a:pt x="2606837" y="2762466"/>
                    <a:pt x="2549436" y="2716483"/>
                  </a:cubicBezTo>
                  <a:lnTo>
                    <a:pt x="2536124" y="2705819"/>
                  </a:lnTo>
                  <a:lnTo>
                    <a:pt x="2536024" y="2705937"/>
                  </a:lnTo>
                  <a:lnTo>
                    <a:pt x="2535201" y="2705080"/>
                  </a:lnTo>
                  <a:lnTo>
                    <a:pt x="2523387" y="2695615"/>
                  </a:lnTo>
                  <a:cubicBezTo>
                    <a:pt x="2516212" y="2689867"/>
                    <a:pt x="2510013" y="2683248"/>
                    <a:pt x="2504783" y="2675911"/>
                  </a:cubicBezTo>
                  <a:lnTo>
                    <a:pt x="2501749" y="2670215"/>
                  </a:lnTo>
                  <a:lnTo>
                    <a:pt x="1811346" y="1950653"/>
                  </a:lnTo>
                  <a:lnTo>
                    <a:pt x="1805939" y="1955567"/>
                  </a:lnTo>
                  <a:cubicBezTo>
                    <a:pt x="1615135" y="2113033"/>
                    <a:pt x="1370520" y="2207624"/>
                    <a:pt x="1103812" y="2207624"/>
                  </a:cubicBezTo>
                  <a:cubicBezTo>
                    <a:pt x="494193" y="2207624"/>
                    <a:pt x="0" y="1713431"/>
                    <a:pt x="0" y="1103812"/>
                  </a:cubicBezTo>
                  <a:cubicBezTo>
                    <a:pt x="0" y="494193"/>
                    <a:pt x="494193" y="0"/>
                    <a:pt x="1103812" y="0"/>
                  </a:cubicBezTo>
                  <a:close/>
                </a:path>
              </a:pathLst>
            </a:custGeom>
            <a:solidFill>
              <a:srgbClr val="3A81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0" name="Group 236"/>
            <p:cNvGrpSpPr/>
            <p:nvPr/>
          </p:nvGrpSpPr>
          <p:grpSpPr>
            <a:xfrm>
              <a:off x="3075574" y="3831705"/>
              <a:ext cx="413353" cy="1945181"/>
              <a:chOff x="3065150" y="2599198"/>
              <a:chExt cx="413353" cy="2284615"/>
            </a:xfrm>
          </p:grpSpPr>
          <p:sp>
            <p:nvSpPr>
              <p:cNvPr id="23" name="Rounded Rectangle 239"/>
              <p:cNvSpPr/>
              <p:nvPr/>
            </p:nvSpPr>
            <p:spPr>
              <a:xfrm rot="10800000">
                <a:off x="3065150" y="2599198"/>
                <a:ext cx="413353" cy="2284615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rgbClr val="3A81A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" name="Rounded Rectangle 240"/>
              <p:cNvSpPr/>
              <p:nvPr/>
            </p:nvSpPr>
            <p:spPr>
              <a:xfrm rot="10800000">
                <a:off x="3118069" y="2688949"/>
                <a:ext cx="307519" cy="2122848"/>
              </a:xfrm>
              <a:prstGeom prst="roundRect">
                <a:avLst>
                  <a:gd name="adj" fmla="val 50000"/>
                </a:avLst>
              </a:prstGeom>
              <a:solidFill>
                <a:srgbClr val="3A81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1" name="TextBox 237"/>
            <p:cNvSpPr txBox="1"/>
            <p:nvPr/>
          </p:nvSpPr>
          <p:spPr>
            <a:xfrm>
              <a:off x="2940410" y="5876888"/>
              <a:ext cx="6848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A81AE"/>
                  </a:solidFill>
                  <a:effectLst/>
                  <a:uLnTx/>
                  <a:uFillTx/>
                  <a:cs typeface="+mn-ea"/>
                  <a:sym typeface="+mn-lt"/>
                </a:rPr>
                <a:t>CUPS</a:t>
              </a:r>
              <a:endParaRPr kumimoji="0" lang="id-ID" sz="1400" b="1" i="0" u="none" strike="noStrike" kern="1200" cap="none" spc="0" normalizeH="0" baseline="0" noProof="0" dirty="0">
                <a:ln>
                  <a:noFill/>
                </a:ln>
                <a:solidFill>
                  <a:srgbClr val="3A81A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TextBox 238"/>
            <p:cNvSpPr txBox="1"/>
            <p:nvPr/>
          </p:nvSpPr>
          <p:spPr>
            <a:xfrm>
              <a:off x="2944154" y="3180185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A81AE"/>
                  </a:solidFill>
                  <a:effectLst/>
                  <a:uLnTx/>
                  <a:uFillTx/>
                  <a:cs typeface="+mn-ea"/>
                  <a:sym typeface="+mn-lt"/>
                </a:rPr>
                <a:t>50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A81AE"/>
                  </a:solidFill>
                  <a:effectLst/>
                  <a:uLnTx/>
                  <a:uFillTx/>
                  <a:cs typeface="+mn-ea"/>
                  <a:sym typeface="+mn-lt"/>
                </a:rPr>
                <a:t>%</a:t>
              </a:r>
            </a:p>
          </p:txBody>
        </p:sp>
      </p:grpSp>
      <p:grpSp>
        <p:nvGrpSpPr>
          <p:cNvPr id="25" name="Group 241"/>
          <p:cNvGrpSpPr/>
          <p:nvPr/>
        </p:nvGrpSpPr>
        <p:grpSpPr>
          <a:xfrm>
            <a:off x="4355064" y="1914465"/>
            <a:ext cx="1018116" cy="3704143"/>
            <a:chOff x="3847873" y="2480522"/>
            <a:chExt cx="1018116" cy="3704143"/>
          </a:xfrm>
        </p:grpSpPr>
        <p:sp>
          <p:nvSpPr>
            <p:cNvPr id="26" name="Freeform 242"/>
            <p:cNvSpPr/>
            <p:nvPr/>
          </p:nvSpPr>
          <p:spPr>
            <a:xfrm>
              <a:off x="4000160" y="2480522"/>
              <a:ext cx="865829" cy="813975"/>
            </a:xfrm>
            <a:custGeom>
              <a:avLst/>
              <a:gdLst>
                <a:gd name="connsiteX0" fmla="*/ 1103811 w 2913334"/>
                <a:gd name="connsiteY0" fmla="*/ 238697 h 2738857"/>
                <a:gd name="connsiteX1" fmla="*/ 238697 w 2913334"/>
                <a:gd name="connsiteY1" fmla="*/ 1103811 h 2738857"/>
                <a:gd name="connsiteX2" fmla="*/ 1103811 w 2913334"/>
                <a:gd name="connsiteY2" fmla="*/ 1968925 h 2738857"/>
                <a:gd name="connsiteX3" fmla="*/ 1968925 w 2913334"/>
                <a:gd name="connsiteY3" fmla="*/ 1103811 h 2738857"/>
                <a:gd name="connsiteX4" fmla="*/ 1103811 w 2913334"/>
                <a:gd name="connsiteY4" fmla="*/ 238697 h 2738857"/>
                <a:gd name="connsiteX5" fmla="*/ 1103812 w 2913334"/>
                <a:gd name="connsiteY5" fmla="*/ 0 h 2738857"/>
                <a:gd name="connsiteX6" fmla="*/ 2207624 w 2913334"/>
                <a:gd name="connsiteY6" fmla="*/ 1103812 h 2738857"/>
                <a:gd name="connsiteX7" fmla="*/ 2074400 w 2913334"/>
                <a:gd name="connsiteY7" fmla="*/ 1629955 h 2738857"/>
                <a:gd name="connsiteX8" fmla="*/ 2034433 w 2913334"/>
                <a:gd name="connsiteY8" fmla="*/ 1695743 h 2738857"/>
                <a:gd name="connsiteX9" fmla="*/ 2834437 w 2913334"/>
                <a:gd name="connsiteY9" fmla="*/ 2283520 h 2738857"/>
                <a:gd name="connsiteX10" fmla="*/ 2847356 w 2913334"/>
                <a:gd name="connsiteY10" fmla="*/ 2291207 h 2738857"/>
                <a:gd name="connsiteX11" fmla="*/ 2873405 w 2913334"/>
                <a:gd name="connsiteY11" fmla="*/ 2312075 h 2738857"/>
                <a:gd name="connsiteX12" fmla="*/ 2862034 w 2913334"/>
                <a:gd name="connsiteY12" fmla="*/ 2539269 h 2738857"/>
                <a:gd name="connsiteX13" fmla="*/ 2768674 w 2913334"/>
                <a:gd name="connsiteY13" fmla="*/ 2655809 h 2738857"/>
                <a:gd name="connsiteX14" fmla="*/ 2549436 w 2913334"/>
                <a:gd name="connsiteY14" fmla="*/ 2716483 h 2738857"/>
                <a:gd name="connsiteX15" fmla="*/ 2536124 w 2913334"/>
                <a:gd name="connsiteY15" fmla="*/ 2705819 h 2738857"/>
                <a:gd name="connsiteX16" fmla="*/ 2536024 w 2913334"/>
                <a:gd name="connsiteY16" fmla="*/ 2705937 h 2738857"/>
                <a:gd name="connsiteX17" fmla="*/ 2535201 w 2913334"/>
                <a:gd name="connsiteY17" fmla="*/ 2705080 h 2738857"/>
                <a:gd name="connsiteX18" fmla="*/ 2523387 w 2913334"/>
                <a:gd name="connsiteY18" fmla="*/ 2695615 h 2738857"/>
                <a:gd name="connsiteX19" fmla="*/ 2504783 w 2913334"/>
                <a:gd name="connsiteY19" fmla="*/ 2675911 h 2738857"/>
                <a:gd name="connsiteX20" fmla="*/ 2501749 w 2913334"/>
                <a:gd name="connsiteY20" fmla="*/ 2670215 h 2738857"/>
                <a:gd name="connsiteX21" fmla="*/ 1811346 w 2913334"/>
                <a:gd name="connsiteY21" fmla="*/ 1950653 h 2738857"/>
                <a:gd name="connsiteX22" fmla="*/ 1805939 w 2913334"/>
                <a:gd name="connsiteY22" fmla="*/ 1955567 h 2738857"/>
                <a:gd name="connsiteX23" fmla="*/ 1103812 w 2913334"/>
                <a:gd name="connsiteY23" fmla="*/ 2207624 h 2738857"/>
                <a:gd name="connsiteX24" fmla="*/ 0 w 2913334"/>
                <a:gd name="connsiteY24" fmla="*/ 1103812 h 2738857"/>
                <a:gd name="connsiteX25" fmla="*/ 1103812 w 2913334"/>
                <a:gd name="connsiteY25" fmla="*/ 0 h 2738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913334" h="2738857">
                  <a:moveTo>
                    <a:pt x="1103811" y="238697"/>
                  </a:moveTo>
                  <a:cubicBezTo>
                    <a:pt x="626022" y="238697"/>
                    <a:pt x="238697" y="626022"/>
                    <a:pt x="238697" y="1103811"/>
                  </a:cubicBezTo>
                  <a:cubicBezTo>
                    <a:pt x="238697" y="1581600"/>
                    <a:pt x="626022" y="1968925"/>
                    <a:pt x="1103811" y="1968925"/>
                  </a:cubicBezTo>
                  <a:cubicBezTo>
                    <a:pt x="1581600" y="1968925"/>
                    <a:pt x="1968925" y="1581600"/>
                    <a:pt x="1968925" y="1103811"/>
                  </a:cubicBezTo>
                  <a:cubicBezTo>
                    <a:pt x="1968925" y="626022"/>
                    <a:pt x="1581600" y="238697"/>
                    <a:pt x="1103811" y="238697"/>
                  </a:cubicBezTo>
                  <a:close/>
                  <a:moveTo>
                    <a:pt x="1103812" y="0"/>
                  </a:moveTo>
                  <a:cubicBezTo>
                    <a:pt x="1713431" y="0"/>
                    <a:pt x="2207624" y="494193"/>
                    <a:pt x="2207624" y="1103812"/>
                  </a:cubicBezTo>
                  <a:cubicBezTo>
                    <a:pt x="2207624" y="1294318"/>
                    <a:pt x="2159363" y="1473552"/>
                    <a:pt x="2074400" y="1629955"/>
                  </a:cubicBezTo>
                  <a:lnTo>
                    <a:pt x="2034433" y="1695743"/>
                  </a:lnTo>
                  <a:lnTo>
                    <a:pt x="2834437" y="2283520"/>
                  </a:lnTo>
                  <a:lnTo>
                    <a:pt x="2847356" y="2291207"/>
                  </a:lnTo>
                  <a:lnTo>
                    <a:pt x="2873405" y="2312075"/>
                  </a:lnTo>
                  <a:cubicBezTo>
                    <a:pt x="2930806" y="2358058"/>
                    <a:pt x="2925715" y="2459777"/>
                    <a:pt x="2862034" y="2539269"/>
                  </a:cubicBezTo>
                  <a:lnTo>
                    <a:pt x="2768674" y="2655809"/>
                  </a:lnTo>
                  <a:cubicBezTo>
                    <a:pt x="2704993" y="2735302"/>
                    <a:pt x="2606837" y="2762466"/>
                    <a:pt x="2549436" y="2716483"/>
                  </a:cubicBezTo>
                  <a:lnTo>
                    <a:pt x="2536124" y="2705819"/>
                  </a:lnTo>
                  <a:lnTo>
                    <a:pt x="2536024" y="2705937"/>
                  </a:lnTo>
                  <a:lnTo>
                    <a:pt x="2535201" y="2705080"/>
                  </a:lnTo>
                  <a:lnTo>
                    <a:pt x="2523387" y="2695615"/>
                  </a:lnTo>
                  <a:cubicBezTo>
                    <a:pt x="2516212" y="2689867"/>
                    <a:pt x="2510013" y="2683248"/>
                    <a:pt x="2504783" y="2675911"/>
                  </a:cubicBezTo>
                  <a:lnTo>
                    <a:pt x="2501749" y="2670215"/>
                  </a:lnTo>
                  <a:lnTo>
                    <a:pt x="1811346" y="1950653"/>
                  </a:lnTo>
                  <a:lnTo>
                    <a:pt x="1805939" y="1955567"/>
                  </a:lnTo>
                  <a:cubicBezTo>
                    <a:pt x="1615135" y="2113033"/>
                    <a:pt x="1370520" y="2207624"/>
                    <a:pt x="1103812" y="2207624"/>
                  </a:cubicBezTo>
                  <a:cubicBezTo>
                    <a:pt x="494193" y="2207624"/>
                    <a:pt x="0" y="1713431"/>
                    <a:pt x="0" y="1103812"/>
                  </a:cubicBezTo>
                  <a:cubicBezTo>
                    <a:pt x="0" y="494193"/>
                    <a:pt x="494193" y="0"/>
                    <a:pt x="1103812" y="0"/>
                  </a:cubicBezTo>
                  <a:close/>
                </a:path>
              </a:pathLst>
            </a:custGeom>
            <a:solidFill>
              <a:srgbClr val="5B17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7" name="Group 243"/>
            <p:cNvGrpSpPr/>
            <p:nvPr/>
          </p:nvGrpSpPr>
          <p:grpSpPr>
            <a:xfrm>
              <a:off x="4112931" y="3280207"/>
              <a:ext cx="413353" cy="2496680"/>
              <a:chOff x="1967251" y="2599198"/>
              <a:chExt cx="413353" cy="2284615"/>
            </a:xfrm>
          </p:grpSpPr>
          <p:sp>
            <p:nvSpPr>
              <p:cNvPr id="30" name="Rounded Rectangle 246"/>
              <p:cNvSpPr/>
              <p:nvPr/>
            </p:nvSpPr>
            <p:spPr>
              <a:xfrm rot="10800000">
                <a:off x="1967251" y="2599198"/>
                <a:ext cx="413353" cy="2284615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rgbClr val="5B17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" name="Rounded Rectangle 247"/>
              <p:cNvSpPr/>
              <p:nvPr/>
            </p:nvSpPr>
            <p:spPr>
              <a:xfrm rot="10800000">
                <a:off x="2020170" y="2688949"/>
                <a:ext cx="307519" cy="2122848"/>
              </a:xfrm>
              <a:prstGeom prst="roundRect">
                <a:avLst>
                  <a:gd name="adj" fmla="val 50000"/>
                </a:avLst>
              </a:prstGeom>
              <a:solidFill>
                <a:srgbClr val="5B17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8" name="TextBox 244"/>
            <p:cNvSpPr txBox="1"/>
            <p:nvPr/>
          </p:nvSpPr>
          <p:spPr>
            <a:xfrm>
              <a:off x="3847873" y="5876888"/>
              <a:ext cx="9444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B1784"/>
                  </a:solidFill>
                  <a:effectLst/>
                  <a:uLnTx/>
                  <a:uFillTx/>
                  <a:cs typeface="+mn-ea"/>
                  <a:sym typeface="+mn-lt"/>
                </a:rPr>
                <a:t>PHONES</a:t>
              </a:r>
              <a:endParaRPr kumimoji="0" lang="id-ID" sz="1400" b="1" i="0" u="none" strike="noStrike" kern="1200" cap="none" spc="0" normalizeH="0" baseline="0" noProof="0" dirty="0">
                <a:ln>
                  <a:noFill/>
                </a:ln>
                <a:solidFill>
                  <a:srgbClr val="5B178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TextBox 245"/>
            <p:cNvSpPr txBox="1"/>
            <p:nvPr/>
          </p:nvSpPr>
          <p:spPr>
            <a:xfrm>
              <a:off x="3981236" y="2609221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B1784"/>
                  </a:solidFill>
                  <a:effectLst/>
                  <a:uLnTx/>
                  <a:uFillTx/>
                  <a:cs typeface="+mn-ea"/>
                  <a:sym typeface="+mn-lt"/>
                </a:rPr>
                <a:t>70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B1784"/>
                  </a:solidFill>
                  <a:effectLst/>
                  <a:uLnTx/>
                  <a:uFillTx/>
                  <a:cs typeface="+mn-ea"/>
                  <a:sym typeface="+mn-lt"/>
                </a:rPr>
                <a:t>%</a:t>
              </a:r>
            </a:p>
          </p:txBody>
        </p:sp>
      </p:grpSp>
      <p:grpSp>
        <p:nvGrpSpPr>
          <p:cNvPr id="39" name="Group 141"/>
          <p:cNvGrpSpPr/>
          <p:nvPr/>
        </p:nvGrpSpPr>
        <p:grpSpPr>
          <a:xfrm>
            <a:off x="8426209" y="3333470"/>
            <a:ext cx="1495699" cy="3514092"/>
            <a:chOff x="8211059" y="3333470"/>
            <a:chExt cx="1495699" cy="3514092"/>
          </a:xfrm>
        </p:grpSpPr>
        <p:sp>
          <p:nvSpPr>
            <p:cNvPr id="40" name="Oval 5"/>
            <p:cNvSpPr>
              <a:spLocks noChangeArrowheads="1"/>
            </p:cNvSpPr>
            <p:nvPr/>
          </p:nvSpPr>
          <p:spPr bwMode="auto">
            <a:xfrm>
              <a:off x="8311636" y="3445476"/>
              <a:ext cx="1247305" cy="124806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Freeform 9"/>
            <p:cNvSpPr>
              <a:spLocks noEditPoints="1"/>
            </p:cNvSpPr>
            <p:nvPr/>
          </p:nvSpPr>
          <p:spPr bwMode="auto">
            <a:xfrm>
              <a:off x="8211059" y="3333470"/>
              <a:ext cx="1449220" cy="1621420"/>
            </a:xfrm>
            <a:custGeom>
              <a:avLst/>
              <a:gdLst>
                <a:gd name="T0" fmla="*/ 804 w 804"/>
                <a:gd name="T1" fmla="*/ 402 h 900"/>
                <a:gd name="T2" fmla="*/ 402 w 804"/>
                <a:gd name="T3" fmla="*/ 0 h 900"/>
                <a:gd name="T4" fmla="*/ 0 w 804"/>
                <a:gd name="T5" fmla="*/ 402 h 900"/>
                <a:gd name="T6" fmla="*/ 333 w 804"/>
                <a:gd name="T7" fmla="*/ 798 h 900"/>
                <a:gd name="T8" fmla="*/ 333 w 804"/>
                <a:gd name="T9" fmla="*/ 900 h 900"/>
                <a:gd name="T10" fmla="*/ 471 w 804"/>
                <a:gd name="T11" fmla="*/ 900 h 900"/>
                <a:gd name="T12" fmla="*/ 471 w 804"/>
                <a:gd name="T13" fmla="*/ 798 h 900"/>
                <a:gd name="T14" fmla="*/ 804 w 804"/>
                <a:gd name="T15" fmla="*/ 402 h 900"/>
                <a:gd name="T16" fmla="*/ 402 w 804"/>
                <a:gd name="T17" fmla="*/ 704 h 900"/>
                <a:gd name="T18" fmla="*/ 100 w 804"/>
                <a:gd name="T19" fmla="*/ 402 h 900"/>
                <a:gd name="T20" fmla="*/ 402 w 804"/>
                <a:gd name="T21" fmla="*/ 100 h 900"/>
                <a:gd name="T22" fmla="*/ 704 w 804"/>
                <a:gd name="T23" fmla="*/ 402 h 900"/>
                <a:gd name="T24" fmla="*/ 402 w 804"/>
                <a:gd name="T25" fmla="*/ 704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4" h="900">
                  <a:moveTo>
                    <a:pt x="804" y="402"/>
                  </a:moveTo>
                  <a:cubicBezTo>
                    <a:pt x="804" y="180"/>
                    <a:pt x="624" y="0"/>
                    <a:pt x="402" y="0"/>
                  </a:cubicBezTo>
                  <a:cubicBezTo>
                    <a:pt x="180" y="0"/>
                    <a:pt x="0" y="180"/>
                    <a:pt x="0" y="402"/>
                  </a:cubicBezTo>
                  <a:cubicBezTo>
                    <a:pt x="0" y="600"/>
                    <a:pt x="144" y="765"/>
                    <a:pt x="333" y="798"/>
                  </a:cubicBezTo>
                  <a:cubicBezTo>
                    <a:pt x="333" y="900"/>
                    <a:pt x="333" y="900"/>
                    <a:pt x="333" y="900"/>
                  </a:cubicBezTo>
                  <a:cubicBezTo>
                    <a:pt x="471" y="900"/>
                    <a:pt x="471" y="900"/>
                    <a:pt x="471" y="900"/>
                  </a:cubicBezTo>
                  <a:cubicBezTo>
                    <a:pt x="471" y="798"/>
                    <a:pt x="471" y="798"/>
                    <a:pt x="471" y="798"/>
                  </a:cubicBezTo>
                  <a:cubicBezTo>
                    <a:pt x="660" y="765"/>
                    <a:pt x="804" y="600"/>
                    <a:pt x="804" y="402"/>
                  </a:cubicBezTo>
                  <a:close/>
                  <a:moveTo>
                    <a:pt x="402" y="704"/>
                  </a:moveTo>
                  <a:cubicBezTo>
                    <a:pt x="235" y="704"/>
                    <a:pt x="100" y="569"/>
                    <a:pt x="100" y="402"/>
                  </a:cubicBezTo>
                  <a:cubicBezTo>
                    <a:pt x="100" y="235"/>
                    <a:pt x="235" y="100"/>
                    <a:pt x="402" y="100"/>
                  </a:cubicBezTo>
                  <a:cubicBezTo>
                    <a:pt x="569" y="100"/>
                    <a:pt x="704" y="235"/>
                    <a:pt x="704" y="402"/>
                  </a:cubicBezTo>
                  <a:cubicBezTo>
                    <a:pt x="704" y="569"/>
                    <a:pt x="569" y="704"/>
                    <a:pt x="402" y="704"/>
                  </a:cubicBezTo>
                  <a:close/>
                </a:path>
              </a:pathLst>
            </a:custGeom>
            <a:solidFill>
              <a:srgbClr val="76C9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Rectangle 10"/>
            <p:cNvSpPr>
              <a:spLocks noChangeArrowheads="1"/>
            </p:cNvSpPr>
            <p:nvPr/>
          </p:nvSpPr>
          <p:spPr bwMode="auto">
            <a:xfrm>
              <a:off x="8780233" y="5629212"/>
              <a:ext cx="668988" cy="998148"/>
            </a:xfrm>
            <a:prstGeom prst="rect">
              <a:avLst/>
            </a:prstGeom>
            <a:solidFill>
              <a:srgbClr val="F1AC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Rectangle 11"/>
            <p:cNvSpPr>
              <a:spLocks noChangeArrowheads="1"/>
            </p:cNvSpPr>
            <p:nvPr/>
          </p:nvSpPr>
          <p:spPr bwMode="auto">
            <a:xfrm>
              <a:off x="8780233" y="5629212"/>
              <a:ext cx="668988" cy="998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Rectangle 12"/>
            <p:cNvSpPr>
              <a:spLocks noChangeArrowheads="1"/>
            </p:cNvSpPr>
            <p:nvPr/>
          </p:nvSpPr>
          <p:spPr bwMode="auto">
            <a:xfrm>
              <a:off x="8470883" y="6174765"/>
              <a:ext cx="970718" cy="672797"/>
            </a:xfrm>
            <a:prstGeom prst="rect">
              <a:avLst/>
            </a:prstGeom>
            <a:solidFill>
              <a:srgbClr val="FDCF9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Rectangle 13"/>
            <p:cNvSpPr>
              <a:spLocks noChangeArrowheads="1"/>
            </p:cNvSpPr>
            <p:nvPr/>
          </p:nvSpPr>
          <p:spPr bwMode="auto">
            <a:xfrm>
              <a:off x="8470883" y="6174765"/>
              <a:ext cx="970718" cy="672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Freeform 14"/>
            <p:cNvSpPr/>
            <p:nvPr/>
          </p:nvSpPr>
          <p:spPr bwMode="auto">
            <a:xfrm>
              <a:off x="8221727" y="5102707"/>
              <a:ext cx="1227494" cy="1168062"/>
            </a:xfrm>
            <a:custGeom>
              <a:avLst/>
              <a:gdLst>
                <a:gd name="T0" fmla="*/ 0 w 681"/>
                <a:gd name="T1" fmla="*/ 110 h 648"/>
                <a:gd name="T2" fmla="*/ 109 w 681"/>
                <a:gd name="T3" fmla="*/ 0 h 648"/>
                <a:gd name="T4" fmla="*/ 571 w 681"/>
                <a:gd name="T5" fmla="*/ 0 h 648"/>
                <a:gd name="T6" fmla="*/ 681 w 681"/>
                <a:gd name="T7" fmla="*/ 110 h 648"/>
                <a:gd name="T8" fmla="*/ 681 w 681"/>
                <a:gd name="T9" fmla="*/ 538 h 648"/>
                <a:gd name="T10" fmla="*/ 571 w 681"/>
                <a:gd name="T11" fmla="*/ 648 h 648"/>
                <a:gd name="T12" fmla="*/ 109 w 681"/>
                <a:gd name="T13" fmla="*/ 648 h 648"/>
                <a:gd name="T14" fmla="*/ 0 w 681"/>
                <a:gd name="T15" fmla="*/ 538 h 648"/>
                <a:gd name="T16" fmla="*/ 0 w 681"/>
                <a:gd name="T17" fmla="*/ 110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1" h="648">
                  <a:moveTo>
                    <a:pt x="0" y="110"/>
                  </a:moveTo>
                  <a:cubicBezTo>
                    <a:pt x="0" y="49"/>
                    <a:pt x="49" y="0"/>
                    <a:pt x="109" y="0"/>
                  </a:cubicBezTo>
                  <a:cubicBezTo>
                    <a:pt x="571" y="0"/>
                    <a:pt x="571" y="0"/>
                    <a:pt x="571" y="0"/>
                  </a:cubicBezTo>
                  <a:cubicBezTo>
                    <a:pt x="632" y="0"/>
                    <a:pt x="681" y="49"/>
                    <a:pt x="681" y="110"/>
                  </a:cubicBezTo>
                  <a:cubicBezTo>
                    <a:pt x="681" y="538"/>
                    <a:pt x="681" y="538"/>
                    <a:pt x="681" y="538"/>
                  </a:cubicBezTo>
                  <a:cubicBezTo>
                    <a:pt x="681" y="598"/>
                    <a:pt x="632" y="648"/>
                    <a:pt x="571" y="648"/>
                  </a:cubicBezTo>
                  <a:cubicBezTo>
                    <a:pt x="109" y="648"/>
                    <a:pt x="109" y="648"/>
                    <a:pt x="109" y="648"/>
                  </a:cubicBezTo>
                  <a:cubicBezTo>
                    <a:pt x="49" y="648"/>
                    <a:pt x="0" y="598"/>
                    <a:pt x="0" y="538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FDCF9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Rectangle 15"/>
            <p:cNvSpPr>
              <a:spLocks noChangeArrowheads="1"/>
            </p:cNvSpPr>
            <p:nvPr/>
          </p:nvSpPr>
          <p:spPr bwMode="auto">
            <a:xfrm>
              <a:off x="8762708" y="4954890"/>
              <a:ext cx="371067" cy="1053009"/>
            </a:xfrm>
            <a:prstGeom prst="rect">
              <a:avLst/>
            </a:prstGeom>
            <a:solidFill>
              <a:srgbClr val="76C9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Rectangle 16"/>
            <p:cNvSpPr>
              <a:spLocks noChangeArrowheads="1"/>
            </p:cNvSpPr>
            <p:nvPr/>
          </p:nvSpPr>
          <p:spPr bwMode="auto">
            <a:xfrm>
              <a:off x="8762708" y="4954890"/>
              <a:ext cx="371067" cy="1053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Freeform 17"/>
            <p:cNvSpPr/>
            <p:nvPr/>
          </p:nvSpPr>
          <p:spPr bwMode="auto">
            <a:xfrm>
              <a:off x="8854142" y="4858123"/>
              <a:ext cx="793185" cy="491454"/>
            </a:xfrm>
            <a:custGeom>
              <a:avLst/>
              <a:gdLst>
                <a:gd name="T0" fmla="*/ 425 w 440"/>
                <a:gd name="T1" fmla="*/ 67 h 273"/>
                <a:gd name="T2" fmla="*/ 372 w 440"/>
                <a:gd name="T3" fmla="*/ 174 h 273"/>
                <a:gd name="T4" fmla="*/ 121 w 440"/>
                <a:gd name="T5" fmla="*/ 258 h 273"/>
                <a:gd name="T6" fmla="*/ 15 w 440"/>
                <a:gd name="T7" fmla="*/ 205 h 273"/>
                <a:gd name="T8" fmla="*/ 68 w 440"/>
                <a:gd name="T9" fmla="*/ 98 h 273"/>
                <a:gd name="T10" fmla="*/ 319 w 440"/>
                <a:gd name="T11" fmla="*/ 14 h 273"/>
                <a:gd name="T12" fmla="*/ 425 w 440"/>
                <a:gd name="T13" fmla="*/ 67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0" h="273">
                  <a:moveTo>
                    <a:pt x="425" y="67"/>
                  </a:moveTo>
                  <a:cubicBezTo>
                    <a:pt x="440" y="112"/>
                    <a:pt x="416" y="159"/>
                    <a:pt x="372" y="174"/>
                  </a:cubicBezTo>
                  <a:cubicBezTo>
                    <a:pt x="121" y="258"/>
                    <a:pt x="121" y="258"/>
                    <a:pt x="121" y="258"/>
                  </a:cubicBezTo>
                  <a:cubicBezTo>
                    <a:pt x="77" y="273"/>
                    <a:pt x="29" y="249"/>
                    <a:pt x="15" y="205"/>
                  </a:cubicBezTo>
                  <a:cubicBezTo>
                    <a:pt x="0" y="161"/>
                    <a:pt x="24" y="113"/>
                    <a:pt x="68" y="98"/>
                  </a:cubicBezTo>
                  <a:cubicBezTo>
                    <a:pt x="319" y="14"/>
                    <a:pt x="319" y="14"/>
                    <a:pt x="319" y="14"/>
                  </a:cubicBezTo>
                  <a:cubicBezTo>
                    <a:pt x="363" y="0"/>
                    <a:pt x="410" y="23"/>
                    <a:pt x="425" y="67"/>
                  </a:cubicBezTo>
                </a:path>
              </a:pathLst>
            </a:custGeom>
            <a:solidFill>
              <a:srgbClr val="F1AC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Freeform 18"/>
            <p:cNvSpPr/>
            <p:nvPr/>
          </p:nvSpPr>
          <p:spPr bwMode="auto">
            <a:xfrm>
              <a:off x="9344834" y="5670357"/>
              <a:ext cx="361924" cy="641558"/>
            </a:xfrm>
            <a:custGeom>
              <a:avLst/>
              <a:gdLst>
                <a:gd name="T0" fmla="*/ 57 w 201"/>
                <a:gd name="T1" fmla="*/ 356 h 356"/>
                <a:gd name="T2" fmla="*/ 163 w 201"/>
                <a:gd name="T3" fmla="*/ 119 h 356"/>
                <a:gd name="T4" fmla="*/ 0 w 201"/>
                <a:gd name="T5" fmla="*/ 164 h 356"/>
                <a:gd name="T6" fmla="*/ 57 w 201"/>
                <a:gd name="T7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1" h="356">
                  <a:moveTo>
                    <a:pt x="57" y="356"/>
                  </a:moveTo>
                  <a:cubicBezTo>
                    <a:pt x="57" y="356"/>
                    <a:pt x="201" y="219"/>
                    <a:pt x="163" y="119"/>
                  </a:cubicBezTo>
                  <a:cubicBezTo>
                    <a:pt x="118" y="0"/>
                    <a:pt x="0" y="164"/>
                    <a:pt x="0" y="164"/>
                  </a:cubicBezTo>
                  <a:cubicBezTo>
                    <a:pt x="57" y="356"/>
                    <a:pt x="57" y="356"/>
                    <a:pt x="57" y="356"/>
                  </a:cubicBezTo>
                </a:path>
              </a:pathLst>
            </a:custGeom>
            <a:solidFill>
              <a:srgbClr val="F1AC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Freeform 19"/>
            <p:cNvSpPr/>
            <p:nvPr/>
          </p:nvSpPr>
          <p:spPr bwMode="auto">
            <a:xfrm>
              <a:off x="8839665" y="5102707"/>
              <a:ext cx="52574" cy="0"/>
            </a:xfrm>
            <a:custGeom>
              <a:avLst/>
              <a:gdLst>
                <a:gd name="T0" fmla="*/ 29 w 29"/>
                <a:gd name="T1" fmla="*/ 0 w 29"/>
                <a:gd name="T2" fmla="*/ 0 w 29"/>
                <a:gd name="T3" fmla="*/ 29 w 29"/>
                <a:gd name="T4" fmla="*/ 29 w 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9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139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Rectangle 20"/>
            <p:cNvSpPr>
              <a:spLocks noChangeArrowheads="1"/>
            </p:cNvSpPr>
            <p:nvPr/>
          </p:nvSpPr>
          <p:spPr bwMode="auto">
            <a:xfrm>
              <a:off x="9441601" y="6627360"/>
              <a:ext cx="7619" cy="220202"/>
            </a:xfrm>
            <a:prstGeom prst="rect">
              <a:avLst/>
            </a:prstGeom>
            <a:solidFill>
              <a:srgbClr val="FBE6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Rectangle 21"/>
            <p:cNvSpPr>
              <a:spLocks noChangeArrowheads="1"/>
            </p:cNvSpPr>
            <p:nvPr/>
          </p:nvSpPr>
          <p:spPr bwMode="auto">
            <a:xfrm>
              <a:off x="9441601" y="6627360"/>
              <a:ext cx="7619" cy="220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Freeform 22"/>
            <p:cNvSpPr/>
            <p:nvPr/>
          </p:nvSpPr>
          <p:spPr bwMode="auto">
            <a:xfrm>
              <a:off x="9441601" y="6290580"/>
              <a:ext cx="7619" cy="336780"/>
            </a:xfrm>
            <a:custGeom>
              <a:avLst/>
              <a:gdLst>
                <a:gd name="T0" fmla="*/ 0 w 4"/>
                <a:gd name="T1" fmla="*/ 0 h 187"/>
                <a:gd name="T2" fmla="*/ 0 w 4"/>
                <a:gd name="T3" fmla="*/ 187 h 187"/>
                <a:gd name="T4" fmla="*/ 4 w 4"/>
                <a:gd name="T5" fmla="*/ 187 h 187"/>
                <a:gd name="T6" fmla="*/ 4 w 4"/>
                <a:gd name="T7" fmla="*/ 12 h 187"/>
                <a:gd name="T8" fmla="*/ 3 w 4"/>
                <a:gd name="T9" fmla="*/ 12 h 187"/>
                <a:gd name="T10" fmla="*/ 0 w 4"/>
                <a:gd name="T11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87">
                  <a:moveTo>
                    <a:pt x="0" y="0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4" y="187"/>
                    <a:pt x="4" y="187"/>
                    <a:pt x="4" y="187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2"/>
                    <a:pt x="3" y="1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D9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Freeform 23"/>
            <p:cNvSpPr/>
            <p:nvPr/>
          </p:nvSpPr>
          <p:spPr bwMode="auto">
            <a:xfrm>
              <a:off x="8955480" y="6189242"/>
              <a:ext cx="486121" cy="658320"/>
            </a:xfrm>
            <a:custGeom>
              <a:avLst/>
              <a:gdLst>
                <a:gd name="T0" fmla="*/ 253 w 270"/>
                <a:gd name="T1" fmla="*/ 0 h 365"/>
                <a:gd name="T2" fmla="*/ 164 w 270"/>
                <a:gd name="T3" fmla="*/ 45 h 365"/>
                <a:gd name="T4" fmla="*/ 0 w 270"/>
                <a:gd name="T5" fmla="*/ 45 h 365"/>
                <a:gd name="T6" fmla="*/ 0 w 270"/>
                <a:gd name="T7" fmla="*/ 365 h 365"/>
                <a:gd name="T8" fmla="*/ 270 w 270"/>
                <a:gd name="T9" fmla="*/ 365 h 365"/>
                <a:gd name="T10" fmla="*/ 270 w 270"/>
                <a:gd name="T11" fmla="*/ 243 h 365"/>
                <a:gd name="T12" fmla="*/ 270 w 270"/>
                <a:gd name="T13" fmla="*/ 56 h 365"/>
                <a:gd name="T14" fmla="*/ 253 w 270"/>
                <a:gd name="T15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0" h="365">
                  <a:moveTo>
                    <a:pt x="253" y="0"/>
                  </a:moveTo>
                  <a:cubicBezTo>
                    <a:pt x="233" y="27"/>
                    <a:pt x="201" y="45"/>
                    <a:pt x="164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365"/>
                    <a:pt x="0" y="365"/>
                    <a:pt x="0" y="365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0" y="243"/>
                    <a:pt x="270" y="243"/>
                    <a:pt x="270" y="243"/>
                  </a:cubicBezTo>
                  <a:cubicBezTo>
                    <a:pt x="270" y="56"/>
                    <a:pt x="270" y="56"/>
                    <a:pt x="270" y="56"/>
                  </a:cubicBezTo>
                  <a:cubicBezTo>
                    <a:pt x="253" y="0"/>
                    <a:pt x="253" y="0"/>
                    <a:pt x="253" y="0"/>
                  </a:cubicBezTo>
                </a:path>
              </a:pathLst>
            </a:custGeom>
            <a:solidFill>
              <a:srgbClr val="F0C4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Freeform 24"/>
            <p:cNvSpPr/>
            <p:nvPr/>
          </p:nvSpPr>
          <p:spPr bwMode="auto">
            <a:xfrm>
              <a:off x="8955480" y="6126762"/>
              <a:ext cx="455644" cy="144008"/>
            </a:xfrm>
            <a:custGeom>
              <a:avLst/>
              <a:gdLst>
                <a:gd name="T0" fmla="*/ 243 w 253"/>
                <a:gd name="T1" fmla="*/ 0 h 80"/>
                <a:gd name="T2" fmla="*/ 75 w 253"/>
                <a:gd name="T3" fmla="*/ 57 h 80"/>
                <a:gd name="T4" fmla="*/ 48 w 253"/>
                <a:gd name="T5" fmla="*/ 61 h 80"/>
                <a:gd name="T6" fmla="*/ 0 w 253"/>
                <a:gd name="T7" fmla="*/ 46 h 80"/>
                <a:gd name="T8" fmla="*/ 0 w 253"/>
                <a:gd name="T9" fmla="*/ 80 h 80"/>
                <a:gd name="T10" fmla="*/ 164 w 253"/>
                <a:gd name="T11" fmla="*/ 80 h 80"/>
                <a:gd name="T12" fmla="*/ 253 w 253"/>
                <a:gd name="T13" fmla="*/ 35 h 80"/>
                <a:gd name="T14" fmla="*/ 243 w 253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3" h="80">
                  <a:moveTo>
                    <a:pt x="243" y="0"/>
                  </a:moveTo>
                  <a:cubicBezTo>
                    <a:pt x="75" y="57"/>
                    <a:pt x="75" y="57"/>
                    <a:pt x="75" y="57"/>
                  </a:cubicBezTo>
                  <a:cubicBezTo>
                    <a:pt x="66" y="59"/>
                    <a:pt x="57" y="61"/>
                    <a:pt x="48" y="61"/>
                  </a:cubicBezTo>
                  <a:cubicBezTo>
                    <a:pt x="31" y="61"/>
                    <a:pt x="14" y="55"/>
                    <a:pt x="0" y="46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64" y="80"/>
                    <a:pt x="164" y="80"/>
                    <a:pt x="164" y="80"/>
                  </a:cubicBezTo>
                  <a:cubicBezTo>
                    <a:pt x="201" y="80"/>
                    <a:pt x="233" y="62"/>
                    <a:pt x="253" y="35"/>
                  </a:cubicBezTo>
                  <a:cubicBezTo>
                    <a:pt x="243" y="0"/>
                    <a:pt x="243" y="0"/>
                    <a:pt x="243" y="0"/>
                  </a:cubicBezTo>
                </a:path>
              </a:pathLst>
            </a:custGeom>
            <a:solidFill>
              <a:srgbClr val="F0C4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Freeform 25"/>
            <p:cNvSpPr>
              <a:spLocks noEditPoints="1"/>
            </p:cNvSpPr>
            <p:nvPr/>
          </p:nvSpPr>
          <p:spPr bwMode="auto">
            <a:xfrm>
              <a:off x="8955480" y="5313766"/>
              <a:ext cx="55622" cy="645368"/>
            </a:xfrm>
            <a:custGeom>
              <a:avLst/>
              <a:gdLst>
                <a:gd name="T0" fmla="*/ 0 w 31"/>
                <a:gd name="T1" fmla="*/ 336 h 358"/>
                <a:gd name="T2" fmla="*/ 0 w 31"/>
                <a:gd name="T3" fmla="*/ 358 h 358"/>
                <a:gd name="T4" fmla="*/ 22 w 31"/>
                <a:gd name="T5" fmla="*/ 348 h 358"/>
                <a:gd name="T6" fmla="*/ 31 w 31"/>
                <a:gd name="T7" fmla="*/ 345 h 358"/>
                <a:gd name="T8" fmla="*/ 0 w 31"/>
                <a:gd name="T9" fmla="*/ 336 h 358"/>
                <a:gd name="T10" fmla="*/ 0 w 31"/>
                <a:gd name="T11" fmla="*/ 169 h 358"/>
                <a:gd name="T12" fmla="*/ 0 w 31"/>
                <a:gd name="T13" fmla="*/ 186 h 358"/>
                <a:gd name="T14" fmla="*/ 12 w 31"/>
                <a:gd name="T15" fmla="*/ 181 h 358"/>
                <a:gd name="T16" fmla="*/ 25 w 31"/>
                <a:gd name="T17" fmla="*/ 177 h 358"/>
                <a:gd name="T18" fmla="*/ 0 w 31"/>
                <a:gd name="T19" fmla="*/ 169 h 358"/>
                <a:gd name="T20" fmla="*/ 0 w 31"/>
                <a:gd name="T21" fmla="*/ 0 h 358"/>
                <a:gd name="T22" fmla="*/ 0 w 31"/>
                <a:gd name="T23" fmla="*/ 18 h 358"/>
                <a:gd name="T24" fmla="*/ 12 w 31"/>
                <a:gd name="T25" fmla="*/ 14 h 358"/>
                <a:gd name="T26" fmla="*/ 27 w 31"/>
                <a:gd name="T27" fmla="*/ 9 h 358"/>
                <a:gd name="T28" fmla="*/ 0 w 31"/>
                <a:gd name="T29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358">
                  <a:moveTo>
                    <a:pt x="0" y="336"/>
                  </a:moveTo>
                  <a:cubicBezTo>
                    <a:pt x="0" y="358"/>
                    <a:pt x="0" y="358"/>
                    <a:pt x="0" y="358"/>
                  </a:cubicBezTo>
                  <a:cubicBezTo>
                    <a:pt x="7" y="354"/>
                    <a:pt x="14" y="350"/>
                    <a:pt x="22" y="348"/>
                  </a:cubicBezTo>
                  <a:cubicBezTo>
                    <a:pt x="31" y="345"/>
                    <a:pt x="31" y="345"/>
                    <a:pt x="31" y="345"/>
                  </a:cubicBezTo>
                  <a:cubicBezTo>
                    <a:pt x="20" y="344"/>
                    <a:pt x="10" y="341"/>
                    <a:pt x="0" y="336"/>
                  </a:cubicBezTo>
                  <a:moveTo>
                    <a:pt x="0" y="169"/>
                  </a:moveTo>
                  <a:cubicBezTo>
                    <a:pt x="0" y="186"/>
                    <a:pt x="0" y="186"/>
                    <a:pt x="0" y="186"/>
                  </a:cubicBezTo>
                  <a:cubicBezTo>
                    <a:pt x="4" y="184"/>
                    <a:pt x="8" y="182"/>
                    <a:pt x="12" y="181"/>
                  </a:cubicBezTo>
                  <a:cubicBezTo>
                    <a:pt x="25" y="177"/>
                    <a:pt x="25" y="177"/>
                    <a:pt x="25" y="177"/>
                  </a:cubicBezTo>
                  <a:cubicBezTo>
                    <a:pt x="16" y="175"/>
                    <a:pt x="8" y="173"/>
                    <a:pt x="0" y="169"/>
                  </a:cubicBezTo>
                  <a:moveTo>
                    <a:pt x="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4" y="17"/>
                    <a:pt x="8" y="15"/>
                    <a:pt x="12" y="14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18" y="7"/>
                    <a:pt x="9" y="4"/>
                    <a:pt x="0" y="0"/>
                  </a:cubicBezTo>
                </a:path>
              </a:pathLst>
            </a:custGeom>
            <a:solidFill>
              <a:srgbClr val="139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Freeform 26"/>
            <p:cNvSpPr>
              <a:spLocks noEditPoints="1"/>
            </p:cNvSpPr>
            <p:nvPr/>
          </p:nvSpPr>
          <p:spPr bwMode="auto">
            <a:xfrm>
              <a:off x="9465221" y="5885225"/>
              <a:ext cx="172962" cy="410689"/>
            </a:xfrm>
            <a:custGeom>
              <a:avLst/>
              <a:gdLst>
                <a:gd name="T0" fmla="*/ 63 w 96"/>
                <a:gd name="T1" fmla="*/ 148 h 228"/>
                <a:gd name="T2" fmla="*/ 0 w 96"/>
                <a:gd name="T3" fmla="*/ 228 h 228"/>
                <a:gd name="T4" fmla="*/ 63 w 96"/>
                <a:gd name="T5" fmla="*/ 148 h 228"/>
                <a:gd name="T6" fmla="*/ 63 w 96"/>
                <a:gd name="T7" fmla="*/ 148 h 228"/>
                <a:gd name="T8" fmla="*/ 63 w 96"/>
                <a:gd name="T9" fmla="*/ 148 h 228"/>
                <a:gd name="T10" fmla="*/ 63 w 96"/>
                <a:gd name="T11" fmla="*/ 148 h 228"/>
                <a:gd name="T12" fmla="*/ 63 w 96"/>
                <a:gd name="T13" fmla="*/ 148 h 228"/>
                <a:gd name="T14" fmla="*/ 63 w 96"/>
                <a:gd name="T15" fmla="*/ 148 h 228"/>
                <a:gd name="T16" fmla="*/ 63 w 96"/>
                <a:gd name="T17" fmla="*/ 148 h 228"/>
                <a:gd name="T18" fmla="*/ 96 w 96"/>
                <a:gd name="T19" fmla="*/ 1 h 228"/>
                <a:gd name="T20" fmla="*/ 96 w 96"/>
                <a:gd name="T21" fmla="*/ 1 h 228"/>
                <a:gd name="T22" fmla="*/ 96 w 96"/>
                <a:gd name="T23" fmla="*/ 1 h 228"/>
                <a:gd name="T24" fmla="*/ 96 w 96"/>
                <a:gd name="T25" fmla="*/ 0 h 228"/>
                <a:gd name="T26" fmla="*/ 96 w 96"/>
                <a:gd name="T27" fmla="*/ 0 h 228"/>
                <a:gd name="T28" fmla="*/ 96 w 96"/>
                <a:gd name="T29" fmla="*/ 0 h 228"/>
                <a:gd name="T30" fmla="*/ 96 w 96"/>
                <a:gd name="T31" fmla="*/ 0 h 228"/>
                <a:gd name="T32" fmla="*/ 96 w 96"/>
                <a:gd name="T33" fmla="*/ 0 h 228"/>
                <a:gd name="T34" fmla="*/ 96 w 96"/>
                <a:gd name="T35" fmla="*/ 0 h 228"/>
                <a:gd name="T36" fmla="*/ 96 w 96"/>
                <a:gd name="T37" fmla="*/ 0 h 228"/>
                <a:gd name="T38" fmla="*/ 96 w 96"/>
                <a:gd name="T39" fmla="*/ 0 h 228"/>
                <a:gd name="T40" fmla="*/ 96 w 96"/>
                <a:gd name="T41" fmla="*/ 0 h 228"/>
                <a:gd name="T42" fmla="*/ 96 w 96"/>
                <a:gd name="T43" fmla="*/ 0 h 228"/>
                <a:gd name="T44" fmla="*/ 96 w 96"/>
                <a:gd name="T45" fmla="*/ 0 h 228"/>
                <a:gd name="T46" fmla="*/ 96 w 96"/>
                <a:gd name="T47" fmla="*/ 0 h 228"/>
                <a:gd name="T48" fmla="*/ 96 w 96"/>
                <a:gd name="T4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228">
                  <a:moveTo>
                    <a:pt x="63" y="148"/>
                  </a:moveTo>
                  <a:cubicBezTo>
                    <a:pt x="40" y="184"/>
                    <a:pt x="13" y="213"/>
                    <a:pt x="0" y="228"/>
                  </a:cubicBezTo>
                  <a:cubicBezTo>
                    <a:pt x="13" y="213"/>
                    <a:pt x="40" y="184"/>
                    <a:pt x="63" y="148"/>
                  </a:cubicBezTo>
                  <a:moveTo>
                    <a:pt x="63" y="148"/>
                  </a:moveTo>
                  <a:cubicBezTo>
                    <a:pt x="63" y="148"/>
                    <a:pt x="63" y="148"/>
                    <a:pt x="63" y="148"/>
                  </a:cubicBezTo>
                  <a:cubicBezTo>
                    <a:pt x="63" y="148"/>
                    <a:pt x="63" y="148"/>
                    <a:pt x="63" y="148"/>
                  </a:cubicBezTo>
                  <a:moveTo>
                    <a:pt x="63" y="148"/>
                  </a:moveTo>
                  <a:cubicBezTo>
                    <a:pt x="63" y="148"/>
                    <a:pt x="63" y="148"/>
                    <a:pt x="63" y="148"/>
                  </a:cubicBezTo>
                  <a:cubicBezTo>
                    <a:pt x="63" y="148"/>
                    <a:pt x="63" y="148"/>
                    <a:pt x="63" y="148"/>
                  </a:cubicBezTo>
                  <a:moveTo>
                    <a:pt x="96" y="1"/>
                  </a:moveTo>
                  <a:cubicBezTo>
                    <a:pt x="96" y="1"/>
                    <a:pt x="96" y="1"/>
                    <a:pt x="96" y="1"/>
                  </a:cubicBezTo>
                  <a:cubicBezTo>
                    <a:pt x="96" y="1"/>
                    <a:pt x="96" y="1"/>
                    <a:pt x="96" y="1"/>
                  </a:cubicBezTo>
                  <a:moveTo>
                    <a:pt x="96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moveTo>
                    <a:pt x="96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moveTo>
                    <a:pt x="96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moveTo>
                    <a:pt x="96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</a:path>
              </a:pathLst>
            </a:custGeom>
            <a:solidFill>
              <a:srgbClr val="FBE6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Freeform 27"/>
            <p:cNvSpPr>
              <a:spLocks noEditPoints="1"/>
            </p:cNvSpPr>
            <p:nvPr/>
          </p:nvSpPr>
          <p:spPr bwMode="auto">
            <a:xfrm>
              <a:off x="9393599" y="5834175"/>
              <a:ext cx="277348" cy="477740"/>
            </a:xfrm>
            <a:custGeom>
              <a:avLst/>
              <a:gdLst>
                <a:gd name="T0" fmla="*/ 136 w 154"/>
                <a:gd name="T1" fmla="*/ 28 h 265"/>
                <a:gd name="T2" fmla="*/ 141 w 154"/>
                <a:gd name="T3" fmla="*/ 55 h 265"/>
                <a:gd name="T4" fmla="*/ 83 w 154"/>
                <a:gd name="T5" fmla="*/ 135 h 265"/>
                <a:gd name="T6" fmla="*/ 0 w 154"/>
                <a:gd name="T7" fmla="*/ 162 h 265"/>
                <a:gd name="T8" fmla="*/ 10 w 154"/>
                <a:gd name="T9" fmla="*/ 197 h 265"/>
                <a:gd name="T10" fmla="*/ 27 w 154"/>
                <a:gd name="T11" fmla="*/ 253 h 265"/>
                <a:gd name="T12" fmla="*/ 30 w 154"/>
                <a:gd name="T13" fmla="*/ 265 h 265"/>
                <a:gd name="T14" fmla="*/ 31 w 154"/>
                <a:gd name="T15" fmla="*/ 265 h 265"/>
                <a:gd name="T16" fmla="*/ 31 w 154"/>
                <a:gd name="T17" fmla="*/ 265 h 265"/>
                <a:gd name="T18" fmla="*/ 40 w 154"/>
                <a:gd name="T19" fmla="*/ 256 h 265"/>
                <a:gd name="T20" fmla="*/ 103 w 154"/>
                <a:gd name="T21" fmla="*/ 176 h 265"/>
                <a:gd name="T22" fmla="*/ 103 w 154"/>
                <a:gd name="T23" fmla="*/ 176 h 265"/>
                <a:gd name="T24" fmla="*/ 103 w 154"/>
                <a:gd name="T25" fmla="*/ 176 h 265"/>
                <a:gd name="T26" fmla="*/ 103 w 154"/>
                <a:gd name="T27" fmla="*/ 176 h 265"/>
                <a:gd name="T28" fmla="*/ 103 w 154"/>
                <a:gd name="T29" fmla="*/ 176 h 265"/>
                <a:gd name="T30" fmla="*/ 136 w 154"/>
                <a:gd name="T31" fmla="*/ 29 h 265"/>
                <a:gd name="T32" fmla="*/ 136 w 154"/>
                <a:gd name="T33" fmla="*/ 29 h 265"/>
                <a:gd name="T34" fmla="*/ 136 w 154"/>
                <a:gd name="T35" fmla="*/ 28 h 265"/>
                <a:gd name="T36" fmla="*/ 136 w 154"/>
                <a:gd name="T37" fmla="*/ 28 h 265"/>
                <a:gd name="T38" fmla="*/ 136 w 154"/>
                <a:gd name="T39" fmla="*/ 28 h 265"/>
                <a:gd name="T40" fmla="*/ 136 w 154"/>
                <a:gd name="T41" fmla="*/ 28 h 265"/>
                <a:gd name="T42" fmla="*/ 136 w 154"/>
                <a:gd name="T43" fmla="*/ 28 h 265"/>
                <a:gd name="T44" fmla="*/ 136 w 154"/>
                <a:gd name="T45" fmla="*/ 28 h 265"/>
                <a:gd name="T46" fmla="*/ 136 w 154"/>
                <a:gd name="T47" fmla="*/ 28 h 265"/>
                <a:gd name="T48" fmla="*/ 136 w 154"/>
                <a:gd name="T49" fmla="*/ 28 h 265"/>
                <a:gd name="T50" fmla="*/ 121 w 154"/>
                <a:gd name="T51" fmla="*/ 0 h 265"/>
                <a:gd name="T52" fmla="*/ 124 w 154"/>
                <a:gd name="T53" fmla="*/ 4 h 265"/>
                <a:gd name="T54" fmla="*/ 121 w 154"/>
                <a:gd name="T55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4" h="265">
                  <a:moveTo>
                    <a:pt x="136" y="28"/>
                  </a:moveTo>
                  <a:cubicBezTo>
                    <a:pt x="139" y="37"/>
                    <a:pt x="141" y="46"/>
                    <a:pt x="141" y="55"/>
                  </a:cubicBezTo>
                  <a:cubicBezTo>
                    <a:pt x="141" y="90"/>
                    <a:pt x="118" y="123"/>
                    <a:pt x="83" y="135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10" y="197"/>
                    <a:pt x="10" y="197"/>
                    <a:pt x="10" y="197"/>
                  </a:cubicBezTo>
                  <a:cubicBezTo>
                    <a:pt x="27" y="253"/>
                    <a:pt x="27" y="253"/>
                    <a:pt x="27" y="253"/>
                  </a:cubicBezTo>
                  <a:cubicBezTo>
                    <a:pt x="30" y="265"/>
                    <a:pt x="30" y="265"/>
                    <a:pt x="30" y="265"/>
                  </a:cubicBezTo>
                  <a:cubicBezTo>
                    <a:pt x="30" y="265"/>
                    <a:pt x="31" y="265"/>
                    <a:pt x="31" y="265"/>
                  </a:cubicBezTo>
                  <a:cubicBezTo>
                    <a:pt x="31" y="265"/>
                    <a:pt x="31" y="265"/>
                    <a:pt x="31" y="265"/>
                  </a:cubicBezTo>
                  <a:cubicBezTo>
                    <a:pt x="32" y="264"/>
                    <a:pt x="35" y="260"/>
                    <a:pt x="40" y="256"/>
                  </a:cubicBezTo>
                  <a:cubicBezTo>
                    <a:pt x="53" y="241"/>
                    <a:pt x="80" y="212"/>
                    <a:pt x="103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31" y="130"/>
                    <a:pt x="154" y="75"/>
                    <a:pt x="136" y="29"/>
                  </a:cubicBezTo>
                  <a:cubicBezTo>
                    <a:pt x="136" y="29"/>
                    <a:pt x="136" y="29"/>
                    <a:pt x="136" y="29"/>
                  </a:cubicBezTo>
                  <a:cubicBezTo>
                    <a:pt x="136" y="29"/>
                    <a:pt x="136" y="29"/>
                    <a:pt x="136" y="28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6" y="28"/>
                    <a:pt x="136" y="28"/>
                    <a:pt x="136" y="28"/>
                  </a:cubicBezTo>
                  <a:moveTo>
                    <a:pt x="121" y="0"/>
                  </a:moveTo>
                  <a:cubicBezTo>
                    <a:pt x="122" y="2"/>
                    <a:pt x="123" y="3"/>
                    <a:pt x="124" y="4"/>
                  </a:cubicBezTo>
                  <a:cubicBezTo>
                    <a:pt x="123" y="3"/>
                    <a:pt x="122" y="2"/>
                    <a:pt x="121" y="0"/>
                  </a:cubicBezTo>
                </a:path>
              </a:pathLst>
            </a:custGeom>
            <a:solidFill>
              <a:srgbClr val="F0C4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Freeform 28"/>
            <p:cNvSpPr/>
            <p:nvPr/>
          </p:nvSpPr>
          <p:spPr bwMode="auto">
            <a:xfrm>
              <a:off x="8854142" y="4858123"/>
              <a:ext cx="793185" cy="491454"/>
            </a:xfrm>
            <a:custGeom>
              <a:avLst/>
              <a:gdLst>
                <a:gd name="T0" fmla="*/ 425 w 440"/>
                <a:gd name="T1" fmla="*/ 67 h 273"/>
                <a:gd name="T2" fmla="*/ 372 w 440"/>
                <a:gd name="T3" fmla="*/ 174 h 273"/>
                <a:gd name="T4" fmla="*/ 121 w 440"/>
                <a:gd name="T5" fmla="*/ 258 h 273"/>
                <a:gd name="T6" fmla="*/ 15 w 440"/>
                <a:gd name="T7" fmla="*/ 205 h 273"/>
                <a:gd name="T8" fmla="*/ 68 w 440"/>
                <a:gd name="T9" fmla="*/ 98 h 273"/>
                <a:gd name="T10" fmla="*/ 319 w 440"/>
                <a:gd name="T11" fmla="*/ 14 h 273"/>
                <a:gd name="T12" fmla="*/ 425 w 440"/>
                <a:gd name="T13" fmla="*/ 67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0" h="273">
                  <a:moveTo>
                    <a:pt x="425" y="67"/>
                  </a:moveTo>
                  <a:cubicBezTo>
                    <a:pt x="440" y="112"/>
                    <a:pt x="416" y="159"/>
                    <a:pt x="372" y="174"/>
                  </a:cubicBezTo>
                  <a:cubicBezTo>
                    <a:pt x="121" y="258"/>
                    <a:pt x="121" y="258"/>
                    <a:pt x="121" y="258"/>
                  </a:cubicBezTo>
                  <a:cubicBezTo>
                    <a:pt x="77" y="273"/>
                    <a:pt x="29" y="249"/>
                    <a:pt x="15" y="205"/>
                  </a:cubicBezTo>
                  <a:cubicBezTo>
                    <a:pt x="0" y="161"/>
                    <a:pt x="24" y="113"/>
                    <a:pt x="68" y="98"/>
                  </a:cubicBezTo>
                  <a:cubicBezTo>
                    <a:pt x="319" y="14"/>
                    <a:pt x="319" y="14"/>
                    <a:pt x="319" y="14"/>
                  </a:cubicBezTo>
                  <a:cubicBezTo>
                    <a:pt x="363" y="0"/>
                    <a:pt x="410" y="23"/>
                    <a:pt x="425" y="67"/>
                  </a:cubicBezTo>
                </a:path>
              </a:pathLst>
            </a:custGeom>
            <a:solidFill>
              <a:srgbClr val="F1AC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Freeform 29"/>
            <p:cNvSpPr/>
            <p:nvPr/>
          </p:nvSpPr>
          <p:spPr bwMode="auto">
            <a:xfrm>
              <a:off x="8854142" y="5160615"/>
              <a:ext cx="793185" cy="492217"/>
            </a:xfrm>
            <a:custGeom>
              <a:avLst/>
              <a:gdLst>
                <a:gd name="T0" fmla="*/ 425 w 440"/>
                <a:gd name="T1" fmla="*/ 68 h 273"/>
                <a:gd name="T2" fmla="*/ 372 w 440"/>
                <a:gd name="T3" fmla="*/ 174 h 273"/>
                <a:gd name="T4" fmla="*/ 121 w 440"/>
                <a:gd name="T5" fmla="*/ 258 h 273"/>
                <a:gd name="T6" fmla="*/ 15 w 440"/>
                <a:gd name="T7" fmla="*/ 205 h 273"/>
                <a:gd name="T8" fmla="*/ 68 w 440"/>
                <a:gd name="T9" fmla="*/ 99 h 273"/>
                <a:gd name="T10" fmla="*/ 319 w 440"/>
                <a:gd name="T11" fmla="*/ 15 h 273"/>
                <a:gd name="T12" fmla="*/ 425 w 440"/>
                <a:gd name="T13" fmla="*/ 68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0" h="273">
                  <a:moveTo>
                    <a:pt x="425" y="68"/>
                  </a:moveTo>
                  <a:cubicBezTo>
                    <a:pt x="440" y="112"/>
                    <a:pt x="416" y="160"/>
                    <a:pt x="372" y="174"/>
                  </a:cubicBezTo>
                  <a:cubicBezTo>
                    <a:pt x="121" y="258"/>
                    <a:pt x="121" y="258"/>
                    <a:pt x="121" y="258"/>
                  </a:cubicBezTo>
                  <a:cubicBezTo>
                    <a:pt x="77" y="273"/>
                    <a:pt x="29" y="249"/>
                    <a:pt x="15" y="205"/>
                  </a:cubicBezTo>
                  <a:cubicBezTo>
                    <a:pt x="0" y="161"/>
                    <a:pt x="24" y="113"/>
                    <a:pt x="68" y="99"/>
                  </a:cubicBezTo>
                  <a:cubicBezTo>
                    <a:pt x="319" y="15"/>
                    <a:pt x="319" y="15"/>
                    <a:pt x="319" y="15"/>
                  </a:cubicBezTo>
                  <a:cubicBezTo>
                    <a:pt x="363" y="0"/>
                    <a:pt x="410" y="24"/>
                    <a:pt x="425" y="68"/>
                  </a:cubicBezTo>
                </a:path>
              </a:pathLst>
            </a:custGeom>
            <a:solidFill>
              <a:srgbClr val="F1AC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Freeform 30"/>
            <p:cNvSpPr/>
            <p:nvPr/>
          </p:nvSpPr>
          <p:spPr bwMode="auto">
            <a:xfrm>
              <a:off x="8872428" y="5762552"/>
              <a:ext cx="793185" cy="492217"/>
            </a:xfrm>
            <a:custGeom>
              <a:avLst/>
              <a:gdLst>
                <a:gd name="T0" fmla="*/ 425 w 440"/>
                <a:gd name="T1" fmla="*/ 68 h 273"/>
                <a:gd name="T2" fmla="*/ 372 w 440"/>
                <a:gd name="T3" fmla="*/ 175 h 273"/>
                <a:gd name="T4" fmla="*/ 121 w 440"/>
                <a:gd name="T5" fmla="*/ 259 h 273"/>
                <a:gd name="T6" fmla="*/ 15 w 440"/>
                <a:gd name="T7" fmla="*/ 205 h 273"/>
                <a:gd name="T8" fmla="*/ 68 w 440"/>
                <a:gd name="T9" fmla="*/ 99 h 273"/>
                <a:gd name="T10" fmla="*/ 319 w 440"/>
                <a:gd name="T11" fmla="*/ 15 h 273"/>
                <a:gd name="T12" fmla="*/ 425 w 440"/>
                <a:gd name="T13" fmla="*/ 68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0" h="273">
                  <a:moveTo>
                    <a:pt x="425" y="68"/>
                  </a:moveTo>
                  <a:cubicBezTo>
                    <a:pt x="440" y="112"/>
                    <a:pt x="416" y="160"/>
                    <a:pt x="372" y="175"/>
                  </a:cubicBezTo>
                  <a:cubicBezTo>
                    <a:pt x="121" y="259"/>
                    <a:pt x="121" y="259"/>
                    <a:pt x="121" y="259"/>
                  </a:cubicBezTo>
                  <a:cubicBezTo>
                    <a:pt x="77" y="273"/>
                    <a:pt x="29" y="249"/>
                    <a:pt x="15" y="205"/>
                  </a:cubicBezTo>
                  <a:cubicBezTo>
                    <a:pt x="0" y="161"/>
                    <a:pt x="24" y="114"/>
                    <a:pt x="68" y="99"/>
                  </a:cubicBezTo>
                  <a:cubicBezTo>
                    <a:pt x="319" y="15"/>
                    <a:pt x="319" y="15"/>
                    <a:pt x="319" y="15"/>
                  </a:cubicBezTo>
                  <a:cubicBezTo>
                    <a:pt x="363" y="0"/>
                    <a:pt x="410" y="24"/>
                    <a:pt x="425" y="68"/>
                  </a:cubicBezTo>
                </a:path>
              </a:pathLst>
            </a:custGeom>
            <a:solidFill>
              <a:srgbClr val="F1AC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Freeform 31"/>
            <p:cNvSpPr/>
            <p:nvPr/>
          </p:nvSpPr>
          <p:spPr bwMode="auto">
            <a:xfrm>
              <a:off x="8854142" y="5461584"/>
              <a:ext cx="793185" cy="493741"/>
            </a:xfrm>
            <a:custGeom>
              <a:avLst/>
              <a:gdLst>
                <a:gd name="T0" fmla="*/ 425 w 440"/>
                <a:gd name="T1" fmla="*/ 68 h 274"/>
                <a:gd name="T2" fmla="*/ 372 w 440"/>
                <a:gd name="T3" fmla="*/ 175 h 274"/>
                <a:gd name="T4" fmla="*/ 121 w 440"/>
                <a:gd name="T5" fmla="*/ 259 h 274"/>
                <a:gd name="T6" fmla="*/ 15 w 440"/>
                <a:gd name="T7" fmla="*/ 206 h 274"/>
                <a:gd name="T8" fmla="*/ 68 w 440"/>
                <a:gd name="T9" fmla="*/ 99 h 274"/>
                <a:gd name="T10" fmla="*/ 319 w 440"/>
                <a:gd name="T11" fmla="*/ 15 h 274"/>
                <a:gd name="T12" fmla="*/ 425 w 440"/>
                <a:gd name="T13" fmla="*/ 6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0" h="274">
                  <a:moveTo>
                    <a:pt x="425" y="68"/>
                  </a:moveTo>
                  <a:cubicBezTo>
                    <a:pt x="440" y="112"/>
                    <a:pt x="416" y="160"/>
                    <a:pt x="372" y="175"/>
                  </a:cubicBezTo>
                  <a:cubicBezTo>
                    <a:pt x="121" y="259"/>
                    <a:pt x="121" y="259"/>
                    <a:pt x="121" y="259"/>
                  </a:cubicBezTo>
                  <a:cubicBezTo>
                    <a:pt x="77" y="274"/>
                    <a:pt x="29" y="250"/>
                    <a:pt x="15" y="206"/>
                  </a:cubicBezTo>
                  <a:cubicBezTo>
                    <a:pt x="0" y="162"/>
                    <a:pt x="24" y="114"/>
                    <a:pt x="68" y="99"/>
                  </a:cubicBezTo>
                  <a:cubicBezTo>
                    <a:pt x="319" y="15"/>
                    <a:pt x="319" y="15"/>
                    <a:pt x="319" y="15"/>
                  </a:cubicBezTo>
                  <a:cubicBezTo>
                    <a:pt x="363" y="0"/>
                    <a:pt x="410" y="24"/>
                    <a:pt x="425" y="68"/>
                  </a:cubicBezTo>
                </a:path>
              </a:pathLst>
            </a:custGeom>
            <a:solidFill>
              <a:srgbClr val="F1AC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4" name="Freeform 32"/>
            <p:cNvSpPr/>
            <p:nvPr/>
          </p:nvSpPr>
          <p:spPr bwMode="auto">
            <a:xfrm>
              <a:off x="8872428" y="4875648"/>
              <a:ext cx="756612" cy="454119"/>
            </a:xfrm>
            <a:custGeom>
              <a:avLst/>
              <a:gdLst>
                <a:gd name="T0" fmla="*/ 335 w 420"/>
                <a:gd name="T1" fmla="*/ 0 h 252"/>
                <a:gd name="T2" fmla="*/ 309 w 420"/>
                <a:gd name="T3" fmla="*/ 4 h 252"/>
                <a:gd name="T4" fmla="*/ 145 w 420"/>
                <a:gd name="T5" fmla="*/ 59 h 252"/>
                <a:gd name="T6" fmla="*/ 58 w 420"/>
                <a:gd name="T7" fmla="*/ 88 h 252"/>
                <a:gd name="T8" fmla="*/ 11 w 420"/>
                <a:gd name="T9" fmla="*/ 126 h 252"/>
                <a:gd name="T10" fmla="*/ 0 w 420"/>
                <a:gd name="T11" fmla="*/ 168 h 252"/>
                <a:gd name="T12" fmla="*/ 5 w 420"/>
                <a:gd name="T13" fmla="*/ 195 h 252"/>
                <a:gd name="T14" fmla="*/ 73 w 420"/>
                <a:gd name="T15" fmla="*/ 252 h 252"/>
                <a:gd name="T16" fmla="*/ 309 w 420"/>
                <a:gd name="T17" fmla="*/ 173 h 252"/>
                <a:gd name="T18" fmla="*/ 335 w 420"/>
                <a:gd name="T19" fmla="*/ 168 h 252"/>
                <a:gd name="T20" fmla="*/ 347 w 420"/>
                <a:gd name="T21" fmla="*/ 169 h 252"/>
                <a:gd name="T22" fmla="*/ 362 w 420"/>
                <a:gd name="T23" fmla="*/ 164 h 252"/>
                <a:gd name="T24" fmla="*/ 420 w 420"/>
                <a:gd name="T25" fmla="*/ 84 h 252"/>
                <a:gd name="T26" fmla="*/ 415 w 420"/>
                <a:gd name="T27" fmla="*/ 57 h 252"/>
                <a:gd name="T28" fmla="*/ 335 w 42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252">
                  <a:moveTo>
                    <a:pt x="335" y="0"/>
                  </a:moveTo>
                  <a:cubicBezTo>
                    <a:pt x="326" y="0"/>
                    <a:pt x="317" y="1"/>
                    <a:pt x="309" y="4"/>
                  </a:cubicBezTo>
                  <a:cubicBezTo>
                    <a:pt x="145" y="59"/>
                    <a:pt x="145" y="59"/>
                    <a:pt x="145" y="59"/>
                  </a:cubicBezTo>
                  <a:cubicBezTo>
                    <a:pt x="58" y="88"/>
                    <a:pt x="58" y="88"/>
                    <a:pt x="58" y="88"/>
                  </a:cubicBezTo>
                  <a:cubicBezTo>
                    <a:pt x="37" y="95"/>
                    <a:pt x="21" y="109"/>
                    <a:pt x="11" y="126"/>
                  </a:cubicBezTo>
                  <a:cubicBezTo>
                    <a:pt x="4" y="139"/>
                    <a:pt x="0" y="153"/>
                    <a:pt x="0" y="168"/>
                  </a:cubicBezTo>
                  <a:cubicBezTo>
                    <a:pt x="0" y="177"/>
                    <a:pt x="2" y="186"/>
                    <a:pt x="5" y="195"/>
                  </a:cubicBezTo>
                  <a:cubicBezTo>
                    <a:pt x="15" y="226"/>
                    <a:pt x="42" y="247"/>
                    <a:pt x="73" y="252"/>
                  </a:cubicBezTo>
                  <a:cubicBezTo>
                    <a:pt x="309" y="173"/>
                    <a:pt x="309" y="173"/>
                    <a:pt x="309" y="173"/>
                  </a:cubicBezTo>
                  <a:cubicBezTo>
                    <a:pt x="317" y="170"/>
                    <a:pt x="326" y="168"/>
                    <a:pt x="335" y="168"/>
                  </a:cubicBezTo>
                  <a:cubicBezTo>
                    <a:pt x="339" y="168"/>
                    <a:pt x="343" y="169"/>
                    <a:pt x="347" y="169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97" y="152"/>
                    <a:pt x="420" y="119"/>
                    <a:pt x="420" y="84"/>
                  </a:cubicBezTo>
                  <a:cubicBezTo>
                    <a:pt x="420" y="75"/>
                    <a:pt x="418" y="66"/>
                    <a:pt x="415" y="57"/>
                  </a:cubicBezTo>
                  <a:cubicBezTo>
                    <a:pt x="403" y="22"/>
                    <a:pt x="371" y="0"/>
                    <a:pt x="335" y="0"/>
                  </a:cubicBezTo>
                </a:path>
              </a:pathLst>
            </a:custGeom>
            <a:solidFill>
              <a:srgbClr val="FDCF9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5" name="Freeform 33"/>
            <p:cNvSpPr/>
            <p:nvPr/>
          </p:nvSpPr>
          <p:spPr bwMode="auto">
            <a:xfrm>
              <a:off x="8872428" y="5180426"/>
              <a:ext cx="756612" cy="452596"/>
            </a:xfrm>
            <a:custGeom>
              <a:avLst/>
              <a:gdLst>
                <a:gd name="T0" fmla="*/ 347 w 420"/>
                <a:gd name="T1" fmla="*/ 0 h 251"/>
                <a:gd name="T2" fmla="*/ 111 w 420"/>
                <a:gd name="T3" fmla="*/ 79 h 251"/>
                <a:gd name="T4" fmla="*/ 84 w 420"/>
                <a:gd name="T5" fmla="*/ 83 h 251"/>
                <a:gd name="T6" fmla="*/ 73 w 420"/>
                <a:gd name="T7" fmla="*/ 83 h 251"/>
                <a:gd name="T8" fmla="*/ 58 w 420"/>
                <a:gd name="T9" fmla="*/ 88 h 251"/>
                <a:gd name="T10" fmla="*/ 0 w 420"/>
                <a:gd name="T11" fmla="*/ 168 h 251"/>
                <a:gd name="T12" fmla="*/ 5 w 420"/>
                <a:gd name="T13" fmla="*/ 194 h 251"/>
                <a:gd name="T14" fmla="*/ 71 w 420"/>
                <a:gd name="T15" fmla="*/ 251 h 251"/>
                <a:gd name="T16" fmla="*/ 309 w 420"/>
                <a:gd name="T17" fmla="*/ 171 h 251"/>
                <a:gd name="T18" fmla="*/ 335 w 420"/>
                <a:gd name="T19" fmla="*/ 167 h 251"/>
                <a:gd name="T20" fmla="*/ 349 w 420"/>
                <a:gd name="T21" fmla="*/ 168 h 251"/>
                <a:gd name="T22" fmla="*/ 362 w 420"/>
                <a:gd name="T23" fmla="*/ 163 h 251"/>
                <a:gd name="T24" fmla="*/ 420 w 420"/>
                <a:gd name="T25" fmla="*/ 84 h 251"/>
                <a:gd name="T26" fmla="*/ 415 w 420"/>
                <a:gd name="T27" fmla="*/ 57 h 251"/>
                <a:gd name="T28" fmla="*/ 347 w 420"/>
                <a:gd name="T29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251">
                  <a:moveTo>
                    <a:pt x="347" y="0"/>
                  </a:moveTo>
                  <a:cubicBezTo>
                    <a:pt x="111" y="79"/>
                    <a:pt x="111" y="79"/>
                    <a:pt x="111" y="79"/>
                  </a:cubicBezTo>
                  <a:cubicBezTo>
                    <a:pt x="102" y="82"/>
                    <a:pt x="93" y="83"/>
                    <a:pt x="84" y="83"/>
                  </a:cubicBezTo>
                  <a:cubicBezTo>
                    <a:pt x="81" y="83"/>
                    <a:pt x="77" y="83"/>
                    <a:pt x="73" y="83"/>
                  </a:cubicBezTo>
                  <a:cubicBezTo>
                    <a:pt x="58" y="88"/>
                    <a:pt x="58" y="88"/>
                    <a:pt x="58" y="88"/>
                  </a:cubicBezTo>
                  <a:cubicBezTo>
                    <a:pt x="23" y="100"/>
                    <a:pt x="0" y="132"/>
                    <a:pt x="0" y="168"/>
                  </a:cubicBezTo>
                  <a:cubicBezTo>
                    <a:pt x="0" y="176"/>
                    <a:pt x="2" y="185"/>
                    <a:pt x="5" y="194"/>
                  </a:cubicBezTo>
                  <a:cubicBezTo>
                    <a:pt x="15" y="225"/>
                    <a:pt x="41" y="246"/>
                    <a:pt x="71" y="251"/>
                  </a:cubicBezTo>
                  <a:cubicBezTo>
                    <a:pt x="309" y="171"/>
                    <a:pt x="309" y="171"/>
                    <a:pt x="309" y="171"/>
                  </a:cubicBezTo>
                  <a:cubicBezTo>
                    <a:pt x="317" y="168"/>
                    <a:pt x="326" y="167"/>
                    <a:pt x="335" y="167"/>
                  </a:cubicBezTo>
                  <a:cubicBezTo>
                    <a:pt x="340" y="167"/>
                    <a:pt x="344" y="167"/>
                    <a:pt x="349" y="168"/>
                  </a:cubicBezTo>
                  <a:cubicBezTo>
                    <a:pt x="362" y="163"/>
                    <a:pt x="362" y="163"/>
                    <a:pt x="362" y="163"/>
                  </a:cubicBezTo>
                  <a:cubicBezTo>
                    <a:pt x="397" y="152"/>
                    <a:pt x="420" y="119"/>
                    <a:pt x="420" y="84"/>
                  </a:cubicBezTo>
                  <a:cubicBezTo>
                    <a:pt x="420" y="75"/>
                    <a:pt x="418" y="66"/>
                    <a:pt x="415" y="57"/>
                  </a:cubicBezTo>
                  <a:cubicBezTo>
                    <a:pt x="405" y="25"/>
                    <a:pt x="377" y="4"/>
                    <a:pt x="347" y="0"/>
                  </a:cubicBezTo>
                </a:path>
              </a:pathLst>
            </a:custGeom>
            <a:solidFill>
              <a:srgbClr val="FDCF9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6" name="Freeform 34"/>
            <p:cNvSpPr/>
            <p:nvPr/>
          </p:nvSpPr>
          <p:spPr bwMode="auto">
            <a:xfrm>
              <a:off x="9004245" y="5178901"/>
              <a:ext cx="493741" cy="150866"/>
            </a:xfrm>
            <a:custGeom>
              <a:avLst/>
              <a:gdLst>
                <a:gd name="T0" fmla="*/ 262 w 274"/>
                <a:gd name="T1" fmla="*/ 0 h 84"/>
                <a:gd name="T2" fmla="*/ 236 w 274"/>
                <a:gd name="T3" fmla="*/ 5 h 84"/>
                <a:gd name="T4" fmla="*/ 0 w 274"/>
                <a:gd name="T5" fmla="*/ 84 h 84"/>
                <a:gd name="T6" fmla="*/ 11 w 274"/>
                <a:gd name="T7" fmla="*/ 84 h 84"/>
                <a:gd name="T8" fmla="*/ 38 w 274"/>
                <a:gd name="T9" fmla="*/ 80 h 84"/>
                <a:gd name="T10" fmla="*/ 274 w 274"/>
                <a:gd name="T11" fmla="*/ 1 h 84"/>
                <a:gd name="T12" fmla="*/ 262 w 274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84">
                  <a:moveTo>
                    <a:pt x="262" y="0"/>
                  </a:moveTo>
                  <a:cubicBezTo>
                    <a:pt x="253" y="0"/>
                    <a:pt x="244" y="2"/>
                    <a:pt x="236" y="5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" y="84"/>
                    <a:pt x="8" y="84"/>
                    <a:pt x="11" y="84"/>
                  </a:cubicBezTo>
                  <a:cubicBezTo>
                    <a:pt x="20" y="84"/>
                    <a:pt x="29" y="83"/>
                    <a:pt x="38" y="80"/>
                  </a:cubicBezTo>
                  <a:cubicBezTo>
                    <a:pt x="274" y="1"/>
                    <a:pt x="274" y="1"/>
                    <a:pt x="274" y="1"/>
                  </a:cubicBezTo>
                  <a:cubicBezTo>
                    <a:pt x="270" y="1"/>
                    <a:pt x="266" y="0"/>
                    <a:pt x="262" y="0"/>
                  </a:cubicBezTo>
                </a:path>
              </a:pathLst>
            </a:custGeom>
            <a:solidFill>
              <a:srgbClr val="F0C4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7" name="Freeform 35"/>
            <p:cNvSpPr/>
            <p:nvPr/>
          </p:nvSpPr>
          <p:spPr bwMode="auto">
            <a:xfrm>
              <a:off x="8890714" y="5782362"/>
              <a:ext cx="756612" cy="454119"/>
            </a:xfrm>
            <a:custGeom>
              <a:avLst/>
              <a:gdLst>
                <a:gd name="T0" fmla="*/ 343 w 420"/>
                <a:gd name="T1" fmla="*/ 0 h 252"/>
                <a:gd name="T2" fmla="*/ 101 w 420"/>
                <a:gd name="T3" fmla="*/ 81 h 252"/>
                <a:gd name="T4" fmla="*/ 74 w 420"/>
                <a:gd name="T5" fmla="*/ 85 h 252"/>
                <a:gd name="T6" fmla="*/ 67 w 420"/>
                <a:gd name="T7" fmla="*/ 85 h 252"/>
                <a:gd name="T8" fmla="*/ 58 w 420"/>
                <a:gd name="T9" fmla="*/ 88 h 252"/>
                <a:gd name="T10" fmla="*/ 0 w 420"/>
                <a:gd name="T11" fmla="*/ 168 h 252"/>
                <a:gd name="T12" fmla="*/ 5 w 420"/>
                <a:gd name="T13" fmla="*/ 194 h 252"/>
                <a:gd name="T14" fmla="*/ 84 w 420"/>
                <a:gd name="T15" fmla="*/ 252 h 252"/>
                <a:gd name="T16" fmla="*/ 111 w 420"/>
                <a:gd name="T17" fmla="*/ 248 h 252"/>
                <a:gd name="T18" fmla="*/ 362 w 420"/>
                <a:gd name="T19" fmla="*/ 164 h 252"/>
                <a:gd name="T20" fmla="*/ 420 w 420"/>
                <a:gd name="T21" fmla="*/ 84 h 252"/>
                <a:gd name="T22" fmla="*/ 415 w 420"/>
                <a:gd name="T23" fmla="*/ 57 h 252"/>
                <a:gd name="T24" fmla="*/ 343 w 420"/>
                <a:gd name="T25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0" h="252">
                  <a:moveTo>
                    <a:pt x="343" y="0"/>
                  </a:moveTo>
                  <a:cubicBezTo>
                    <a:pt x="101" y="81"/>
                    <a:pt x="101" y="81"/>
                    <a:pt x="101" y="81"/>
                  </a:cubicBezTo>
                  <a:cubicBezTo>
                    <a:pt x="92" y="84"/>
                    <a:pt x="83" y="85"/>
                    <a:pt x="74" y="85"/>
                  </a:cubicBezTo>
                  <a:cubicBezTo>
                    <a:pt x="72" y="85"/>
                    <a:pt x="69" y="85"/>
                    <a:pt x="67" y="85"/>
                  </a:cubicBezTo>
                  <a:cubicBezTo>
                    <a:pt x="58" y="88"/>
                    <a:pt x="58" y="88"/>
                    <a:pt x="58" y="88"/>
                  </a:cubicBezTo>
                  <a:cubicBezTo>
                    <a:pt x="22" y="100"/>
                    <a:pt x="0" y="132"/>
                    <a:pt x="0" y="168"/>
                  </a:cubicBezTo>
                  <a:cubicBezTo>
                    <a:pt x="0" y="177"/>
                    <a:pt x="2" y="186"/>
                    <a:pt x="5" y="194"/>
                  </a:cubicBezTo>
                  <a:cubicBezTo>
                    <a:pt x="16" y="230"/>
                    <a:pt x="49" y="252"/>
                    <a:pt x="84" y="252"/>
                  </a:cubicBezTo>
                  <a:cubicBezTo>
                    <a:pt x="93" y="252"/>
                    <a:pt x="102" y="250"/>
                    <a:pt x="111" y="248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97" y="152"/>
                    <a:pt x="420" y="119"/>
                    <a:pt x="420" y="84"/>
                  </a:cubicBezTo>
                  <a:cubicBezTo>
                    <a:pt x="420" y="75"/>
                    <a:pt x="418" y="66"/>
                    <a:pt x="415" y="57"/>
                  </a:cubicBezTo>
                  <a:cubicBezTo>
                    <a:pt x="404" y="24"/>
                    <a:pt x="375" y="3"/>
                    <a:pt x="343" y="0"/>
                  </a:cubicBezTo>
                </a:path>
              </a:pathLst>
            </a:custGeom>
            <a:solidFill>
              <a:srgbClr val="FDCF9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Freeform 36"/>
            <p:cNvSpPr/>
            <p:nvPr/>
          </p:nvSpPr>
          <p:spPr bwMode="auto">
            <a:xfrm>
              <a:off x="8872428" y="5482918"/>
              <a:ext cx="756612" cy="452596"/>
            </a:xfrm>
            <a:custGeom>
              <a:avLst/>
              <a:gdLst>
                <a:gd name="T0" fmla="*/ 349 w 420"/>
                <a:gd name="T1" fmla="*/ 0 h 251"/>
                <a:gd name="T2" fmla="*/ 111 w 420"/>
                <a:gd name="T3" fmla="*/ 79 h 251"/>
                <a:gd name="T4" fmla="*/ 84 w 420"/>
                <a:gd name="T5" fmla="*/ 84 h 251"/>
                <a:gd name="T6" fmla="*/ 71 w 420"/>
                <a:gd name="T7" fmla="*/ 83 h 251"/>
                <a:gd name="T8" fmla="*/ 58 w 420"/>
                <a:gd name="T9" fmla="*/ 87 h 251"/>
                <a:gd name="T10" fmla="*/ 0 w 420"/>
                <a:gd name="T11" fmla="*/ 167 h 251"/>
                <a:gd name="T12" fmla="*/ 5 w 420"/>
                <a:gd name="T13" fmla="*/ 194 h 251"/>
                <a:gd name="T14" fmla="*/ 77 w 420"/>
                <a:gd name="T15" fmla="*/ 251 h 251"/>
                <a:gd name="T16" fmla="*/ 319 w 420"/>
                <a:gd name="T17" fmla="*/ 170 h 251"/>
                <a:gd name="T18" fmla="*/ 345 w 420"/>
                <a:gd name="T19" fmla="*/ 165 h 251"/>
                <a:gd name="T20" fmla="*/ 353 w 420"/>
                <a:gd name="T21" fmla="*/ 166 h 251"/>
                <a:gd name="T22" fmla="*/ 362 w 420"/>
                <a:gd name="T23" fmla="*/ 163 h 251"/>
                <a:gd name="T24" fmla="*/ 420 w 420"/>
                <a:gd name="T25" fmla="*/ 83 h 251"/>
                <a:gd name="T26" fmla="*/ 415 w 420"/>
                <a:gd name="T27" fmla="*/ 56 h 251"/>
                <a:gd name="T28" fmla="*/ 349 w 420"/>
                <a:gd name="T29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251">
                  <a:moveTo>
                    <a:pt x="349" y="0"/>
                  </a:moveTo>
                  <a:cubicBezTo>
                    <a:pt x="111" y="79"/>
                    <a:pt x="111" y="79"/>
                    <a:pt x="111" y="79"/>
                  </a:cubicBezTo>
                  <a:cubicBezTo>
                    <a:pt x="102" y="82"/>
                    <a:pt x="93" y="84"/>
                    <a:pt x="84" y="84"/>
                  </a:cubicBezTo>
                  <a:cubicBezTo>
                    <a:pt x="80" y="84"/>
                    <a:pt x="75" y="83"/>
                    <a:pt x="71" y="83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23" y="99"/>
                    <a:pt x="0" y="132"/>
                    <a:pt x="0" y="167"/>
                  </a:cubicBezTo>
                  <a:cubicBezTo>
                    <a:pt x="0" y="176"/>
                    <a:pt x="2" y="185"/>
                    <a:pt x="5" y="194"/>
                  </a:cubicBezTo>
                  <a:cubicBezTo>
                    <a:pt x="16" y="226"/>
                    <a:pt x="44" y="248"/>
                    <a:pt x="77" y="251"/>
                  </a:cubicBezTo>
                  <a:cubicBezTo>
                    <a:pt x="319" y="170"/>
                    <a:pt x="319" y="170"/>
                    <a:pt x="319" y="170"/>
                  </a:cubicBezTo>
                  <a:cubicBezTo>
                    <a:pt x="327" y="167"/>
                    <a:pt x="336" y="165"/>
                    <a:pt x="345" y="165"/>
                  </a:cubicBezTo>
                  <a:cubicBezTo>
                    <a:pt x="348" y="165"/>
                    <a:pt x="351" y="166"/>
                    <a:pt x="353" y="166"/>
                  </a:cubicBezTo>
                  <a:cubicBezTo>
                    <a:pt x="362" y="163"/>
                    <a:pt x="362" y="163"/>
                    <a:pt x="362" y="163"/>
                  </a:cubicBezTo>
                  <a:cubicBezTo>
                    <a:pt x="397" y="151"/>
                    <a:pt x="420" y="118"/>
                    <a:pt x="420" y="83"/>
                  </a:cubicBezTo>
                  <a:cubicBezTo>
                    <a:pt x="420" y="74"/>
                    <a:pt x="418" y="65"/>
                    <a:pt x="415" y="56"/>
                  </a:cubicBezTo>
                  <a:cubicBezTo>
                    <a:pt x="405" y="26"/>
                    <a:pt x="379" y="5"/>
                    <a:pt x="349" y="0"/>
                  </a:cubicBezTo>
                </a:path>
              </a:pathLst>
            </a:custGeom>
            <a:solidFill>
              <a:srgbClr val="FDCF9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9" name="Freeform 37"/>
            <p:cNvSpPr/>
            <p:nvPr/>
          </p:nvSpPr>
          <p:spPr bwMode="auto">
            <a:xfrm>
              <a:off x="9000435" y="5481394"/>
              <a:ext cx="500598" cy="153151"/>
            </a:xfrm>
            <a:custGeom>
              <a:avLst/>
              <a:gdLst>
                <a:gd name="T0" fmla="*/ 264 w 278"/>
                <a:gd name="T1" fmla="*/ 0 h 85"/>
                <a:gd name="T2" fmla="*/ 238 w 278"/>
                <a:gd name="T3" fmla="*/ 4 h 85"/>
                <a:gd name="T4" fmla="*/ 0 w 278"/>
                <a:gd name="T5" fmla="*/ 84 h 85"/>
                <a:gd name="T6" fmla="*/ 13 w 278"/>
                <a:gd name="T7" fmla="*/ 85 h 85"/>
                <a:gd name="T8" fmla="*/ 40 w 278"/>
                <a:gd name="T9" fmla="*/ 80 h 85"/>
                <a:gd name="T10" fmla="*/ 278 w 278"/>
                <a:gd name="T11" fmla="*/ 1 h 85"/>
                <a:gd name="T12" fmla="*/ 264 w 278"/>
                <a:gd name="T1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8" h="85">
                  <a:moveTo>
                    <a:pt x="264" y="0"/>
                  </a:moveTo>
                  <a:cubicBezTo>
                    <a:pt x="255" y="0"/>
                    <a:pt x="246" y="1"/>
                    <a:pt x="238" y="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" y="84"/>
                    <a:pt x="9" y="85"/>
                    <a:pt x="13" y="85"/>
                  </a:cubicBezTo>
                  <a:cubicBezTo>
                    <a:pt x="22" y="85"/>
                    <a:pt x="31" y="83"/>
                    <a:pt x="40" y="80"/>
                  </a:cubicBezTo>
                  <a:cubicBezTo>
                    <a:pt x="278" y="1"/>
                    <a:pt x="278" y="1"/>
                    <a:pt x="278" y="1"/>
                  </a:cubicBezTo>
                  <a:cubicBezTo>
                    <a:pt x="273" y="0"/>
                    <a:pt x="269" y="0"/>
                    <a:pt x="264" y="0"/>
                  </a:cubicBezTo>
                </a:path>
              </a:pathLst>
            </a:custGeom>
            <a:solidFill>
              <a:srgbClr val="F0C4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0" name="Freeform 38"/>
            <p:cNvSpPr/>
            <p:nvPr/>
          </p:nvSpPr>
          <p:spPr bwMode="auto">
            <a:xfrm>
              <a:off x="9011102" y="5780839"/>
              <a:ext cx="497550" cy="154675"/>
            </a:xfrm>
            <a:custGeom>
              <a:avLst/>
              <a:gdLst>
                <a:gd name="T0" fmla="*/ 268 w 276"/>
                <a:gd name="T1" fmla="*/ 0 h 86"/>
                <a:gd name="T2" fmla="*/ 242 w 276"/>
                <a:gd name="T3" fmla="*/ 5 h 86"/>
                <a:gd name="T4" fmla="*/ 0 w 276"/>
                <a:gd name="T5" fmla="*/ 86 h 86"/>
                <a:gd name="T6" fmla="*/ 7 w 276"/>
                <a:gd name="T7" fmla="*/ 86 h 86"/>
                <a:gd name="T8" fmla="*/ 34 w 276"/>
                <a:gd name="T9" fmla="*/ 82 h 86"/>
                <a:gd name="T10" fmla="*/ 276 w 276"/>
                <a:gd name="T11" fmla="*/ 1 h 86"/>
                <a:gd name="T12" fmla="*/ 268 w 276"/>
                <a:gd name="T1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6" h="86">
                  <a:moveTo>
                    <a:pt x="268" y="0"/>
                  </a:moveTo>
                  <a:cubicBezTo>
                    <a:pt x="259" y="0"/>
                    <a:pt x="250" y="2"/>
                    <a:pt x="242" y="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2" y="86"/>
                    <a:pt x="5" y="86"/>
                    <a:pt x="7" y="86"/>
                  </a:cubicBezTo>
                  <a:cubicBezTo>
                    <a:pt x="16" y="86"/>
                    <a:pt x="25" y="85"/>
                    <a:pt x="34" y="82"/>
                  </a:cubicBezTo>
                  <a:cubicBezTo>
                    <a:pt x="276" y="1"/>
                    <a:pt x="276" y="1"/>
                    <a:pt x="276" y="1"/>
                  </a:cubicBezTo>
                  <a:cubicBezTo>
                    <a:pt x="274" y="1"/>
                    <a:pt x="271" y="0"/>
                    <a:pt x="268" y="0"/>
                  </a:cubicBezTo>
                </a:path>
              </a:pathLst>
            </a:custGeom>
            <a:solidFill>
              <a:srgbClr val="F0C4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1" name="Rectangle 39"/>
            <p:cNvSpPr>
              <a:spLocks noChangeArrowheads="1"/>
            </p:cNvSpPr>
            <p:nvPr/>
          </p:nvSpPr>
          <p:spPr bwMode="auto">
            <a:xfrm>
              <a:off x="8394689" y="6512306"/>
              <a:ext cx="1108631" cy="33525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2" name="Freeform 40"/>
            <p:cNvSpPr/>
            <p:nvPr/>
          </p:nvSpPr>
          <p:spPr bwMode="auto">
            <a:xfrm>
              <a:off x="8886905" y="5668832"/>
              <a:ext cx="154675" cy="236203"/>
            </a:xfrm>
            <a:custGeom>
              <a:avLst/>
              <a:gdLst>
                <a:gd name="T0" fmla="*/ 54 w 86"/>
                <a:gd name="T1" fmla="*/ 0 h 131"/>
                <a:gd name="T2" fmla="*/ 9 w 86"/>
                <a:gd name="T3" fmla="*/ 78 h 131"/>
                <a:gd name="T4" fmla="*/ 86 w 86"/>
                <a:gd name="T5" fmla="*/ 122 h 131"/>
                <a:gd name="T6" fmla="*/ 54 w 86"/>
                <a:gd name="T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131">
                  <a:moveTo>
                    <a:pt x="54" y="0"/>
                  </a:moveTo>
                  <a:cubicBezTo>
                    <a:pt x="20" y="9"/>
                    <a:pt x="0" y="44"/>
                    <a:pt x="9" y="78"/>
                  </a:cubicBezTo>
                  <a:cubicBezTo>
                    <a:pt x="18" y="111"/>
                    <a:pt x="52" y="131"/>
                    <a:pt x="86" y="122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F9F3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3" name="Freeform 41"/>
            <p:cNvSpPr/>
            <p:nvPr/>
          </p:nvSpPr>
          <p:spPr bwMode="auto">
            <a:xfrm>
              <a:off x="8917383" y="5975135"/>
              <a:ext cx="155437" cy="236203"/>
            </a:xfrm>
            <a:custGeom>
              <a:avLst/>
              <a:gdLst>
                <a:gd name="T0" fmla="*/ 54 w 86"/>
                <a:gd name="T1" fmla="*/ 0 h 131"/>
                <a:gd name="T2" fmla="*/ 9 w 86"/>
                <a:gd name="T3" fmla="*/ 77 h 131"/>
                <a:gd name="T4" fmla="*/ 86 w 86"/>
                <a:gd name="T5" fmla="*/ 122 h 131"/>
                <a:gd name="T6" fmla="*/ 54 w 86"/>
                <a:gd name="T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131">
                  <a:moveTo>
                    <a:pt x="54" y="0"/>
                  </a:moveTo>
                  <a:cubicBezTo>
                    <a:pt x="20" y="9"/>
                    <a:pt x="0" y="44"/>
                    <a:pt x="9" y="77"/>
                  </a:cubicBezTo>
                  <a:cubicBezTo>
                    <a:pt x="18" y="111"/>
                    <a:pt x="52" y="131"/>
                    <a:pt x="86" y="122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F9F3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4" name="Freeform 42"/>
            <p:cNvSpPr/>
            <p:nvPr/>
          </p:nvSpPr>
          <p:spPr bwMode="auto">
            <a:xfrm>
              <a:off x="8905191" y="5066896"/>
              <a:ext cx="154675" cy="236203"/>
            </a:xfrm>
            <a:custGeom>
              <a:avLst/>
              <a:gdLst>
                <a:gd name="T0" fmla="*/ 54 w 86"/>
                <a:gd name="T1" fmla="*/ 0 h 131"/>
                <a:gd name="T2" fmla="*/ 9 w 86"/>
                <a:gd name="T3" fmla="*/ 77 h 131"/>
                <a:gd name="T4" fmla="*/ 86 w 86"/>
                <a:gd name="T5" fmla="*/ 122 h 131"/>
                <a:gd name="T6" fmla="*/ 54 w 86"/>
                <a:gd name="T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131">
                  <a:moveTo>
                    <a:pt x="54" y="0"/>
                  </a:moveTo>
                  <a:cubicBezTo>
                    <a:pt x="20" y="9"/>
                    <a:pt x="0" y="44"/>
                    <a:pt x="9" y="77"/>
                  </a:cubicBezTo>
                  <a:cubicBezTo>
                    <a:pt x="18" y="111"/>
                    <a:pt x="52" y="131"/>
                    <a:pt x="86" y="122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F9F3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5" name="Freeform 43"/>
            <p:cNvSpPr/>
            <p:nvPr/>
          </p:nvSpPr>
          <p:spPr bwMode="auto">
            <a:xfrm>
              <a:off x="8221727" y="5102707"/>
              <a:ext cx="778708" cy="304778"/>
            </a:xfrm>
            <a:custGeom>
              <a:avLst/>
              <a:gdLst>
                <a:gd name="T0" fmla="*/ 432 w 432"/>
                <a:gd name="T1" fmla="*/ 84 h 169"/>
                <a:gd name="T2" fmla="*/ 348 w 432"/>
                <a:gd name="T3" fmla="*/ 169 h 169"/>
                <a:gd name="T4" fmla="*/ 84 w 432"/>
                <a:gd name="T5" fmla="*/ 169 h 169"/>
                <a:gd name="T6" fmla="*/ 0 w 432"/>
                <a:gd name="T7" fmla="*/ 84 h 169"/>
                <a:gd name="T8" fmla="*/ 84 w 432"/>
                <a:gd name="T9" fmla="*/ 0 h 169"/>
                <a:gd name="T10" fmla="*/ 348 w 432"/>
                <a:gd name="T11" fmla="*/ 0 h 169"/>
                <a:gd name="T12" fmla="*/ 432 w 432"/>
                <a:gd name="T13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2" h="169">
                  <a:moveTo>
                    <a:pt x="432" y="84"/>
                  </a:moveTo>
                  <a:cubicBezTo>
                    <a:pt x="432" y="131"/>
                    <a:pt x="395" y="169"/>
                    <a:pt x="348" y="169"/>
                  </a:cubicBezTo>
                  <a:cubicBezTo>
                    <a:pt x="84" y="169"/>
                    <a:pt x="84" y="169"/>
                    <a:pt x="84" y="169"/>
                  </a:cubicBezTo>
                  <a:cubicBezTo>
                    <a:pt x="37" y="169"/>
                    <a:pt x="0" y="131"/>
                    <a:pt x="0" y="84"/>
                  </a:cubicBezTo>
                  <a:cubicBezTo>
                    <a:pt x="0" y="38"/>
                    <a:pt x="37" y="0"/>
                    <a:pt x="84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95" y="0"/>
                    <a:pt x="432" y="38"/>
                    <a:pt x="432" y="84"/>
                  </a:cubicBezTo>
                  <a:close/>
                </a:path>
              </a:pathLst>
            </a:custGeom>
            <a:solidFill>
              <a:srgbClr val="F0C4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6" name="Freeform 44"/>
            <p:cNvSpPr/>
            <p:nvPr/>
          </p:nvSpPr>
          <p:spPr bwMode="auto">
            <a:xfrm>
              <a:off x="8704800" y="5086707"/>
              <a:ext cx="531838" cy="566126"/>
            </a:xfrm>
            <a:custGeom>
              <a:avLst/>
              <a:gdLst>
                <a:gd name="T0" fmla="*/ 258 w 295"/>
                <a:gd name="T1" fmla="*/ 283 h 314"/>
                <a:gd name="T2" fmla="*/ 139 w 295"/>
                <a:gd name="T3" fmla="*/ 277 h 314"/>
                <a:gd name="T4" fmla="*/ 31 w 295"/>
                <a:gd name="T5" fmla="*/ 150 h 314"/>
                <a:gd name="T6" fmla="*/ 37 w 295"/>
                <a:gd name="T7" fmla="*/ 31 h 314"/>
                <a:gd name="T8" fmla="*/ 156 w 295"/>
                <a:gd name="T9" fmla="*/ 37 h 314"/>
                <a:gd name="T10" fmla="*/ 264 w 295"/>
                <a:gd name="T11" fmla="*/ 164 h 314"/>
                <a:gd name="T12" fmla="*/ 258 w 295"/>
                <a:gd name="T13" fmla="*/ 283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" h="314">
                  <a:moveTo>
                    <a:pt x="258" y="283"/>
                  </a:moveTo>
                  <a:cubicBezTo>
                    <a:pt x="223" y="314"/>
                    <a:pt x="170" y="311"/>
                    <a:pt x="139" y="277"/>
                  </a:cubicBezTo>
                  <a:cubicBezTo>
                    <a:pt x="31" y="150"/>
                    <a:pt x="31" y="150"/>
                    <a:pt x="31" y="150"/>
                  </a:cubicBezTo>
                  <a:cubicBezTo>
                    <a:pt x="0" y="115"/>
                    <a:pt x="3" y="62"/>
                    <a:pt x="37" y="31"/>
                  </a:cubicBezTo>
                  <a:cubicBezTo>
                    <a:pt x="72" y="0"/>
                    <a:pt x="125" y="2"/>
                    <a:pt x="156" y="37"/>
                  </a:cubicBezTo>
                  <a:cubicBezTo>
                    <a:pt x="264" y="164"/>
                    <a:pt x="264" y="164"/>
                    <a:pt x="264" y="164"/>
                  </a:cubicBezTo>
                  <a:cubicBezTo>
                    <a:pt x="295" y="199"/>
                    <a:pt x="292" y="252"/>
                    <a:pt x="258" y="283"/>
                  </a:cubicBezTo>
                  <a:close/>
                </a:path>
              </a:pathLst>
            </a:custGeom>
            <a:solidFill>
              <a:srgbClr val="F0C4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7" name="Freeform 45"/>
            <p:cNvSpPr/>
            <p:nvPr/>
          </p:nvSpPr>
          <p:spPr bwMode="auto">
            <a:xfrm>
              <a:off x="8967671" y="5407485"/>
              <a:ext cx="225536" cy="191249"/>
            </a:xfrm>
            <a:custGeom>
              <a:avLst/>
              <a:gdLst>
                <a:gd name="T0" fmla="*/ 0 w 125"/>
                <a:gd name="T1" fmla="*/ 68 h 106"/>
                <a:gd name="T2" fmla="*/ 87 w 125"/>
                <a:gd name="T3" fmla="*/ 87 h 106"/>
                <a:gd name="T4" fmla="*/ 106 w 125"/>
                <a:gd name="T5" fmla="*/ 0 h 106"/>
                <a:gd name="T6" fmla="*/ 0 w 125"/>
                <a:gd name="T7" fmla="*/ 6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106">
                  <a:moveTo>
                    <a:pt x="0" y="68"/>
                  </a:moveTo>
                  <a:cubicBezTo>
                    <a:pt x="19" y="97"/>
                    <a:pt x="58" y="106"/>
                    <a:pt x="87" y="87"/>
                  </a:cubicBezTo>
                  <a:cubicBezTo>
                    <a:pt x="117" y="68"/>
                    <a:pt x="125" y="29"/>
                    <a:pt x="106" y="0"/>
                  </a:cubicBezTo>
                  <a:lnTo>
                    <a:pt x="0" y="68"/>
                  </a:lnTo>
                  <a:close/>
                </a:path>
              </a:pathLst>
            </a:custGeom>
            <a:solidFill>
              <a:srgbClr val="F9F3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8" name="Group 180"/>
          <p:cNvGrpSpPr/>
          <p:nvPr/>
        </p:nvGrpSpPr>
        <p:grpSpPr>
          <a:xfrm>
            <a:off x="6764407" y="2070165"/>
            <a:ext cx="4772063" cy="2661475"/>
            <a:chOff x="6549257" y="2070165"/>
            <a:chExt cx="4772063" cy="2661475"/>
          </a:xfrm>
        </p:grpSpPr>
        <p:sp>
          <p:nvSpPr>
            <p:cNvPr id="79" name="Freeform 6"/>
            <p:cNvSpPr/>
            <p:nvPr/>
          </p:nvSpPr>
          <p:spPr bwMode="auto">
            <a:xfrm>
              <a:off x="7025473" y="2246936"/>
              <a:ext cx="3795249" cy="1897244"/>
            </a:xfrm>
            <a:custGeom>
              <a:avLst/>
              <a:gdLst>
                <a:gd name="T0" fmla="*/ 2106 w 2106"/>
                <a:gd name="T1" fmla="*/ 1053 h 1053"/>
                <a:gd name="T2" fmla="*/ 1053 w 2106"/>
                <a:gd name="T3" fmla="*/ 0 h 1053"/>
                <a:gd name="T4" fmla="*/ 0 w 2106"/>
                <a:gd name="T5" fmla="*/ 1053 h 1053"/>
                <a:gd name="T6" fmla="*/ 24 w 2106"/>
                <a:gd name="T7" fmla="*/ 1053 h 1053"/>
                <a:gd name="T8" fmla="*/ 326 w 2106"/>
                <a:gd name="T9" fmla="*/ 325 h 1053"/>
                <a:gd name="T10" fmla="*/ 1053 w 2106"/>
                <a:gd name="T11" fmla="*/ 24 h 1053"/>
                <a:gd name="T12" fmla="*/ 1781 w 2106"/>
                <a:gd name="T13" fmla="*/ 325 h 1053"/>
                <a:gd name="T14" fmla="*/ 2082 w 2106"/>
                <a:gd name="T15" fmla="*/ 1053 h 1053"/>
                <a:gd name="T16" fmla="*/ 2106 w 2106"/>
                <a:gd name="T17" fmla="*/ 1053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6" h="1053">
                  <a:moveTo>
                    <a:pt x="2106" y="1053"/>
                  </a:moveTo>
                  <a:cubicBezTo>
                    <a:pt x="2106" y="471"/>
                    <a:pt x="1635" y="0"/>
                    <a:pt x="1053" y="0"/>
                  </a:cubicBezTo>
                  <a:cubicBezTo>
                    <a:pt x="472" y="0"/>
                    <a:pt x="0" y="471"/>
                    <a:pt x="0" y="1053"/>
                  </a:cubicBezTo>
                  <a:cubicBezTo>
                    <a:pt x="24" y="1053"/>
                    <a:pt x="24" y="1053"/>
                    <a:pt x="24" y="1053"/>
                  </a:cubicBezTo>
                  <a:cubicBezTo>
                    <a:pt x="24" y="769"/>
                    <a:pt x="140" y="512"/>
                    <a:pt x="326" y="325"/>
                  </a:cubicBezTo>
                  <a:cubicBezTo>
                    <a:pt x="512" y="139"/>
                    <a:pt x="769" y="24"/>
                    <a:pt x="1053" y="24"/>
                  </a:cubicBezTo>
                  <a:cubicBezTo>
                    <a:pt x="1337" y="24"/>
                    <a:pt x="1595" y="139"/>
                    <a:pt x="1781" y="325"/>
                  </a:cubicBezTo>
                  <a:cubicBezTo>
                    <a:pt x="1967" y="512"/>
                    <a:pt x="2082" y="769"/>
                    <a:pt x="2082" y="1053"/>
                  </a:cubicBezTo>
                  <a:lnTo>
                    <a:pt x="2106" y="1053"/>
                  </a:lnTo>
                  <a:close/>
                </a:path>
              </a:pathLst>
            </a:custGeom>
            <a:solidFill>
              <a:srgbClr val="3A81A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0" name="Freeform 7"/>
            <p:cNvSpPr/>
            <p:nvPr/>
          </p:nvSpPr>
          <p:spPr bwMode="auto">
            <a:xfrm>
              <a:off x="7218245" y="2392468"/>
              <a:ext cx="3411229" cy="1623705"/>
            </a:xfrm>
            <a:custGeom>
              <a:avLst/>
              <a:gdLst>
                <a:gd name="T0" fmla="*/ 1893 w 1893"/>
                <a:gd name="T1" fmla="*/ 901 h 901"/>
                <a:gd name="T2" fmla="*/ 946 w 1893"/>
                <a:gd name="T3" fmla="*/ 0 h 901"/>
                <a:gd name="T4" fmla="*/ 0 w 1893"/>
                <a:gd name="T5" fmla="*/ 901 h 901"/>
                <a:gd name="T6" fmla="*/ 4 w 1893"/>
                <a:gd name="T7" fmla="*/ 901 h 901"/>
                <a:gd name="T8" fmla="*/ 289 w 1893"/>
                <a:gd name="T9" fmla="*/ 267 h 901"/>
                <a:gd name="T10" fmla="*/ 946 w 1893"/>
                <a:gd name="T11" fmla="*/ 4 h 901"/>
                <a:gd name="T12" fmla="*/ 1603 w 1893"/>
                <a:gd name="T13" fmla="*/ 267 h 901"/>
                <a:gd name="T14" fmla="*/ 1889 w 1893"/>
                <a:gd name="T15" fmla="*/ 901 h 901"/>
                <a:gd name="T16" fmla="*/ 1893 w 1893"/>
                <a:gd name="T17" fmla="*/ 901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3" h="901">
                  <a:moveTo>
                    <a:pt x="1893" y="901"/>
                  </a:moveTo>
                  <a:cubicBezTo>
                    <a:pt x="1892" y="403"/>
                    <a:pt x="1444" y="0"/>
                    <a:pt x="946" y="0"/>
                  </a:cubicBezTo>
                  <a:cubicBezTo>
                    <a:pt x="449" y="0"/>
                    <a:pt x="0" y="403"/>
                    <a:pt x="0" y="901"/>
                  </a:cubicBezTo>
                  <a:cubicBezTo>
                    <a:pt x="4" y="901"/>
                    <a:pt x="4" y="901"/>
                    <a:pt x="4" y="901"/>
                  </a:cubicBezTo>
                  <a:cubicBezTo>
                    <a:pt x="4" y="653"/>
                    <a:pt x="116" y="429"/>
                    <a:pt x="289" y="267"/>
                  </a:cubicBezTo>
                  <a:cubicBezTo>
                    <a:pt x="463" y="104"/>
                    <a:pt x="699" y="4"/>
                    <a:pt x="946" y="4"/>
                  </a:cubicBezTo>
                  <a:cubicBezTo>
                    <a:pt x="1194" y="4"/>
                    <a:pt x="1430" y="104"/>
                    <a:pt x="1603" y="267"/>
                  </a:cubicBezTo>
                  <a:cubicBezTo>
                    <a:pt x="1777" y="429"/>
                    <a:pt x="1889" y="653"/>
                    <a:pt x="1889" y="901"/>
                  </a:cubicBezTo>
                  <a:lnTo>
                    <a:pt x="1893" y="90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1" name="Freeform 8"/>
            <p:cNvSpPr>
              <a:spLocks noEditPoints="1"/>
            </p:cNvSpPr>
            <p:nvPr/>
          </p:nvSpPr>
          <p:spPr bwMode="auto">
            <a:xfrm>
              <a:off x="6859368" y="2117405"/>
              <a:ext cx="4128982" cy="2173069"/>
            </a:xfrm>
            <a:custGeom>
              <a:avLst/>
              <a:gdLst>
                <a:gd name="T0" fmla="*/ 6 w 2291"/>
                <a:gd name="T1" fmla="*/ 1165 h 1206"/>
                <a:gd name="T2" fmla="*/ 6 w 2291"/>
                <a:gd name="T3" fmla="*/ 1080 h 1206"/>
                <a:gd name="T4" fmla="*/ 16 w 2291"/>
                <a:gd name="T5" fmla="*/ 1033 h 1206"/>
                <a:gd name="T6" fmla="*/ 20 w 2291"/>
                <a:gd name="T7" fmla="*/ 973 h 1206"/>
                <a:gd name="T8" fmla="*/ 32 w 2291"/>
                <a:gd name="T9" fmla="*/ 914 h 1206"/>
                <a:gd name="T10" fmla="*/ 51 w 2291"/>
                <a:gd name="T11" fmla="*/ 857 h 1206"/>
                <a:gd name="T12" fmla="*/ 71 w 2291"/>
                <a:gd name="T13" fmla="*/ 776 h 1206"/>
                <a:gd name="T14" fmla="*/ 93 w 2291"/>
                <a:gd name="T15" fmla="*/ 732 h 1206"/>
                <a:gd name="T16" fmla="*/ 111 w 2291"/>
                <a:gd name="T17" fmla="*/ 675 h 1206"/>
                <a:gd name="T18" fmla="*/ 137 w 2291"/>
                <a:gd name="T19" fmla="*/ 621 h 1206"/>
                <a:gd name="T20" fmla="*/ 170 w 2291"/>
                <a:gd name="T21" fmla="*/ 570 h 1206"/>
                <a:gd name="T22" fmla="*/ 210 w 2291"/>
                <a:gd name="T23" fmla="*/ 496 h 1206"/>
                <a:gd name="T24" fmla="*/ 241 w 2291"/>
                <a:gd name="T25" fmla="*/ 460 h 1206"/>
                <a:gd name="T26" fmla="*/ 274 w 2291"/>
                <a:gd name="T27" fmla="*/ 410 h 1206"/>
                <a:gd name="T28" fmla="*/ 313 w 2291"/>
                <a:gd name="T29" fmla="*/ 364 h 1206"/>
                <a:gd name="T30" fmla="*/ 358 w 2291"/>
                <a:gd name="T31" fmla="*/ 325 h 1206"/>
                <a:gd name="T32" fmla="*/ 416 w 2291"/>
                <a:gd name="T33" fmla="*/ 264 h 1206"/>
                <a:gd name="T34" fmla="*/ 457 w 2291"/>
                <a:gd name="T35" fmla="*/ 238 h 1206"/>
                <a:gd name="T36" fmla="*/ 502 w 2291"/>
                <a:gd name="T37" fmla="*/ 198 h 1206"/>
                <a:gd name="T38" fmla="*/ 552 w 2291"/>
                <a:gd name="T39" fmla="*/ 165 h 1206"/>
                <a:gd name="T40" fmla="*/ 607 w 2291"/>
                <a:gd name="T41" fmla="*/ 139 h 1206"/>
                <a:gd name="T42" fmla="*/ 680 w 2291"/>
                <a:gd name="T43" fmla="*/ 97 h 1206"/>
                <a:gd name="T44" fmla="*/ 727 w 2291"/>
                <a:gd name="T45" fmla="*/ 84 h 1206"/>
                <a:gd name="T46" fmla="*/ 781 w 2291"/>
                <a:gd name="T47" fmla="*/ 58 h 1206"/>
                <a:gd name="T48" fmla="*/ 839 w 2291"/>
                <a:gd name="T49" fmla="*/ 41 h 1206"/>
                <a:gd name="T50" fmla="*/ 898 w 2291"/>
                <a:gd name="T51" fmla="*/ 32 h 1206"/>
                <a:gd name="T52" fmla="*/ 980 w 2291"/>
                <a:gd name="T53" fmla="*/ 12 h 1206"/>
                <a:gd name="T54" fmla="*/ 1028 w 2291"/>
                <a:gd name="T55" fmla="*/ 11 h 1206"/>
                <a:gd name="T56" fmla="*/ 1088 w 2291"/>
                <a:gd name="T57" fmla="*/ 2 h 1206"/>
                <a:gd name="T58" fmla="*/ 1145 w 2291"/>
                <a:gd name="T59" fmla="*/ 6 h 1206"/>
                <a:gd name="T60" fmla="*/ 1220 w 2291"/>
                <a:gd name="T61" fmla="*/ 3 h 1206"/>
                <a:gd name="T62" fmla="*/ 1267 w 2291"/>
                <a:gd name="T63" fmla="*/ 12 h 1206"/>
                <a:gd name="T64" fmla="*/ 1327 w 2291"/>
                <a:gd name="T65" fmla="*/ 14 h 1206"/>
                <a:gd name="T66" fmla="*/ 1387 w 2291"/>
                <a:gd name="T67" fmla="*/ 25 h 1206"/>
                <a:gd name="T68" fmla="*/ 1444 w 2291"/>
                <a:gd name="T69" fmla="*/ 44 h 1206"/>
                <a:gd name="T70" fmla="*/ 1525 w 2291"/>
                <a:gd name="T71" fmla="*/ 64 h 1206"/>
                <a:gd name="T72" fmla="*/ 1569 w 2291"/>
                <a:gd name="T73" fmla="*/ 85 h 1206"/>
                <a:gd name="T74" fmla="*/ 1626 w 2291"/>
                <a:gd name="T75" fmla="*/ 104 h 1206"/>
                <a:gd name="T76" fmla="*/ 1680 w 2291"/>
                <a:gd name="T77" fmla="*/ 131 h 1206"/>
                <a:gd name="T78" fmla="*/ 1729 w 2291"/>
                <a:gd name="T79" fmla="*/ 165 h 1206"/>
                <a:gd name="T80" fmla="*/ 1802 w 2291"/>
                <a:gd name="T81" fmla="*/ 207 h 1206"/>
                <a:gd name="T82" fmla="*/ 1837 w 2291"/>
                <a:gd name="T83" fmla="*/ 240 h 1206"/>
                <a:gd name="T84" fmla="*/ 1886 w 2291"/>
                <a:gd name="T85" fmla="*/ 274 h 1206"/>
                <a:gd name="T86" fmla="*/ 1930 w 2291"/>
                <a:gd name="T87" fmla="*/ 315 h 1206"/>
                <a:gd name="T88" fmla="*/ 1968 w 2291"/>
                <a:gd name="T89" fmla="*/ 362 h 1206"/>
                <a:gd name="T90" fmla="*/ 2027 w 2291"/>
                <a:gd name="T91" fmla="*/ 422 h 1206"/>
                <a:gd name="T92" fmla="*/ 2052 w 2291"/>
                <a:gd name="T93" fmla="*/ 464 h 1206"/>
                <a:gd name="T94" fmla="*/ 2090 w 2291"/>
                <a:gd name="T95" fmla="*/ 511 h 1206"/>
                <a:gd name="T96" fmla="*/ 2122 w 2291"/>
                <a:gd name="T97" fmla="*/ 562 h 1206"/>
                <a:gd name="T98" fmla="*/ 2146 w 2291"/>
                <a:gd name="T99" fmla="*/ 617 h 1206"/>
                <a:gd name="T100" fmla="*/ 2187 w 2291"/>
                <a:gd name="T101" fmla="*/ 691 h 1206"/>
                <a:gd name="T102" fmla="*/ 2200 w 2291"/>
                <a:gd name="T103" fmla="*/ 737 h 1206"/>
                <a:gd name="T104" fmla="*/ 2225 w 2291"/>
                <a:gd name="T105" fmla="*/ 792 h 1206"/>
                <a:gd name="T106" fmla="*/ 2243 w 2291"/>
                <a:gd name="T107" fmla="*/ 850 h 1206"/>
                <a:gd name="T108" fmla="*/ 2252 w 2291"/>
                <a:gd name="T109" fmla="*/ 909 h 1206"/>
                <a:gd name="T110" fmla="*/ 2274 w 2291"/>
                <a:gd name="T111" fmla="*/ 991 h 1206"/>
                <a:gd name="T112" fmla="*/ 2275 w 2291"/>
                <a:gd name="T113" fmla="*/ 1039 h 1206"/>
                <a:gd name="T114" fmla="*/ 2287 w 2291"/>
                <a:gd name="T115" fmla="*/ 1098 h 1206"/>
                <a:gd name="T116" fmla="*/ 2290 w 2291"/>
                <a:gd name="T117" fmla="*/ 1158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91" h="1206">
                  <a:moveTo>
                    <a:pt x="0" y="1200"/>
                  </a:moveTo>
                  <a:cubicBezTo>
                    <a:pt x="0" y="1202"/>
                    <a:pt x="0" y="1204"/>
                    <a:pt x="0" y="1206"/>
                  </a:cubicBezTo>
                  <a:cubicBezTo>
                    <a:pt x="5" y="1206"/>
                    <a:pt x="5" y="1206"/>
                    <a:pt x="5" y="1206"/>
                  </a:cubicBezTo>
                  <a:cubicBezTo>
                    <a:pt x="5" y="1204"/>
                    <a:pt x="5" y="1202"/>
                    <a:pt x="5" y="1201"/>
                  </a:cubicBezTo>
                  <a:lnTo>
                    <a:pt x="0" y="1200"/>
                  </a:lnTo>
                  <a:close/>
                  <a:moveTo>
                    <a:pt x="0" y="1176"/>
                  </a:moveTo>
                  <a:cubicBezTo>
                    <a:pt x="0" y="1180"/>
                    <a:pt x="0" y="1184"/>
                    <a:pt x="0" y="1188"/>
                  </a:cubicBezTo>
                  <a:cubicBezTo>
                    <a:pt x="5" y="1189"/>
                    <a:pt x="5" y="1189"/>
                    <a:pt x="5" y="1189"/>
                  </a:cubicBezTo>
                  <a:cubicBezTo>
                    <a:pt x="5" y="1185"/>
                    <a:pt x="5" y="1181"/>
                    <a:pt x="5" y="1177"/>
                  </a:cubicBezTo>
                  <a:lnTo>
                    <a:pt x="0" y="1176"/>
                  </a:lnTo>
                  <a:close/>
                  <a:moveTo>
                    <a:pt x="1" y="1152"/>
                  </a:moveTo>
                  <a:cubicBezTo>
                    <a:pt x="1" y="1156"/>
                    <a:pt x="1" y="1160"/>
                    <a:pt x="0" y="1164"/>
                  </a:cubicBezTo>
                  <a:cubicBezTo>
                    <a:pt x="6" y="1165"/>
                    <a:pt x="6" y="1165"/>
                    <a:pt x="6" y="1165"/>
                  </a:cubicBezTo>
                  <a:cubicBezTo>
                    <a:pt x="6" y="1161"/>
                    <a:pt x="6" y="1157"/>
                    <a:pt x="6" y="1153"/>
                  </a:cubicBezTo>
                  <a:cubicBezTo>
                    <a:pt x="1" y="1152"/>
                    <a:pt x="1" y="1152"/>
                    <a:pt x="1" y="1152"/>
                  </a:cubicBezTo>
                  <a:close/>
                  <a:moveTo>
                    <a:pt x="2" y="1128"/>
                  </a:moveTo>
                  <a:cubicBezTo>
                    <a:pt x="2" y="1132"/>
                    <a:pt x="2" y="1136"/>
                    <a:pt x="1" y="1140"/>
                  </a:cubicBezTo>
                  <a:cubicBezTo>
                    <a:pt x="7" y="1141"/>
                    <a:pt x="7" y="1141"/>
                    <a:pt x="7" y="1141"/>
                  </a:cubicBezTo>
                  <a:cubicBezTo>
                    <a:pt x="7" y="1137"/>
                    <a:pt x="7" y="1133"/>
                    <a:pt x="7" y="1129"/>
                  </a:cubicBezTo>
                  <a:lnTo>
                    <a:pt x="2" y="1128"/>
                  </a:lnTo>
                  <a:close/>
                  <a:moveTo>
                    <a:pt x="4" y="1104"/>
                  </a:moveTo>
                  <a:cubicBezTo>
                    <a:pt x="3" y="1108"/>
                    <a:pt x="3" y="1112"/>
                    <a:pt x="3" y="1116"/>
                  </a:cubicBezTo>
                  <a:cubicBezTo>
                    <a:pt x="8" y="1117"/>
                    <a:pt x="8" y="1117"/>
                    <a:pt x="8" y="1117"/>
                  </a:cubicBezTo>
                  <a:cubicBezTo>
                    <a:pt x="8" y="1113"/>
                    <a:pt x="9" y="1109"/>
                    <a:pt x="9" y="1105"/>
                  </a:cubicBezTo>
                  <a:lnTo>
                    <a:pt x="4" y="1104"/>
                  </a:lnTo>
                  <a:close/>
                  <a:moveTo>
                    <a:pt x="6" y="1080"/>
                  </a:moveTo>
                  <a:cubicBezTo>
                    <a:pt x="5" y="1084"/>
                    <a:pt x="5" y="1088"/>
                    <a:pt x="5" y="1092"/>
                  </a:cubicBezTo>
                  <a:cubicBezTo>
                    <a:pt x="10" y="1093"/>
                    <a:pt x="10" y="1093"/>
                    <a:pt x="10" y="1093"/>
                  </a:cubicBezTo>
                  <a:cubicBezTo>
                    <a:pt x="10" y="1089"/>
                    <a:pt x="11" y="1085"/>
                    <a:pt x="11" y="1081"/>
                  </a:cubicBezTo>
                  <a:lnTo>
                    <a:pt x="6" y="1080"/>
                  </a:lnTo>
                  <a:close/>
                  <a:moveTo>
                    <a:pt x="8" y="1057"/>
                  </a:moveTo>
                  <a:cubicBezTo>
                    <a:pt x="8" y="1061"/>
                    <a:pt x="7" y="1065"/>
                    <a:pt x="7" y="1069"/>
                  </a:cubicBezTo>
                  <a:cubicBezTo>
                    <a:pt x="12" y="1069"/>
                    <a:pt x="12" y="1069"/>
                    <a:pt x="12" y="1069"/>
                  </a:cubicBezTo>
                  <a:cubicBezTo>
                    <a:pt x="12" y="1065"/>
                    <a:pt x="13" y="1061"/>
                    <a:pt x="13" y="1057"/>
                  </a:cubicBezTo>
                  <a:lnTo>
                    <a:pt x="8" y="1057"/>
                  </a:lnTo>
                  <a:close/>
                  <a:moveTo>
                    <a:pt x="11" y="1033"/>
                  </a:moveTo>
                  <a:cubicBezTo>
                    <a:pt x="10" y="1037"/>
                    <a:pt x="10" y="1041"/>
                    <a:pt x="9" y="1045"/>
                  </a:cubicBezTo>
                  <a:cubicBezTo>
                    <a:pt x="15" y="1045"/>
                    <a:pt x="15" y="1045"/>
                    <a:pt x="15" y="1045"/>
                  </a:cubicBezTo>
                  <a:cubicBezTo>
                    <a:pt x="15" y="1041"/>
                    <a:pt x="16" y="1037"/>
                    <a:pt x="16" y="1033"/>
                  </a:cubicBezTo>
                  <a:lnTo>
                    <a:pt x="11" y="1033"/>
                  </a:lnTo>
                  <a:close/>
                  <a:moveTo>
                    <a:pt x="14" y="1009"/>
                  </a:moveTo>
                  <a:cubicBezTo>
                    <a:pt x="14" y="1013"/>
                    <a:pt x="13" y="1017"/>
                    <a:pt x="12" y="1021"/>
                  </a:cubicBezTo>
                  <a:cubicBezTo>
                    <a:pt x="18" y="1022"/>
                    <a:pt x="18" y="1022"/>
                    <a:pt x="18" y="1022"/>
                  </a:cubicBezTo>
                  <a:cubicBezTo>
                    <a:pt x="18" y="1018"/>
                    <a:pt x="19" y="1014"/>
                    <a:pt x="19" y="1010"/>
                  </a:cubicBezTo>
                  <a:lnTo>
                    <a:pt x="14" y="1009"/>
                  </a:lnTo>
                  <a:close/>
                  <a:moveTo>
                    <a:pt x="18" y="985"/>
                  </a:moveTo>
                  <a:cubicBezTo>
                    <a:pt x="17" y="989"/>
                    <a:pt x="17" y="993"/>
                    <a:pt x="16" y="997"/>
                  </a:cubicBezTo>
                  <a:cubicBezTo>
                    <a:pt x="21" y="998"/>
                    <a:pt x="21" y="998"/>
                    <a:pt x="21" y="998"/>
                  </a:cubicBezTo>
                  <a:cubicBezTo>
                    <a:pt x="22" y="994"/>
                    <a:pt x="22" y="990"/>
                    <a:pt x="23" y="986"/>
                  </a:cubicBezTo>
                  <a:lnTo>
                    <a:pt x="18" y="985"/>
                  </a:lnTo>
                  <a:close/>
                  <a:moveTo>
                    <a:pt x="22" y="961"/>
                  </a:moveTo>
                  <a:cubicBezTo>
                    <a:pt x="21" y="965"/>
                    <a:pt x="21" y="969"/>
                    <a:pt x="20" y="973"/>
                  </a:cubicBezTo>
                  <a:cubicBezTo>
                    <a:pt x="25" y="974"/>
                    <a:pt x="25" y="974"/>
                    <a:pt x="25" y="974"/>
                  </a:cubicBezTo>
                  <a:cubicBezTo>
                    <a:pt x="26" y="970"/>
                    <a:pt x="27" y="966"/>
                    <a:pt x="27" y="962"/>
                  </a:cubicBezTo>
                  <a:lnTo>
                    <a:pt x="22" y="961"/>
                  </a:lnTo>
                  <a:close/>
                  <a:moveTo>
                    <a:pt x="27" y="938"/>
                  </a:moveTo>
                  <a:cubicBezTo>
                    <a:pt x="26" y="942"/>
                    <a:pt x="25" y="946"/>
                    <a:pt x="24" y="950"/>
                  </a:cubicBezTo>
                  <a:cubicBezTo>
                    <a:pt x="30" y="951"/>
                    <a:pt x="30" y="951"/>
                    <a:pt x="30" y="951"/>
                  </a:cubicBezTo>
                  <a:cubicBezTo>
                    <a:pt x="30" y="947"/>
                    <a:pt x="31" y="943"/>
                    <a:pt x="32" y="939"/>
                  </a:cubicBezTo>
                  <a:lnTo>
                    <a:pt x="27" y="938"/>
                  </a:lnTo>
                  <a:close/>
                  <a:moveTo>
                    <a:pt x="32" y="914"/>
                  </a:moveTo>
                  <a:cubicBezTo>
                    <a:pt x="31" y="918"/>
                    <a:pt x="30" y="922"/>
                    <a:pt x="29" y="926"/>
                  </a:cubicBezTo>
                  <a:cubicBezTo>
                    <a:pt x="34" y="927"/>
                    <a:pt x="34" y="927"/>
                    <a:pt x="34" y="927"/>
                  </a:cubicBezTo>
                  <a:cubicBezTo>
                    <a:pt x="35" y="923"/>
                    <a:pt x="36" y="919"/>
                    <a:pt x="37" y="915"/>
                  </a:cubicBezTo>
                  <a:lnTo>
                    <a:pt x="32" y="914"/>
                  </a:lnTo>
                  <a:close/>
                  <a:moveTo>
                    <a:pt x="37" y="891"/>
                  </a:moveTo>
                  <a:cubicBezTo>
                    <a:pt x="36" y="895"/>
                    <a:pt x="35" y="899"/>
                    <a:pt x="34" y="903"/>
                  </a:cubicBezTo>
                  <a:cubicBezTo>
                    <a:pt x="40" y="904"/>
                    <a:pt x="40" y="904"/>
                    <a:pt x="40" y="904"/>
                  </a:cubicBezTo>
                  <a:cubicBezTo>
                    <a:pt x="40" y="900"/>
                    <a:pt x="41" y="896"/>
                    <a:pt x="42" y="892"/>
                  </a:cubicBezTo>
                  <a:lnTo>
                    <a:pt x="37" y="891"/>
                  </a:lnTo>
                  <a:close/>
                  <a:moveTo>
                    <a:pt x="43" y="868"/>
                  </a:moveTo>
                  <a:cubicBezTo>
                    <a:pt x="42" y="871"/>
                    <a:pt x="41" y="875"/>
                    <a:pt x="40" y="879"/>
                  </a:cubicBezTo>
                  <a:cubicBezTo>
                    <a:pt x="45" y="881"/>
                    <a:pt x="45" y="881"/>
                    <a:pt x="45" y="881"/>
                  </a:cubicBezTo>
                  <a:cubicBezTo>
                    <a:pt x="46" y="877"/>
                    <a:pt x="47" y="873"/>
                    <a:pt x="48" y="869"/>
                  </a:cubicBezTo>
                  <a:lnTo>
                    <a:pt x="43" y="868"/>
                  </a:lnTo>
                  <a:close/>
                  <a:moveTo>
                    <a:pt x="49" y="844"/>
                  </a:moveTo>
                  <a:cubicBezTo>
                    <a:pt x="48" y="848"/>
                    <a:pt x="47" y="852"/>
                    <a:pt x="46" y="856"/>
                  </a:cubicBezTo>
                  <a:cubicBezTo>
                    <a:pt x="51" y="857"/>
                    <a:pt x="51" y="857"/>
                    <a:pt x="51" y="857"/>
                  </a:cubicBezTo>
                  <a:cubicBezTo>
                    <a:pt x="52" y="854"/>
                    <a:pt x="53" y="850"/>
                    <a:pt x="54" y="846"/>
                  </a:cubicBezTo>
                  <a:lnTo>
                    <a:pt x="49" y="844"/>
                  </a:lnTo>
                  <a:close/>
                  <a:moveTo>
                    <a:pt x="56" y="821"/>
                  </a:moveTo>
                  <a:cubicBezTo>
                    <a:pt x="55" y="825"/>
                    <a:pt x="54" y="829"/>
                    <a:pt x="53" y="833"/>
                  </a:cubicBezTo>
                  <a:cubicBezTo>
                    <a:pt x="58" y="834"/>
                    <a:pt x="58" y="834"/>
                    <a:pt x="58" y="834"/>
                  </a:cubicBezTo>
                  <a:cubicBezTo>
                    <a:pt x="59" y="831"/>
                    <a:pt x="60" y="827"/>
                    <a:pt x="61" y="823"/>
                  </a:cubicBezTo>
                  <a:lnTo>
                    <a:pt x="56" y="821"/>
                  </a:lnTo>
                  <a:close/>
                  <a:moveTo>
                    <a:pt x="63" y="798"/>
                  </a:moveTo>
                  <a:cubicBezTo>
                    <a:pt x="62" y="802"/>
                    <a:pt x="61" y="806"/>
                    <a:pt x="60" y="810"/>
                  </a:cubicBezTo>
                  <a:cubicBezTo>
                    <a:pt x="65" y="811"/>
                    <a:pt x="65" y="811"/>
                    <a:pt x="65" y="811"/>
                  </a:cubicBezTo>
                  <a:cubicBezTo>
                    <a:pt x="66" y="808"/>
                    <a:pt x="67" y="804"/>
                    <a:pt x="68" y="800"/>
                  </a:cubicBezTo>
                  <a:cubicBezTo>
                    <a:pt x="63" y="798"/>
                    <a:pt x="63" y="798"/>
                    <a:pt x="63" y="798"/>
                  </a:cubicBezTo>
                  <a:close/>
                  <a:moveTo>
                    <a:pt x="71" y="776"/>
                  </a:moveTo>
                  <a:cubicBezTo>
                    <a:pt x="70" y="779"/>
                    <a:pt x="68" y="783"/>
                    <a:pt x="67" y="787"/>
                  </a:cubicBezTo>
                  <a:cubicBezTo>
                    <a:pt x="72" y="789"/>
                    <a:pt x="72" y="789"/>
                    <a:pt x="72" y="789"/>
                  </a:cubicBezTo>
                  <a:cubicBezTo>
                    <a:pt x="73" y="785"/>
                    <a:pt x="75" y="781"/>
                    <a:pt x="76" y="777"/>
                  </a:cubicBezTo>
                  <a:lnTo>
                    <a:pt x="71" y="776"/>
                  </a:lnTo>
                  <a:close/>
                  <a:moveTo>
                    <a:pt x="79" y="753"/>
                  </a:moveTo>
                  <a:cubicBezTo>
                    <a:pt x="78" y="757"/>
                    <a:pt x="76" y="760"/>
                    <a:pt x="75" y="764"/>
                  </a:cubicBezTo>
                  <a:cubicBezTo>
                    <a:pt x="80" y="766"/>
                    <a:pt x="80" y="766"/>
                    <a:pt x="80" y="766"/>
                  </a:cubicBezTo>
                  <a:cubicBezTo>
                    <a:pt x="81" y="762"/>
                    <a:pt x="83" y="759"/>
                    <a:pt x="84" y="755"/>
                  </a:cubicBezTo>
                  <a:lnTo>
                    <a:pt x="79" y="753"/>
                  </a:lnTo>
                  <a:close/>
                  <a:moveTo>
                    <a:pt x="88" y="730"/>
                  </a:moveTo>
                  <a:cubicBezTo>
                    <a:pt x="86" y="734"/>
                    <a:pt x="85" y="738"/>
                    <a:pt x="83" y="742"/>
                  </a:cubicBezTo>
                  <a:cubicBezTo>
                    <a:pt x="88" y="744"/>
                    <a:pt x="88" y="744"/>
                    <a:pt x="88" y="744"/>
                  </a:cubicBezTo>
                  <a:cubicBezTo>
                    <a:pt x="90" y="740"/>
                    <a:pt x="91" y="736"/>
                    <a:pt x="93" y="732"/>
                  </a:cubicBezTo>
                  <a:lnTo>
                    <a:pt x="88" y="730"/>
                  </a:lnTo>
                  <a:close/>
                  <a:moveTo>
                    <a:pt x="97" y="708"/>
                  </a:moveTo>
                  <a:cubicBezTo>
                    <a:pt x="95" y="712"/>
                    <a:pt x="94" y="716"/>
                    <a:pt x="92" y="719"/>
                  </a:cubicBezTo>
                  <a:cubicBezTo>
                    <a:pt x="97" y="721"/>
                    <a:pt x="97" y="721"/>
                    <a:pt x="97" y="721"/>
                  </a:cubicBezTo>
                  <a:cubicBezTo>
                    <a:pt x="98" y="718"/>
                    <a:pt x="100" y="714"/>
                    <a:pt x="101" y="710"/>
                  </a:cubicBezTo>
                  <a:lnTo>
                    <a:pt x="97" y="708"/>
                  </a:lnTo>
                  <a:close/>
                  <a:moveTo>
                    <a:pt x="106" y="686"/>
                  </a:moveTo>
                  <a:cubicBezTo>
                    <a:pt x="104" y="690"/>
                    <a:pt x="103" y="693"/>
                    <a:pt x="101" y="697"/>
                  </a:cubicBezTo>
                  <a:cubicBezTo>
                    <a:pt x="106" y="699"/>
                    <a:pt x="106" y="699"/>
                    <a:pt x="106" y="699"/>
                  </a:cubicBezTo>
                  <a:cubicBezTo>
                    <a:pt x="108" y="695"/>
                    <a:pt x="109" y="692"/>
                    <a:pt x="111" y="688"/>
                  </a:cubicBezTo>
                  <a:lnTo>
                    <a:pt x="106" y="686"/>
                  </a:lnTo>
                  <a:close/>
                  <a:moveTo>
                    <a:pt x="116" y="664"/>
                  </a:moveTo>
                  <a:cubicBezTo>
                    <a:pt x="114" y="668"/>
                    <a:pt x="112" y="671"/>
                    <a:pt x="111" y="675"/>
                  </a:cubicBezTo>
                  <a:cubicBezTo>
                    <a:pt x="116" y="677"/>
                    <a:pt x="116" y="677"/>
                    <a:pt x="116" y="677"/>
                  </a:cubicBezTo>
                  <a:cubicBezTo>
                    <a:pt x="117" y="674"/>
                    <a:pt x="119" y="670"/>
                    <a:pt x="121" y="666"/>
                  </a:cubicBezTo>
                  <a:cubicBezTo>
                    <a:pt x="116" y="664"/>
                    <a:pt x="116" y="664"/>
                    <a:pt x="116" y="664"/>
                  </a:cubicBezTo>
                  <a:close/>
                  <a:moveTo>
                    <a:pt x="126" y="642"/>
                  </a:moveTo>
                  <a:cubicBezTo>
                    <a:pt x="124" y="646"/>
                    <a:pt x="123" y="649"/>
                    <a:pt x="121" y="653"/>
                  </a:cubicBezTo>
                  <a:cubicBezTo>
                    <a:pt x="126" y="655"/>
                    <a:pt x="126" y="655"/>
                    <a:pt x="126" y="655"/>
                  </a:cubicBezTo>
                  <a:cubicBezTo>
                    <a:pt x="127" y="652"/>
                    <a:pt x="129" y="648"/>
                    <a:pt x="131" y="645"/>
                  </a:cubicBezTo>
                  <a:lnTo>
                    <a:pt x="126" y="642"/>
                  </a:lnTo>
                  <a:close/>
                  <a:moveTo>
                    <a:pt x="137" y="621"/>
                  </a:moveTo>
                  <a:cubicBezTo>
                    <a:pt x="135" y="624"/>
                    <a:pt x="133" y="628"/>
                    <a:pt x="131" y="631"/>
                  </a:cubicBezTo>
                  <a:cubicBezTo>
                    <a:pt x="136" y="634"/>
                    <a:pt x="136" y="634"/>
                    <a:pt x="136" y="634"/>
                  </a:cubicBezTo>
                  <a:cubicBezTo>
                    <a:pt x="138" y="630"/>
                    <a:pt x="140" y="627"/>
                    <a:pt x="141" y="623"/>
                  </a:cubicBezTo>
                  <a:lnTo>
                    <a:pt x="137" y="621"/>
                  </a:lnTo>
                  <a:close/>
                  <a:moveTo>
                    <a:pt x="148" y="599"/>
                  </a:moveTo>
                  <a:cubicBezTo>
                    <a:pt x="146" y="603"/>
                    <a:pt x="144" y="606"/>
                    <a:pt x="142" y="610"/>
                  </a:cubicBezTo>
                  <a:cubicBezTo>
                    <a:pt x="147" y="612"/>
                    <a:pt x="147" y="612"/>
                    <a:pt x="147" y="612"/>
                  </a:cubicBezTo>
                  <a:cubicBezTo>
                    <a:pt x="149" y="609"/>
                    <a:pt x="151" y="605"/>
                    <a:pt x="153" y="602"/>
                  </a:cubicBezTo>
                  <a:lnTo>
                    <a:pt x="148" y="599"/>
                  </a:lnTo>
                  <a:close/>
                  <a:moveTo>
                    <a:pt x="159" y="578"/>
                  </a:moveTo>
                  <a:cubicBezTo>
                    <a:pt x="157" y="582"/>
                    <a:pt x="155" y="585"/>
                    <a:pt x="153" y="589"/>
                  </a:cubicBezTo>
                  <a:cubicBezTo>
                    <a:pt x="158" y="591"/>
                    <a:pt x="158" y="591"/>
                    <a:pt x="158" y="591"/>
                  </a:cubicBezTo>
                  <a:cubicBezTo>
                    <a:pt x="160" y="588"/>
                    <a:pt x="162" y="584"/>
                    <a:pt x="164" y="581"/>
                  </a:cubicBezTo>
                  <a:lnTo>
                    <a:pt x="159" y="578"/>
                  </a:lnTo>
                  <a:close/>
                  <a:moveTo>
                    <a:pt x="171" y="557"/>
                  </a:moveTo>
                  <a:cubicBezTo>
                    <a:pt x="169" y="561"/>
                    <a:pt x="167" y="564"/>
                    <a:pt x="165" y="568"/>
                  </a:cubicBezTo>
                  <a:cubicBezTo>
                    <a:pt x="170" y="570"/>
                    <a:pt x="170" y="570"/>
                    <a:pt x="170" y="570"/>
                  </a:cubicBezTo>
                  <a:cubicBezTo>
                    <a:pt x="172" y="567"/>
                    <a:pt x="174" y="564"/>
                    <a:pt x="176" y="560"/>
                  </a:cubicBezTo>
                  <a:lnTo>
                    <a:pt x="171" y="557"/>
                  </a:lnTo>
                  <a:close/>
                  <a:moveTo>
                    <a:pt x="184" y="537"/>
                  </a:moveTo>
                  <a:cubicBezTo>
                    <a:pt x="182" y="540"/>
                    <a:pt x="179" y="544"/>
                    <a:pt x="177" y="547"/>
                  </a:cubicBezTo>
                  <a:cubicBezTo>
                    <a:pt x="182" y="550"/>
                    <a:pt x="182" y="550"/>
                    <a:pt x="182" y="550"/>
                  </a:cubicBezTo>
                  <a:cubicBezTo>
                    <a:pt x="184" y="546"/>
                    <a:pt x="186" y="543"/>
                    <a:pt x="188" y="540"/>
                  </a:cubicBezTo>
                  <a:lnTo>
                    <a:pt x="184" y="537"/>
                  </a:lnTo>
                  <a:close/>
                  <a:moveTo>
                    <a:pt x="196" y="516"/>
                  </a:moveTo>
                  <a:cubicBezTo>
                    <a:pt x="194" y="520"/>
                    <a:pt x="192" y="523"/>
                    <a:pt x="190" y="527"/>
                  </a:cubicBezTo>
                  <a:cubicBezTo>
                    <a:pt x="195" y="529"/>
                    <a:pt x="195" y="529"/>
                    <a:pt x="195" y="529"/>
                  </a:cubicBezTo>
                  <a:cubicBezTo>
                    <a:pt x="197" y="526"/>
                    <a:pt x="199" y="523"/>
                    <a:pt x="201" y="519"/>
                  </a:cubicBezTo>
                  <a:lnTo>
                    <a:pt x="196" y="516"/>
                  </a:lnTo>
                  <a:close/>
                  <a:moveTo>
                    <a:pt x="210" y="496"/>
                  </a:moveTo>
                  <a:cubicBezTo>
                    <a:pt x="207" y="500"/>
                    <a:pt x="205" y="503"/>
                    <a:pt x="203" y="506"/>
                  </a:cubicBezTo>
                  <a:cubicBezTo>
                    <a:pt x="207" y="509"/>
                    <a:pt x="207" y="509"/>
                    <a:pt x="207" y="509"/>
                  </a:cubicBezTo>
                  <a:cubicBezTo>
                    <a:pt x="210" y="506"/>
                    <a:pt x="212" y="503"/>
                    <a:pt x="214" y="499"/>
                  </a:cubicBezTo>
                  <a:lnTo>
                    <a:pt x="210" y="496"/>
                  </a:lnTo>
                  <a:close/>
                  <a:moveTo>
                    <a:pt x="223" y="477"/>
                  </a:moveTo>
                  <a:cubicBezTo>
                    <a:pt x="221" y="480"/>
                    <a:pt x="219" y="483"/>
                    <a:pt x="216" y="486"/>
                  </a:cubicBezTo>
                  <a:cubicBezTo>
                    <a:pt x="221" y="490"/>
                    <a:pt x="221" y="490"/>
                    <a:pt x="221" y="490"/>
                  </a:cubicBezTo>
                  <a:cubicBezTo>
                    <a:pt x="223" y="486"/>
                    <a:pt x="225" y="483"/>
                    <a:pt x="228" y="480"/>
                  </a:cubicBezTo>
                  <a:lnTo>
                    <a:pt x="223" y="477"/>
                  </a:lnTo>
                  <a:close/>
                  <a:moveTo>
                    <a:pt x="237" y="457"/>
                  </a:moveTo>
                  <a:cubicBezTo>
                    <a:pt x="235" y="460"/>
                    <a:pt x="232" y="464"/>
                    <a:pt x="230" y="467"/>
                  </a:cubicBezTo>
                  <a:cubicBezTo>
                    <a:pt x="234" y="470"/>
                    <a:pt x="234" y="470"/>
                    <a:pt x="234" y="470"/>
                  </a:cubicBezTo>
                  <a:cubicBezTo>
                    <a:pt x="237" y="467"/>
                    <a:pt x="239" y="464"/>
                    <a:pt x="241" y="460"/>
                  </a:cubicBezTo>
                  <a:lnTo>
                    <a:pt x="237" y="457"/>
                  </a:lnTo>
                  <a:close/>
                  <a:moveTo>
                    <a:pt x="251" y="438"/>
                  </a:moveTo>
                  <a:cubicBezTo>
                    <a:pt x="249" y="441"/>
                    <a:pt x="247" y="444"/>
                    <a:pt x="244" y="448"/>
                  </a:cubicBezTo>
                  <a:cubicBezTo>
                    <a:pt x="249" y="451"/>
                    <a:pt x="249" y="451"/>
                    <a:pt x="249" y="451"/>
                  </a:cubicBezTo>
                  <a:cubicBezTo>
                    <a:pt x="251" y="448"/>
                    <a:pt x="253" y="444"/>
                    <a:pt x="256" y="441"/>
                  </a:cubicBezTo>
                  <a:lnTo>
                    <a:pt x="251" y="438"/>
                  </a:lnTo>
                  <a:close/>
                  <a:moveTo>
                    <a:pt x="266" y="419"/>
                  </a:moveTo>
                  <a:cubicBezTo>
                    <a:pt x="264" y="422"/>
                    <a:pt x="261" y="425"/>
                    <a:pt x="259" y="429"/>
                  </a:cubicBezTo>
                  <a:cubicBezTo>
                    <a:pt x="263" y="432"/>
                    <a:pt x="263" y="432"/>
                    <a:pt x="263" y="432"/>
                  </a:cubicBezTo>
                  <a:cubicBezTo>
                    <a:pt x="265" y="429"/>
                    <a:pt x="268" y="426"/>
                    <a:pt x="270" y="422"/>
                  </a:cubicBezTo>
                  <a:lnTo>
                    <a:pt x="266" y="419"/>
                  </a:lnTo>
                  <a:close/>
                  <a:moveTo>
                    <a:pt x="281" y="401"/>
                  </a:moveTo>
                  <a:cubicBezTo>
                    <a:pt x="279" y="404"/>
                    <a:pt x="276" y="407"/>
                    <a:pt x="274" y="410"/>
                  </a:cubicBezTo>
                  <a:cubicBezTo>
                    <a:pt x="278" y="413"/>
                    <a:pt x="278" y="413"/>
                    <a:pt x="278" y="413"/>
                  </a:cubicBezTo>
                  <a:cubicBezTo>
                    <a:pt x="280" y="410"/>
                    <a:pt x="283" y="407"/>
                    <a:pt x="285" y="404"/>
                  </a:cubicBezTo>
                  <a:lnTo>
                    <a:pt x="281" y="401"/>
                  </a:lnTo>
                  <a:close/>
                  <a:moveTo>
                    <a:pt x="297" y="382"/>
                  </a:moveTo>
                  <a:cubicBezTo>
                    <a:pt x="294" y="385"/>
                    <a:pt x="292" y="388"/>
                    <a:pt x="289" y="391"/>
                  </a:cubicBezTo>
                  <a:cubicBezTo>
                    <a:pt x="293" y="395"/>
                    <a:pt x="293" y="395"/>
                    <a:pt x="293" y="395"/>
                  </a:cubicBezTo>
                  <a:cubicBezTo>
                    <a:pt x="296" y="392"/>
                    <a:pt x="298" y="389"/>
                    <a:pt x="301" y="386"/>
                  </a:cubicBezTo>
                  <a:lnTo>
                    <a:pt x="297" y="382"/>
                  </a:lnTo>
                  <a:close/>
                  <a:moveTo>
                    <a:pt x="313" y="364"/>
                  </a:moveTo>
                  <a:cubicBezTo>
                    <a:pt x="310" y="367"/>
                    <a:pt x="307" y="370"/>
                    <a:pt x="305" y="373"/>
                  </a:cubicBezTo>
                  <a:cubicBezTo>
                    <a:pt x="309" y="377"/>
                    <a:pt x="309" y="377"/>
                    <a:pt x="309" y="377"/>
                  </a:cubicBezTo>
                  <a:cubicBezTo>
                    <a:pt x="311" y="374"/>
                    <a:pt x="314" y="371"/>
                    <a:pt x="317" y="368"/>
                  </a:cubicBezTo>
                  <a:lnTo>
                    <a:pt x="313" y="364"/>
                  </a:lnTo>
                  <a:close/>
                  <a:moveTo>
                    <a:pt x="329" y="347"/>
                  </a:moveTo>
                  <a:cubicBezTo>
                    <a:pt x="326" y="350"/>
                    <a:pt x="324" y="353"/>
                    <a:pt x="321" y="355"/>
                  </a:cubicBezTo>
                  <a:cubicBezTo>
                    <a:pt x="325" y="359"/>
                    <a:pt x="325" y="359"/>
                    <a:pt x="325" y="359"/>
                  </a:cubicBezTo>
                  <a:cubicBezTo>
                    <a:pt x="328" y="356"/>
                    <a:pt x="330" y="353"/>
                    <a:pt x="333" y="350"/>
                  </a:cubicBezTo>
                  <a:lnTo>
                    <a:pt x="329" y="347"/>
                  </a:lnTo>
                  <a:close/>
                  <a:moveTo>
                    <a:pt x="346" y="329"/>
                  </a:moveTo>
                  <a:cubicBezTo>
                    <a:pt x="343" y="332"/>
                    <a:pt x="340" y="335"/>
                    <a:pt x="337" y="338"/>
                  </a:cubicBezTo>
                  <a:cubicBezTo>
                    <a:pt x="341" y="342"/>
                    <a:pt x="341" y="342"/>
                    <a:pt x="341" y="342"/>
                  </a:cubicBezTo>
                  <a:cubicBezTo>
                    <a:pt x="344" y="339"/>
                    <a:pt x="347" y="336"/>
                    <a:pt x="350" y="333"/>
                  </a:cubicBezTo>
                  <a:lnTo>
                    <a:pt x="346" y="329"/>
                  </a:lnTo>
                  <a:close/>
                  <a:moveTo>
                    <a:pt x="363" y="313"/>
                  </a:moveTo>
                  <a:cubicBezTo>
                    <a:pt x="360" y="315"/>
                    <a:pt x="357" y="318"/>
                    <a:pt x="354" y="321"/>
                  </a:cubicBezTo>
                  <a:cubicBezTo>
                    <a:pt x="358" y="325"/>
                    <a:pt x="358" y="325"/>
                    <a:pt x="358" y="325"/>
                  </a:cubicBezTo>
                  <a:cubicBezTo>
                    <a:pt x="361" y="322"/>
                    <a:pt x="364" y="319"/>
                    <a:pt x="367" y="316"/>
                  </a:cubicBezTo>
                  <a:lnTo>
                    <a:pt x="363" y="313"/>
                  </a:lnTo>
                  <a:close/>
                  <a:moveTo>
                    <a:pt x="380" y="296"/>
                  </a:moveTo>
                  <a:cubicBezTo>
                    <a:pt x="377" y="299"/>
                    <a:pt x="374" y="301"/>
                    <a:pt x="372" y="304"/>
                  </a:cubicBezTo>
                  <a:cubicBezTo>
                    <a:pt x="375" y="308"/>
                    <a:pt x="375" y="308"/>
                    <a:pt x="375" y="308"/>
                  </a:cubicBezTo>
                  <a:cubicBezTo>
                    <a:pt x="378" y="305"/>
                    <a:pt x="381" y="303"/>
                    <a:pt x="384" y="300"/>
                  </a:cubicBezTo>
                  <a:lnTo>
                    <a:pt x="380" y="296"/>
                  </a:lnTo>
                  <a:close/>
                  <a:moveTo>
                    <a:pt x="398" y="280"/>
                  </a:moveTo>
                  <a:cubicBezTo>
                    <a:pt x="395" y="282"/>
                    <a:pt x="392" y="285"/>
                    <a:pt x="389" y="288"/>
                  </a:cubicBezTo>
                  <a:cubicBezTo>
                    <a:pt x="393" y="292"/>
                    <a:pt x="393" y="292"/>
                    <a:pt x="393" y="292"/>
                  </a:cubicBezTo>
                  <a:cubicBezTo>
                    <a:pt x="396" y="289"/>
                    <a:pt x="399" y="286"/>
                    <a:pt x="402" y="284"/>
                  </a:cubicBezTo>
                  <a:lnTo>
                    <a:pt x="398" y="280"/>
                  </a:lnTo>
                  <a:close/>
                  <a:moveTo>
                    <a:pt x="416" y="264"/>
                  </a:moveTo>
                  <a:cubicBezTo>
                    <a:pt x="413" y="267"/>
                    <a:pt x="410" y="269"/>
                    <a:pt x="407" y="272"/>
                  </a:cubicBezTo>
                  <a:cubicBezTo>
                    <a:pt x="411" y="276"/>
                    <a:pt x="411" y="276"/>
                    <a:pt x="411" y="276"/>
                  </a:cubicBezTo>
                  <a:cubicBezTo>
                    <a:pt x="414" y="273"/>
                    <a:pt x="417" y="271"/>
                    <a:pt x="420" y="268"/>
                  </a:cubicBezTo>
                  <a:lnTo>
                    <a:pt x="416" y="264"/>
                  </a:lnTo>
                  <a:close/>
                  <a:moveTo>
                    <a:pt x="435" y="249"/>
                  </a:moveTo>
                  <a:cubicBezTo>
                    <a:pt x="432" y="251"/>
                    <a:pt x="428" y="254"/>
                    <a:pt x="425" y="256"/>
                  </a:cubicBezTo>
                  <a:cubicBezTo>
                    <a:pt x="429" y="260"/>
                    <a:pt x="429" y="260"/>
                    <a:pt x="429" y="260"/>
                  </a:cubicBezTo>
                  <a:cubicBezTo>
                    <a:pt x="432" y="258"/>
                    <a:pt x="435" y="255"/>
                    <a:pt x="438" y="253"/>
                  </a:cubicBezTo>
                  <a:lnTo>
                    <a:pt x="435" y="249"/>
                  </a:lnTo>
                  <a:close/>
                  <a:moveTo>
                    <a:pt x="453" y="234"/>
                  </a:moveTo>
                  <a:cubicBezTo>
                    <a:pt x="450" y="236"/>
                    <a:pt x="447" y="239"/>
                    <a:pt x="444" y="241"/>
                  </a:cubicBezTo>
                  <a:cubicBezTo>
                    <a:pt x="447" y="245"/>
                    <a:pt x="447" y="245"/>
                    <a:pt x="447" y="245"/>
                  </a:cubicBezTo>
                  <a:cubicBezTo>
                    <a:pt x="451" y="243"/>
                    <a:pt x="454" y="240"/>
                    <a:pt x="457" y="238"/>
                  </a:cubicBezTo>
                  <a:lnTo>
                    <a:pt x="453" y="234"/>
                  </a:lnTo>
                  <a:close/>
                  <a:moveTo>
                    <a:pt x="473" y="219"/>
                  </a:moveTo>
                  <a:cubicBezTo>
                    <a:pt x="469" y="221"/>
                    <a:pt x="466" y="224"/>
                    <a:pt x="463" y="226"/>
                  </a:cubicBezTo>
                  <a:cubicBezTo>
                    <a:pt x="466" y="231"/>
                    <a:pt x="466" y="231"/>
                    <a:pt x="466" y="231"/>
                  </a:cubicBezTo>
                  <a:cubicBezTo>
                    <a:pt x="469" y="228"/>
                    <a:pt x="473" y="226"/>
                    <a:pt x="476" y="223"/>
                  </a:cubicBezTo>
                  <a:lnTo>
                    <a:pt x="473" y="219"/>
                  </a:lnTo>
                  <a:close/>
                  <a:moveTo>
                    <a:pt x="492" y="205"/>
                  </a:moveTo>
                  <a:cubicBezTo>
                    <a:pt x="489" y="207"/>
                    <a:pt x="486" y="210"/>
                    <a:pt x="482" y="212"/>
                  </a:cubicBezTo>
                  <a:cubicBezTo>
                    <a:pt x="485" y="216"/>
                    <a:pt x="485" y="216"/>
                    <a:pt x="485" y="216"/>
                  </a:cubicBezTo>
                  <a:cubicBezTo>
                    <a:pt x="489" y="214"/>
                    <a:pt x="492" y="212"/>
                    <a:pt x="495" y="209"/>
                  </a:cubicBezTo>
                  <a:lnTo>
                    <a:pt x="492" y="205"/>
                  </a:lnTo>
                  <a:close/>
                  <a:moveTo>
                    <a:pt x="512" y="191"/>
                  </a:moveTo>
                  <a:cubicBezTo>
                    <a:pt x="509" y="193"/>
                    <a:pt x="505" y="196"/>
                    <a:pt x="502" y="198"/>
                  </a:cubicBezTo>
                  <a:cubicBezTo>
                    <a:pt x="505" y="202"/>
                    <a:pt x="505" y="202"/>
                    <a:pt x="505" y="202"/>
                  </a:cubicBezTo>
                  <a:cubicBezTo>
                    <a:pt x="508" y="200"/>
                    <a:pt x="512" y="198"/>
                    <a:pt x="515" y="196"/>
                  </a:cubicBezTo>
                  <a:lnTo>
                    <a:pt x="512" y="191"/>
                  </a:lnTo>
                  <a:close/>
                  <a:moveTo>
                    <a:pt x="532" y="178"/>
                  </a:moveTo>
                  <a:cubicBezTo>
                    <a:pt x="529" y="180"/>
                    <a:pt x="525" y="182"/>
                    <a:pt x="522" y="184"/>
                  </a:cubicBezTo>
                  <a:cubicBezTo>
                    <a:pt x="525" y="189"/>
                    <a:pt x="525" y="189"/>
                    <a:pt x="525" y="189"/>
                  </a:cubicBezTo>
                  <a:cubicBezTo>
                    <a:pt x="528" y="187"/>
                    <a:pt x="531" y="184"/>
                    <a:pt x="535" y="182"/>
                  </a:cubicBezTo>
                  <a:lnTo>
                    <a:pt x="532" y="178"/>
                  </a:lnTo>
                  <a:close/>
                  <a:moveTo>
                    <a:pt x="552" y="165"/>
                  </a:moveTo>
                  <a:cubicBezTo>
                    <a:pt x="549" y="167"/>
                    <a:pt x="545" y="169"/>
                    <a:pt x="542" y="171"/>
                  </a:cubicBezTo>
                  <a:cubicBezTo>
                    <a:pt x="545" y="176"/>
                    <a:pt x="545" y="176"/>
                    <a:pt x="545" y="176"/>
                  </a:cubicBezTo>
                  <a:cubicBezTo>
                    <a:pt x="548" y="174"/>
                    <a:pt x="552" y="172"/>
                    <a:pt x="555" y="169"/>
                  </a:cubicBezTo>
                  <a:cubicBezTo>
                    <a:pt x="552" y="165"/>
                    <a:pt x="552" y="165"/>
                    <a:pt x="552" y="165"/>
                  </a:cubicBezTo>
                  <a:close/>
                  <a:moveTo>
                    <a:pt x="573" y="152"/>
                  </a:moveTo>
                  <a:cubicBezTo>
                    <a:pt x="569" y="155"/>
                    <a:pt x="566" y="157"/>
                    <a:pt x="563" y="159"/>
                  </a:cubicBezTo>
                  <a:cubicBezTo>
                    <a:pt x="565" y="163"/>
                    <a:pt x="565" y="163"/>
                    <a:pt x="565" y="163"/>
                  </a:cubicBezTo>
                  <a:cubicBezTo>
                    <a:pt x="569" y="161"/>
                    <a:pt x="572" y="159"/>
                    <a:pt x="576" y="157"/>
                  </a:cubicBezTo>
                  <a:lnTo>
                    <a:pt x="573" y="152"/>
                  </a:lnTo>
                  <a:close/>
                  <a:moveTo>
                    <a:pt x="594" y="141"/>
                  </a:moveTo>
                  <a:cubicBezTo>
                    <a:pt x="590" y="142"/>
                    <a:pt x="587" y="144"/>
                    <a:pt x="583" y="146"/>
                  </a:cubicBezTo>
                  <a:cubicBezTo>
                    <a:pt x="586" y="151"/>
                    <a:pt x="586" y="151"/>
                    <a:pt x="586" y="151"/>
                  </a:cubicBezTo>
                  <a:cubicBezTo>
                    <a:pt x="590" y="149"/>
                    <a:pt x="593" y="147"/>
                    <a:pt x="597" y="145"/>
                  </a:cubicBezTo>
                  <a:lnTo>
                    <a:pt x="594" y="141"/>
                  </a:lnTo>
                  <a:close/>
                  <a:moveTo>
                    <a:pt x="615" y="129"/>
                  </a:moveTo>
                  <a:cubicBezTo>
                    <a:pt x="612" y="131"/>
                    <a:pt x="608" y="133"/>
                    <a:pt x="604" y="135"/>
                  </a:cubicBezTo>
                  <a:cubicBezTo>
                    <a:pt x="607" y="139"/>
                    <a:pt x="607" y="139"/>
                    <a:pt x="607" y="139"/>
                  </a:cubicBezTo>
                  <a:cubicBezTo>
                    <a:pt x="611" y="137"/>
                    <a:pt x="614" y="136"/>
                    <a:pt x="618" y="134"/>
                  </a:cubicBezTo>
                  <a:lnTo>
                    <a:pt x="615" y="129"/>
                  </a:lnTo>
                  <a:close/>
                  <a:moveTo>
                    <a:pt x="637" y="118"/>
                  </a:moveTo>
                  <a:cubicBezTo>
                    <a:pt x="633" y="120"/>
                    <a:pt x="629" y="122"/>
                    <a:pt x="626" y="123"/>
                  </a:cubicBezTo>
                  <a:cubicBezTo>
                    <a:pt x="628" y="128"/>
                    <a:pt x="628" y="128"/>
                    <a:pt x="628" y="128"/>
                  </a:cubicBezTo>
                  <a:cubicBezTo>
                    <a:pt x="632" y="126"/>
                    <a:pt x="635" y="125"/>
                    <a:pt x="639" y="123"/>
                  </a:cubicBezTo>
                  <a:lnTo>
                    <a:pt x="637" y="118"/>
                  </a:lnTo>
                  <a:close/>
                  <a:moveTo>
                    <a:pt x="658" y="107"/>
                  </a:moveTo>
                  <a:cubicBezTo>
                    <a:pt x="655" y="109"/>
                    <a:pt x="651" y="111"/>
                    <a:pt x="647" y="113"/>
                  </a:cubicBezTo>
                  <a:cubicBezTo>
                    <a:pt x="650" y="117"/>
                    <a:pt x="650" y="117"/>
                    <a:pt x="650" y="117"/>
                  </a:cubicBezTo>
                  <a:cubicBezTo>
                    <a:pt x="653" y="116"/>
                    <a:pt x="657" y="114"/>
                    <a:pt x="661" y="112"/>
                  </a:cubicBezTo>
                  <a:lnTo>
                    <a:pt x="658" y="107"/>
                  </a:lnTo>
                  <a:close/>
                  <a:moveTo>
                    <a:pt x="680" y="97"/>
                  </a:moveTo>
                  <a:cubicBezTo>
                    <a:pt x="677" y="99"/>
                    <a:pt x="673" y="101"/>
                    <a:pt x="669" y="102"/>
                  </a:cubicBezTo>
                  <a:cubicBezTo>
                    <a:pt x="671" y="107"/>
                    <a:pt x="671" y="107"/>
                    <a:pt x="671" y="107"/>
                  </a:cubicBezTo>
                  <a:cubicBezTo>
                    <a:pt x="675" y="105"/>
                    <a:pt x="679" y="104"/>
                    <a:pt x="682" y="102"/>
                  </a:cubicBezTo>
                  <a:lnTo>
                    <a:pt x="680" y="97"/>
                  </a:lnTo>
                  <a:close/>
                  <a:moveTo>
                    <a:pt x="702" y="88"/>
                  </a:moveTo>
                  <a:cubicBezTo>
                    <a:pt x="699" y="89"/>
                    <a:pt x="695" y="91"/>
                    <a:pt x="691" y="92"/>
                  </a:cubicBezTo>
                  <a:cubicBezTo>
                    <a:pt x="693" y="97"/>
                    <a:pt x="693" y="97"/>
                    <a:pt x="693" y="97"/>
                  </a:cubicBezTo>
                  <a:cubicBezTo>
                    <a:pt x="697" y="96"/>
                    <a:pt x="701" y="94"/>
                    <a:pt x="704" y="93"/>
                  </a:cubicBezTo>
                  <a:lnTo>
                    <a:pt x="702" y="88"/>
                  </a:lnTo>
                  <a:close/>
                  <a:moveTo>
                    <a:pt x="725" y="79"/>
                  </a:moveTo>
                  <a:cubicBezTo>
                    <a:pt x="721" y="80"/>
                    <a:pt x="717" y="82"/>
                    <a:pt x="713" y="83"/>
                  </a:cubicBezTo>
                  <a:cubicBezTo>
                    <a:pt x="715" y="88"/>
                    <a:pt x="715" y="88"/>
                    <a:pt x="715" y="88"/>
                  </a:cubicBezTo>
                  <a:cubicBezTo>
                    <a:pt x="719" y="87"/>
                    <a:pt x="723" y="85"/>
                    <a:pt x="727" y="84"/>
                  </a:cubicBezTo>
                  <a:lnTo>
                    <a:pt x="725" y="79"/>
                  </a:lnTo>
                  <a:close/>
                  <a:moveTo>
                    <a:pt x="747" y="70"/>
                  </a:moveTo>
                  <a:cubicBezTo>
                    <a:pt x="743" y="71"/>
                    <a:pt x="740" y="73"/>
                    <a:pt x="736" y="74"/>
                  </a:cubicBezTo>
                  <a:cubicBezTo>
                    <a:pt x="738" y="79"/>
                    <a:pt x="738" y="79"/>
                    <a:pt x="738" y="79"/>
                  </a:cubicBezTo>
                  <a:cubicBezTo>
                    <a:pt x="741" y="78"/>
                    <a:pt x="745" y="76"/>
                    <a:pt x="749" y="75"/>
                  </a:cubicBezTo>
                  <a:lnTo>
                    <a:pt x="747" y="70"/>
                  </a:lnTo>
                  <a:close/>
                  <a:moveTo>
                    <a:pt x="770" y="62"/>
                  </a:moveTo>
                  <a:cubicBezTo>
                    <a:pt x="766" y="63"/>
                    <a:pt x="762" y="65"/>
                    <a:pt x="758" y="66"/>
                  </a:cubicBezTo>
                  <a:cubicBezTo>
                    <a:pt x="760" y="71"/>
                    <a:pt x="760" y="71"/>
                    <a:pt x="760" y="71"/>
                  </a:cubicBezTo>
                  <a:cubicBezTo>
                    <a:pt x="764" y="70"/>
                    <a:pt x="768" y="68"/>
                    <a:pt x="771" y="67"/>
                  </a:cubicBezTo>
                  <a:lnTo>
                    <a:pt x="770" y="62"/>
                  </a:lnTo>
                  <a:close/>
                  <a:moveTo>
                    <a:pt x="793" y="54"/>
                  </a:moveTo>
                  <a:cubicBezTo>
                    <a:pt x="789" y="56"/>
                    <a:pt x="785" y="57"/>
                    <a:pt x="781" y="58"/>
                  </a:cubicBezTo>
                  <a:cubicBezTo>
                    <a:pt x="783" y="63"/>
                    <a:pt x="783" y="63"/>
                    <a:pt x="783" y="63"/>
                  </a:cubicBezTo>
                  <a:cubicBezTo>
                    <a:pt x="787" y="62"/>
                    <a:pt x="790" y="61"/>
                    <a:pt x="794" y="60"/>
                  </a:cubicBezTo>
                  <a:lnTo>
                    <a:pt x="793" y="54"/>
                  </a:lnTo>
                  <a:close/>
                  <a:moveTo>
                    <a:pt x="815" y="47"/>
                  </a:moveTo>
                  <a:cubicBezTo>
                    <a:pt x="812" y="48"/>
                    <a:pt x="808" y="50"/>
                    <a:pt x="804" y="51"/>
                  </a:cubicBezTo>
                  <a:cubicBezTo>
                    <a:pt x="806" y="56"/>
                    <a:pt x="806" y="56"/>
                    <a:pt x="806" y="56"/>
                  </a:cubicBezTo>
                  <a:cubicBezTo>
                    <a:pt x="809" y="55"/>
                    <a:pt x="813" y="54"/>
                    <a:pt x="817" y="52"/>
                  </a:cubicBezTo>
                  <a:lnTo>
                    <a:pt x="815" y="47"/>
                  </a:lnTo>
                  <a:close/>
                  <a:moveTo>
                    <a:pt x="839" y="41"/>
                  </a:moveTo>
                  <a:cubicBezTo>
                    <a:pt x="835" y="42"/>
                    <a:pt x="831" y="43"/>
                    <a:pt x="827" y="44"/>
                  </a:cubicBezTo>
                  <a:cubicBezTo>
                    <a:pt x="829" y="49"/>
                    <a:pt x="829" y="49"/>
                    <a:pt x="829" y="49"/>
                  </a:cubicBezTo>
                  <a:cubicBezTo>
                    <a:pt x="832" y="48"/>
                    <a:pt x="836" y="47"/>
                    <a:pt x="840" y="46"/>
                  </a:cubicBezTo>
                  <a:lnTo>
                    <a:pt x="839" y="41"/>
                  </a:lnTo>
                  <a:close/>
                  <a:moveTo>
                    <a:pt x="862" y="35"/>
                  </a:moveTo>
                  <a:cubicBezTo>
                    <a:pt x="858" y="36"/>
                    <a:pt x="854" y="37"/>
                    <a:pt x="850" y="38"/>
                  </a:cubicBezTo>
                  <a:cubicBezTo>
                    <a:pt x="852" y="43"/>
                    <a:pt x="852" y="43"/>
                    <a:pt x="852" y="43"/>
                  </a:cubicBezTo>
                  <a:cubicBezTo>
                    <a:pt x="855" y="42"/>
                    <a:pt x="859" y="41"/>
                    <a:pt x="863" y="40"/>
                  </a:cubicBezTo>
                  <a:lnTo>
                    <a:pt x="862" y="35"/>
                  </a:lnTo>
                  <a:close/>
                  <a:moveTo>
                    <a:pt x="885" y="29"/>
                  </a:moveTo>
                  <a:cubicBezTo>
                    <a:pt x="881" y="30"/>
                    <a:pt x="877" y="31"/>
                    <a:pt x="874" y="32"/>
                  </a:cubicBezTo>
                  <a:cubicBezTo>
                    <a:pt x="875" y="37"/>
                    <a:pt x="875" y="37"/>
                    <a:pt x="875" y="37"/>
                  </a:cubicBezTo>
                  <a:cubicBezTo>
                    <a:pt x="879" y="36"/>
                    <a:pt x="883" y="35"/>
                    <a:pt x="886" y="34"/>
                  </a:cubicBezTo>
                  <a:lnTo>
                    <a:pt x="885" y="29"/>
                  </a:lnTo>
                  <a:close/>
                  <a:moveTo>
                    <a:pt x="909" y="24"/>
                  </a:moveTo>
                  <a:cubicBezTo>
                    <a:pt x="905" y="25"/>
                    <a:pt x="901" y="26"/>
                    <a:pt x="897" y="26"/>
                  </a:cubicBezTo>
                  <a:cubicBezTo>
                    <a:pt x="898" y="32"/>
                    <a:pt x="898" y="32"/>
                    <a:pt x="898" y="32"/>
                  </a:cubicBezTo>
                  <a:cubicBezTo>
                    <a:pt x="902" y="31"/>
                    <a:pt x="906" y="30"/>
                    <a:pt x="910" y="29"/>
                  </a:cubicBezTo>
                  <a:lnTo>
                    <a:pt x="909" y="24"/>
                  </a:lnTo>
                  <a:close/>
                  <a:moveTo>
                    <a:pt x="932" y="19"/>
                  </a:moveTo>
                  <a:cubicBezTo>
                    <a:pt x="928" y="20"/>
                    <a:pt x="925" y="21"/>
                    <a:pt x="921" y="22"/>
                  </a:cubicBezTo>
                  <a:cubicBezTo>
                    <a:pt x="922" y="27"/>
                    <a:pt x="922" y="27"/>
                    <a:pt x="922" y="27"/>
                  </a:cubicBezTo>
                  <a:cubicBezTo>
                    <a:pt x="926" y="26"/>
                    <a:pt x="929" y="25"/>
                    <a:pt x="933" y="25"/>
                  </a:cubicBezTo>
                  <a:lnTo>
                    <a:pt x="932" y="19"/>
                  </a:lnTo>
                  <a:close/>
                  <a:moveTo>
                    <a:pt x="956" y="15"/>
                  </a:moveTo>
                  <a:cubicBezTo>
                    <a:pt x="952" y="16"/>
                    <a:pt x="948" y="17"/>
                    <a:pt x="944" y="17"/>
                  </a:cubicBezTo>
                  <a:cubicBezTo>
                    <a:pt x="945" y="23"/>
                    <a:pt x="945" y="23"/>
                    <a:pt x="945" y="23"/>
                  </a:cubicBezTo>
                  <a:cubicBezTo>
                    <a:pt x="949" y="22"/>
                    <a:pt x="953" y="21"/>
                    <a:pt x="957" y="21"/>
                  </a:cubicBezTo>
                  <a:lnTo>
                    <a:pt x="956" y="15"/>
                  </a:lnTo>
                  <a:close/>
                  <a:moveTo>
                    <a:pt x="980" y="12"/>
                  </a:moveTo>
                  <a:cubicBezTo>
                    <a:pt x="976" y="12"/>
                    <a:pt x="972" y="13"/>
                    <a:pt x="968" y="13"/>
                  </a:cubicBezTo>
                  <a:cubicBezTo>
                    <a:pt x="969" y="19"/>
                    <a:pt x="969" y="19"/>
                    <a:pt x="969" y="19"/>
                  </a:cubicBezTo>
                  <a:cubicBezTo>
                    <a:pt x="973" y="18"/>
                    <a:pt x="977" y="18"/>
                    <a:pt x="981" y="17"/>
                  </a:cubicBezTo>
                  <a:lnTo>
                    <a:pt x="980" y="12"/>
                  </a:lnTo>
                  <a:close/>
                  <a:moveTo>
                    <a:pt x="1004" y="9"/>
                  </a:moveTo>
                  <a:cubicBezTo>
                    <a:pt x="1000" y="9"/>
                    <a:pt x="996" y="10"/>
                    <a:pt x="992" y="10"/>
                  </a:cubicBezTo>
                  <a:cubicBezTo>
                    <a:pt x="993" y="15"/>
                    <a:pt x="993" y="15"/>
                    <a:pt x="993" y="15"/>
                  </a:cubicBezTo>
                  <a:cubicBezTo>
                    <a:pt x="996" y="15"/>
                    <a:pt x="1000" y="14"/>
                    <a:pt x="1004" y="14"/>
                  </a:cubicBezTo>
                  <a:lnTo>
                    <a:pt x="1004" y="9"/>
                  </a:lnTo>
                  <a:close/>
                  <a:moveTo>
                    <a:pt x="1028" y="6"/>
                  </a:moveTo>
                  <a:cubicBezTo>
                    <a:pt x="1024" y="6"/>
                    <a:pt x="1020" y="7"/>
                    <a:pt x="1016" y="7"/>
                  </a:cubicBezTo>
                  <a:cubicBezTo>
                    <a:pt x="1016" y="13"/>
                    <a:pt x="1016" y="13"/>
                    <a:pt x="1016" y="13"/>
                  </a:cubicBezTo>
                  <a:cubicBezTo>
                    <a:pt x="1020" y="12"/>
                    <a:pt x="1024" y="12"/>
                    <a:pt x="1028" y="11"/>
                  </a:cubicBezTo>
                  <a:lnTo>
                    <a:pt x="1028" y="6"/>
                  </a:lnTo>
                  <a:close/>
                  <a:moveTo>
                    <a:pt x="1052" y="4"/>
                  </a:moveTo>
                  <a:cubicBezTo>
                    <a:pt x="1048" y="4"/>
                    <a:pt x="1044" y="5"/>
                    <a:pt x="1040" y="5"/>
                  </a:cubicBezTo>
                  <a:cubicBezTo>
                    <a:pt x="1040" y="10"/>
                    <a:pt x="1040" y="10"/>
                    <a:pt x="1040" y="10"/>
                  </a:cubicBezTo>
                  <a:cubicBezTo>
                    <a:pt x="1044" y="10"/>
                    <a:pt x="1048" y="10"/>
                    <a:pt x="1052" y="9"/>
                  </a:cubicBezTo>
                  <a:lnTo>
                    <a:pt x="1052" y="4"/>
                  </a:lnTo>
                  <a:close/>
                  <a:moveTo>
                    <a:pt x="1076" y="2"/>
                  </a:moveTo>
                  <a:cubicBezTo>
                    <a:pt x="1072" y="2"/>
                    <a:pt x="1068" y="3"/>
                    <a:pt x="1064" y="3"/>
                  </a:cubicBezTo>
                  <a:cubicBezTo>
                    <a:pt x="1064" y="8"/>
                    <a:pt x="1064" y="8"/>
                    <a:pt x="1064" y="8"/>
                  </a:cubicBezTo>
                  <a:cubicBezTo>
                    <a:pt x="1068" y="8"/>
                    <a:pt x="1072" y="8"/>
                    <a:pt x="1076" y="8"/>
                  </a:cubicBezTo>
                  <a:lnTo>
                    <a:pt x="1076" y="2"/>
                  </a:lnTo>
                  <a:close/>
                  <a:moveTo>
                    <a:pt x="1100" y="1"/>
                  </a:moveTo>
                  <a:cubicBezTo>
                    <a:pt x="1096" y="1"/>
                    <a:pt x="1092" y="1"/>
                    <a:pt x="1088" y="2"/>
                  </a:cubicBezTo>
                  <a:cubicBezTo>
                    <a:pt x="1088" y="7"/>
                    <a:pt x="1088" y="7"/>
                    <a:pt x="1088" y="7"/>
                  </a:cubicBezTo>
                  <a:cubicBezTo>
                    <a:pt x="1092" y="7"/>
                    <a:pt x="1096" y="7"/>
                    <a:pt x="1100" y="6"/>
                  </a:cubicBezTo>
                  <a:lnTo>
                    <a:pt x="1100" y="1"/>
                  </a:lnTo>
                  <a:close/>
                  <a:moveTo>
                    <a:pt x="1124" y="0"/>
                  </a:moveTo>
                  <a:cubicBezTo>
                    <a:pt x="1120" y="1"/>
                    <a:pt x="1116" y="1"/>
                    <a:pt x="1112" y="1"/>
                  </a:cubicBezTo>
                  <a:cubicBezTo>
                    <a:pt x="1112" y="6"/>
                    <a:pt x="1112" y="6"/>
                    <a:pt x="1112" y="6"/>
                  </a:cubicBezTo>
                  <a:cubicBezTo>
                    <a:pt x="1116" y="6"/>
                    <a:pt x="1120" y="6"/>
                    <a:pt x="1124" y="6"/>
                  </a:cubicBezTo>
                  <a:cubicBezTo>
                    <a:pt x="1124" y="0"/>
                    <a:pt x="1124" y="0"/>
                    <a:pt x="1124" y="0"/>
                  </a:cubicBezTo>
                  <a:close/>
                  <a:moveTo>
                    <a:pt x="1148" y="0"/>
                  </a:moveTo>
                  <a:cubicBezTo>
                    <a:pt x="1147" y="0"/>
                    <a:pt x="1146" y="0"/>
                    <a:pt x="1145" y="0"/>
                  </a:cubicBezTo>
                  <a:cubicBezTo>
                    <a:pt x="1142" y="0"/>
                    <a:pt x="1139" y="0"/>
                    <a:pt x="1136" y="0"/>
                  </a:cubicBezTo>
                  <a:cubicBezTo>
                    <a:pt x="1136" y="6"/>
                    <a:pt x="1136" y="6"/>
                    <a:pt x="1136" y="6"/>
                  </a:cubicBezTo>
                  <a:cubicBezTo>
                    <a:pt x="1139" y="6"/>
                    <a:pt x="1142" y="6"/>
                    <a:pt x="1145" y="6"/>
                  </a:cubicBezTo>
                  <a:cubicBezTo>
                    <a:pt x="1146" y="6"/>
                    <a:pt x="1147" y="6"/>
                    <a:pt x="1148" y="6"/>
                  </a:cubicBezTo>
                  <a:lnTo>
                    <a:pt x="1148" y="0"/>
                  </a:lnTo>
                  <a:close/>
                  <a:moveTo>
                    <a:pt x="1172" y="1"/>
                  </a:moveTo>
                  <a:cubicBezTo>
                    <a:pt x="1168" y="0"/>
                    <a:pt x="1164" y="0"/>
                    <a:pt x="1160" y="0"/>
                  </a:cubicBezTo>
                  <a:cubicBezTo>
                    <a:pt x="1160" y="6"/>
                    <a:pt x="1160" y="6"/>
                    <a:pt x="1160" y="6"/>
                  </a:cubicBezTo>
                  <a:cubicBezTo>
                    <a:pt x="1164" y="6"/>
                    <a:pt x="1168" y="6"/>
                    <a:pt x="1172" y="6"/>
                  </a:cubicBezTo>
                  <a:lnTo>
                    <a:pt x="1172" y="1"/>
                  </a:lnTo>
                  <a:close/>
                  <a:moveTo>
                    <a:pt x="1196" y="1"/>
                  </a:moveTo>
                  <a:cubicBezTo>
                    <a:pt x="1192" y="1"/>
                    <a:pt x="1188" y="1"/>
                    <a:pt x="1184" y="1"/>
                  </a:cubicBezTo>
                  <a:cubicBezTo>
                    <a:pt x="1184" y="6"/>
                    <a:pt x="1184" y="6"/>
                    <a:pt x="1184" y="6"/>
                  </a:cubicBezTo>
                  <a:cubicBezTo>
                    <a:pt x="1188" y="6"/>
                    <a:pt x="1192" y="6"/>
                    <a:pt x="1196" y="7"/>
                  </a:cubicBezTo>
                  <a:lnTo>
                    <a:pt x="1196" y="1"/>
                  </a:lnTo>
                  <a:close/>
                  <a:moveTo>
                    <a:pt x="1220" y="3"/>
                  </a:moveTo>
                  <a:cubicBezTo>
                    <a:pt x="1216" y="2"/>
                    <a:pt x="1212" y="2"/>
                    <a:pt x="1208" y="2"/>
                  </a:cubicBezTo>
                  <a:cubicBezTo>
                    <a:pt x="1208" y="7"/>
                    <a:pt x="1208" y="7"/>
                    <a:pt x="1208" y="7"/>
                  </a:cubicBezTo>
                  <a:cubicBezTo>
                    <a:pt x="1212" y="7"/>
                    <a:pt x="1215" y="8"/>
                    <a:pt x="1219" y="8"/>
                  </a:cubicBezTo>
                  <a:lnTo>
                    <a:pt x="1220" y="3"/>
                  </a:lnTo>
                  <a:close/>
                  <a:moveTo>
                    <a:pt x="1244" y="4"/>
                  </a:moveTo>
                  <a:cubicBezTo>
                    <a:pt x="1240" y="4"/>
                    <a:pt x="1236" y="4"/>
                    <a:pt x="1232" y="3"/>
                  </a:cubicBezTo>
                  <a:cubicBezTo>
                    <a:pt x="1231" y="9"/>
                    <a:pt x="1231" y="9"/>
                    <a:pt x="1231" y="9"/>
                  </a:cubicBezTo>
                  <a:cubicBezTo>
                    <a:pt x="1235" y="9"/>
                    <a:pt x="1239" y="9"/>
                    <a:pt x="1243" y="10"/>
                  </a:cubicBezTo>
                  <a:lnTo>
                    <a:pt x="1244" y="4"/>
                  </a:lnTo>
                  <a:close/>
                  <a:moveTo>
                    <a:pt x="1268" y="6"/>
                  </a:moveTo>
                  <a:cubicBezTo>
                    <a:pt x="1264" y="6"/>
                    <a:pt x="1260" y="6"/>
                    <a:pt x="1256" y="5"/>
                  </a:cubicBezTo>
                  <a:cubicBezTo>
                    <a:pt x="1255" y="11"/>
                    <a:pt x="1255" y="11"/>
                    <a:pt x="1255" y="11"/>
                  </a:cubicBezTo>
                  <a:cubicBezTo>
                    <a:pt x="1259" y="11"/>
                    <a:pt x="1263" y="11"/>
                    <a:pt x="1267" y="12"/>
                  </a:cubicBezTo>
                  <a:lnTo>
                    <a:pt x="1268" y="6"/>
                  </a:lnTo>
                  <a:close/>
                  <a:moveTo>
                    <a:pt x="1292" y="9"/>
                  </a:moveTo>
                  <a:cubicBezTo>
                    <a:pt x="1288" y="9"/>
                    <a:pt x="1284" y="8"/>
                    <a:pt x="1280" y="8"/>
                  </a:cubicBezTo>
                  <a:cubicBezTo>
                    <a:pt x="1279" y="13"/>
                    <a:pt x="1279" y="13"/>
                    <a:pt x="1279" y="13"/>
                  </a:cubicBezTo>
                  <a:cubicBezTo>
                    <a:pt x="1283" y="14"/>
                    <a:pt x="1287" y="14"/>
                    <a:pt x="1291" y="14"/>
                  </a:cubicBezTo>
                  <a:lnTo>
                    <a:pt x="1292" y="9"/>
                  </a:lnTo>
                  <a:close/>
                  <a:moveTo>
                    <a:pt x="1315" y="12"/>
                  </a:moveTo>
                  <a:cubicBezTo>
                    <a:pt x="1312" y="12"/>
                    <a:pt x="1308" y="11"/>
                    <a:pt x="1304" y="11"/>
                  </a:cubicBezTo>
                  <a:cubicBezTo>
                    <a:pt x="1303" y="16"/>
                    <a:pt x="1303" y="16"/>
                    <a:pt x="1303" y="16"/>
                  </a:cubicBezTo>
                  <a:cubicBezTo>
                    <a:pt x="1307" y="17"/>
                    <a:pt x="1311" y="17"/>
                    <a:pt x="1315" y="18"/>
                  </a:cubicBezTo>
                  <a:lnTo>
                    <a:pt x="1315" y="12"/>
                  </a:lnTo>
                  <a:close/>
                  <a:moveTo>
                    <a:pt x="1339" y="16"/>
                  </a:moveTo>
                  <a:cubicBezTo>
                    <a:pt x="1335" y="15"/>
                    <a:pt x="1331" y="15"/>
                    <a:pt x="1327" y="14"/>
                  </a:cubicBezTo>
                  <a:cubicBezTo>
                    <a:pt x="1327" y="19"/>
                    <a:pt x="1327" y="19"/>
                    <a:pt x="1327" y="19"/>
                  </a:cubicBezTo>
                  <a:cubicBezTo>
                    <a:pt x="1330" y="20"/>
                    <a:pt x="1334" y="21"/>
                    <a:pt x="1338" y="21"/>
                  </a:cubicBezTo>
                  <a:lnTo>
                    <a:pt x="1339" y="16"/>
                  </a:lnTo>
                  <a:close/>
                  <a:moveTo>
                    <a:pt x="1363" y="20"/>
                  </a:moveTo>
                  <a:cubicBezTo>
                    <a:pt x="1359" y="19"/>
                    <a:pt x="1355" y="19"/>
                    <a:pt x="1351" y="18"/>
                  </a:cubicBezTo>
                  <a:cubicBezTo>
                    <a:pt x="1350" y="23"/>
                    <a:pt x="1350" y="23"/>
                    <a:pt x="1350" y="23"/>
                  </a:cubicBezTo>
                  <a:cubicBezTo>
                    <a:pt x="1354" y="24"/>
                    <a:pt x="1358" y="25"/>
                    <a:pt x="1362" y="25"/>
                  </a:cubicBezTo>
                  <a:cubicBezTo>
                    <a:pt x="1363" y="20"/>
                    <a:pt x="1363" y="20"/>
                    <a:pt x="1363" y="20"/>
                  </a:cubicBezTo>
                  <a:close/>
                  <a:moveTo>
                    <a:pt x="1387" y="25"/>
                  </a:moveTo>
                  <a:cubicBezTo>
                    <a:pt x="1383" y="24"/>
                    <a:pt x="1379" y="23"/>
                    <a:pt x="1375" y="23"/>
                  </a:cubicBezTo>
                  <a:cubicBezTo>
                    <a:pt x="1374" y="28"/>
                    <a:pt x="1374" y="28"/>
                    <a:pt x="1374" y="28"/>
                  </a:cubicBezTo>
                  <a:cubicBezTo>
                    <a:pt x="1378" y="29"/>
                    <a:pt x="1382" y="29"/>
                    <a:pt x="1385" y="30"/>
                  </a:cubicBezTo>
                  <a:lnTo>
                    <a:pt x="1387" y="25"/>
                  </a:lnTo>
                  <a:close/>
                  <a:moveTo>
                    <a:pt x="1410" y="30"/>
                  </a:moveTo>
                  <a:cubicBezTo>
                    <a:pt x="1406" y="29"/>
                    <a:pt x="1402" y="28"/>
                    <a:pt x="1398" y="27"/>
                  </a:cubicBezTo>
                  <a:cubicBezTo>
                    <a:pt x="1397" y="33"/>
                    <a:pt x="1397" y="33"/>
                    <a:pt x="1397" y="33"/>
                  </a:cubicBezTo>
                  <a:cubicBezTo>
                    <a:pt x="1401" y="34"/>
                    <a:pt x="1405" y="34"/>
                    <a:pt x="1409" y="35"/>
                  </a:cubicBezTo>
                  <a:lnTo>
                    <a:pt x="1410" y="30"/>
                  </a:lnTo>
                  <a:close/>
                  <a:moveTo>
                    <a:pt x="1433" y="36"/>
                  </a:moveTo>
                  <a:cubicBezTo>
                    <a:pt x="1429" y="35"/>
                    <a:pt x="1426" y="34"/>
                    <a:pt x="1422" y="33"/>
                  </a:cubicBezTo>
                  <a:cubicBezTo>
                    <a:pt x="1420" y="38"/>
                    <a:pt x="1420" y="38"/>
                    <a:pt x="1420" y="38"/>
                  </a:cubicBezTo>
                  <a:cubicBezTo>
                    <a:pt x="1424" y="39"/>
                    <a:pt x="1428" y="40"/>
                    <a:pt x="1432" y="41"/>
                  </a:cubicBezTo>
                  <a:lnTo>
                    <a:pt x="1433" y="36"/>
                  </a:lnTo>
                  <a:close/>
                  <a:moveTo>
                    <a:pt x="1457" y="42"/>
                  </a:moveTo>
                  <a:cubicBezTo>
                    <a:pt x="1453" y="41"/>
                    <a:pt x="1449" y="40"/>
                    <a:pt x="1445" y="39"/>
                  </a:cubicBezTo>
                  <a:cubicBezTo>
                    <a:pt x="1444" y="44"/>
                    <a:pt x="1444" y="44"/>
                    <a:pt x="1444" y="44"/>
                  </a:cubicBezTo>
                  <a:cubicBezTo>
                    <a:pt x="1447" y="45"/>
                    <a:pt x="1451" y="46"/>
                    <a:pt x="1455" y="47"/>
                  </a:cubicBezTo>
                  <a:lnTo>
                    <a:pt x="1457" y="42"/>
                  </a:lnTo>
                  <a:close/>
                  <a:moveTo>
                    <a:pt x="1480" y="49"/>
                  </a:moveTo>
                  <a:cubicBezTo>
                    <a:pt x="1476" y="48"/>
                    <a:pt x="1472" y="46"/>
                    <a:pt x="1468" y="45"/>
                  </a:cubicBezTo>
                  <a:cubicBezTo>
                    <a:pt x="1467" y="50"/>
                    <a:pt x="1467" y="50"/>
                    <a:pt x="1467" y="50"/>
                  </a:cubicBezTo>
                  <a:cubicBezTo>
                    <a:pt x="1471" y="52"/>
                    <a:pt x="1474" y="53"/>
                    <a:pt x="1478" y="54"/>
                  </a:cubicBezTo>
                  <a:lnTo>
                    <a:pt x="1480" y="49"/>
                  </a:lnTo>
                  <a:close/>
                  <a:moveTo>
                    <a:pt x="1503" y="56"/>
                  </a:moveTo>
                  <a:cubicBezTo>
                    <a:pt x="1499" y="55"/>
                    <a:pt x="1495" y="53"/>
                    <a:pt x="1491" y="52"/>
                  </a:cubicBezTo>
                  <a:cubicBezTo>
                    <a:pt x="1490" y="57"/>
                    <a:pt x="1490" y="57"/>
                    <a:pt x="1490" y="57"/>
                  </a:cubicBezTo>
                  <a:cubicBezTo>
                    <a:pt x="1493" y="59"/>
                    <a:pt x="1497" y="60"/>
                    <a:pt x="1501" y="61"/>
                  </a:cubicBezTo>
                  <a:lnTo>
                    <a:pt x="1503" y="56"/>
                  </a:lnTo>
                  <a:close/>
                  <a:moveTo>
                    <a:pt x="1525" y="64"/>
                  </a:moveTo>
                  <a:cubicBezTo>
                    <a:pt x="1522" y="62"/>
                    <a:pt x="1518" y="61"/>
                    <a:pt x="1514" y="60"/>
                  </a:cubicBezTo>
                  <a:cubicBezTo>
                    <a:pt x="1512" y="65"/>
                    <a:pt x="1512" y="65"/>
                    <a:pt x="1512" y="65"/>
                  </a:cubicBezTo>
                  <a:cubicBezTo>
                    <a:pt x="1516" y="66"/>
                    <a:pt x="1520" y="67"/>
                    <a:pt x="1524" y="69"/>
                  </a:cubicBezTo>
                  <a:lnTo>
                    <a:pt x="1525" y="64"/>
                  </a:lnTo>
                  <a:close/>
                  <a:moveTo>
                    <a:pt x="1548" y="72"/>
                  </a:moveTo>
                  <a:cubicBezTo>
                    <a:pt x="1544" y="70"/>
                    <a:pt x="1541" y="69"/>
                    <a:pt x="1537" y="68"/>
                  </a:cubicBezTo>
                  <a:cubicBezTo>
                    <a:pt x="1535" y="73"/>
                    <a:pt x="1535" y="73"/>
                    <a:pt x="1535" y="73"/>
                  </a:cubicBezTo>
                  <a:cubicBezTo>
                    <a:pt x="1539" y="74"/>
                    <a:pt x="1542" y="75"/>
                    <a:pt x="1546" y="77"/>
                  </a:cubicBezTo>
                  <a:lnTo>
                    <a:pt x="1548" y="72"/>
                  </a:lnTo>
                  <a:close/>
                  <a:moveTo>
                    <a:pt x="1571" y="80"/>
                  </a:moveTo>
                  <a:cubicBezTo>
                    <a:pt x="1567" y="79"/>
                    <a:pt x="1563" y="77"/>
                    <a:pt x="1559" y="76"/>
                  </a:cubicBezTo>
                  <a:cubicBezTo>
                    <a:pt x="1557" y="81"/>
                    <a:pt x="1557" y="81"/>
                    <a:pt x="1557" y="81"/>
                  </a:cubicBezTo>
                  <a:cubicBezTo>
                    <a:pt x="1561" y="82"/>
                    <a:pt x="1565" y="84"/>
                    <a:pt x="1569" y="85"/>
                  </a:cubicBezTo>
                  <a:lnTo>
                    <a:pt x="1571" y="80"/>
                  </a:lnTo>
                  <a:close/>
                  <a:moveTo>
                    <a:pt x="1593" y="90"/>
                  </a:moveTo>
                  <a:cubicBezTo>
                    <a:pt x="1589" y="88"/>
                    <a:pt x="1585" y="86"/>
                    <a:pt x="1582" y="85"/>
                  </a:cubicBezTo>
                  <a:cubicBezTo>
                    <a:pt x="1580" y="90"/>
                    <a:pt x="1580" y="90"/>
                    <a:pt x="1580" y="90"/>
                  </a:cubicBezTo>
                  <a:cubicBezTo>
                    <a:pt x="1583" y="91"/>
                    <a:pt x="1587" y="93"/>
                    <a:pt x="1591" y="95"/>
                  </a:cubicBezTo>
                  <a:lnTo>
                    <a:pt x="1593" y="90"/>
                  </a:lnTo>
                  <a:close/>
                  <a:moveTo>
                    <a:pt x="1615" y="99"/>
                  </a:moveTo>
                  <a:cubicBezTo>
                    <a:pt x="1611" y="98"/>
                    <a:pt x="1607" y="96"/>
                    <a:pt x="1604" y="94"/>
                  </a:cubicBezTo>
                  <a:cubicBezTo>
                    <a:pt x="1602" y="99"/>
                    <a:pt x="1602" y="99"/>
                    <a:pt x="1602" y="99"/>
                  </a:cubicBezTo>
                  <a:cubicBezTo>
                    <a:pt x="1605" y="101"/>
                    <a:pt x="1609" y="103"/>
                    <a:pt x="1613" y="104"/>
                  </a:cubicBezTo>
                  <a:lnTo>
                    <a:pt x="1615" y="99"/>
                  </a:lnTo>
                  <a:close/>
                  <a:moveTo>
                    <a:pt x="1637" y="109"/>
                  </a:moveTo>
                  <a:cubicBezTo>
                    <a:pt x="1633" y="108"/>
                    <a:pt x="1629" y="106"/>
                    <a:pt x="1626" y="104"/>
                  </a:cubicBezTo>
                  <a:cubicBezTo>
                    <a:pt x="1623" y="109"/>
                    <a:pt x="1623" y="109"/>
                    <a:pt x="1623" y="109"/>
                  </a:cubicBezTo>
                  <a:cubicBezTo>
                    <a:pt x="1627" y="111"/>
                    <a:pt x="1631" y="113"/>
                    <a:pt x="1634" y="114"/>
                  </a:cubicBezTo>
                  <a:lnTo>
                    <a:pt x="1637" y="109"/>
                  </a:lnTo>
                  <a:close/>
                  <a:moveTo>
                    <a:pt x="1658" y="120"/>
                  </a:moveTo>
                  <a:cubicBezTo>
                    <a:pt x="1655" y="118"/>
                    <a:pt x="1651" y="116"/>
                    <a:pt x="1647" y="115"/>
                  </a:cubicBezTo>
                  <a:cubicBezTo>
                    <a:pt x="1645" y="119"/>
                    <a:pt x="1645" y="119"/>
                    <a:pt x="1645" y="119"/>
                  </a:cubicBezTo>
                  <a:cubicBezTo>
                    <a:pt x="1649" y="121"/>
                    <a:pt x="1652" y="123"/>
                    <a:pt x="1656" y="125"/>
                  </a:cubicBezTo>
                  <a:lnTo>
                    <a:pt x="1658" y="120"/>
                  </a:lnTo>
                  <a:close/>
                  <a:moveTo>
                    <a:pt x="1680" y="131"/>
                  </a:moveTo>
                  <a:cubicBezTo>
                    <a:pt x="1676" y="129"/>
                    <a:pt x="1672" y="127"/>
                    <a:pt x="1669" y="126"/>
                  </a:cubicBezTo>
                  <a:cubicBezTo>
                    <a:pt x="1666" y="130"/>
                    <a:pt x="1666" y="130"/>
                    <a:pt x="1666" y="130"/>
                  </a:cubicBezTo>
                  <a:cubicBezTo>
                    <a:pt x="1670" y="132"/>
                    <a:pt x="1673" y="134"/>
                    <a:pt x="1677" y="136"/>
                  </a:cubicBezTo>
                  <a:lnTo>
                    <a:pt x="1680" y="131"/>
                  </a:lnTo>
                  <a:close/>
                  <a:moveTo>
                    <a:pt x="1701" y="143"/>
                  </a:moveTo>
                  <a:cubicBezTo>
                    <a:pt x="1697" y="141"/>
                    <a:pt x="1694" y="139"/>
                    <a:pt x="1690" y="137"/>
                  </a:cubicBezTo>
                  <a:cubicBezTo>
                    <a:pt x="1688" y="142"/>
                    <a:pt x="1688" y="142"/>
                    <a:pt x="1688" y="142"/>
                  </a:cubicBezTo>
                  <a:cubicBezTo>
                    <a:pt x="1691" y="143"/>
                    <a:pt x="1695" y="145"/>
                    <a:pt x="1698" y="147"/>
                  </a:cubicBezTo>
                  <a:lnTo>
                    <a:pt x="1701" y="143"/>
                  </a:lnTo>
                  <a:close/>
                  <a:moveTo>
                    <a:pt x="1721" y="155"/>
                  </a:moveTo>
                  <a:cubicBezTo>
                    <a:pt x="1718" y="153"/>
                    <a:pt x="1715" y="151"/>
                    <a:pt x="1711" y="149"/>
                  </a:cubicBezTo>
                  <a:cubicBezTo>
                    <a:pt x="1708" y="153"/>
                    <a:pt x="1708" y="153"/>
                    <a:pt x="1708" y="153"/>
                  </a:cubicBezTo>
                  <a:cubicBezTo>
                    <a:pt x="1712" y="155"/>
                    <a:pt x="1715" y="157"/>
                    <a:pt x="1719" y="159"/>
                  </a:cubicBezTo>
                  <a:lnTo>
                    <a:pt x="1721" y="155"/>
                  </a:lnTo>
                  <a:close/>
                  <a:moveTo>
                    <a:pt x="1742" y="167"/>
                  </a:moveTo>
                  <a:cubicBezTo>
                    <a:pt x="1738" y="165"/>
                    <a:pt x="1735" y="163"/>
                    <a:pt x="1732" y="161"/>
                  </a:cubicBezTo>
                  <a:cubicBezTo>
                    <a:pt x="1729" y="165"/>
                    <a:pt x="1729" y="165"/>
                    <a:pt x="1729" y="165"/>
                  </a:cubicBezTo>
                  <a:cubicBezTo>
                    <a:pt x="1732" y="167"/>
                    <a:pt x="1736" y="170"/>
                    <a:pt x="1739" y="172"/>
                  </a:cubicBezTo>
                  <a:lnTo>
                    <a:pt x="1742" y="167"/>
                  </a:lnTo>
                  <a:close/>
                  <a:moveTo>
                    <a:pt x="1762" y="180"/>
                  </a:moveTo>
                  <a:cubicBezTo>
                    <a:pt x="1759" y="178"/>
                    <a:pt x="1755" y="176"/>
                    <a:pt x="1752" y="174"/>
                  </a:cubicBezTo>
                  <a:cubicBezTo>
                    <a:pt x="1749" y="178"/>
                    <a:pt x="1749" y="178"/>
                    <a:pt x="1749" y="178"/>
                  </a:cubicBezTo>
                  <a:cubicBezTo>
                    <a:pt x="1752" y="180"/>
                    <a:pt x="1756" y="182"/>
                    <a:pt x="1759" y="184"/>
                  </a:cubicBezTo>
                  <a:lnTo>
                    <a:pt x="1762" y="180"/>
                  </a:lnTo>
                  <a:close/>
                  <a:moveTo>
                    <a:pt x="1782" y="193"/>
                  </a:moveTo>
                  <a:cubicBezTo>
                    <a:pt x="1779" y="191"/>
                    <a:pt x="1775" y="189"/>
                    <a:pt x="1772" y="187"/>
                  </a:cubicBezTo>
                  <a:cubicBezTo>
                    <a:pt x="1769" y="191"/>
                    <a:pt x="1769" y="191"/>
                    <a:pt x="1769" y="191"/>
                  </a:cubicBezTo>
                  <a:cubicBezTo>
                    <a:pt x="1772" y="193"/>
                    <a:pt x="1776" y="196"/>
                    <a:pt x="1779" y="198"/>
                  </a:cubicBezTo>
                  <a:cubicBezTo>
                    <a:pt x="1782" y="193"/>
                    <a:pt x="1782" y="193"/>
                    <a:pt x="1782" y="193"/>
                  </a:cubicBezTo>
                  <a:close/>
                  <a:moveTo>
                    <a:pt x="1802" y="207"/>
                  </a:moveTo>
                  <a:cubicBezTo>
                    <a:pt x="1798" y="205"/>
                    <a:pt x="1795" y="202"/>
                    <a:pt x="1792" y="200"/>
                  </a:cubicBezTo>
                  <a:cubicBezTo>
                    <a:pt x="1789" y="205"/>
                    <a:pt x="1789" y="205"/>
                    <a:pt x="1789" y="205"/>
                  </a:cubicBezTo>
                  <a:cubicBezTo>
                    <a:pt x="1792" y="207"/>
                    <a:pt x="1795" y="209"/>
                    <a:pt x="1799" y="211"/>
                  </a:cubicBezTo>
                  <a:lnTo>
                    <a:pt x="1802" y="207"/>
                  </a:lnTo>
                  <a:close/>
                  <a:moveTo>
                    <a:pt x="1821" y="221"/>
                  </a:moveTo>
                  <a:cubicBezTo>
                    <a:pt x="1818" y="219"/>
                    <a:pt x="1815" y="217"/>
                    <a:pt x="1811" y="214"/>
                  </a:cubicBezTo>
                  <a:cubicBezTo>
                    <a:pt x="1808" y="218"/>
                    <a:pt x="1808" y="218"/>
                    <a:pt x="1808" y="218"/>
                  </a:cubicBezTo>
                  <a:cubicBezTo>
                    <a:pt x="1811" y="221"/>
                    <a:pt x="1815" y="223"/>
                    <a:pt x="1818" y="226"/>
                  </a:cubicBezTo>
                  <a:lnTo>
                    <a:pt x="1821" y="221"/>
                  </a:lnTo>
                  <a:close/>
                  <a:moveTo>
                    <a:pt x="1840" y="236"/>
                  </a:moveTo>
                  <a:cubicBezTo>
                    <a:pt x="1837" y="233"/>
                    <a:pt x="1834" y="231"/>
                    <a:pt x="1831" y="229"/>
                  </a:cubicBezTo>
                  <a:cubicBezTo>
                    <a:pt x="1827" y="233"/>
                    <a:pt x="1827" y="233"/>
                    <a:pt x="1827" y="233"/>
                  </a:cubicBezTo>
                  <a:cubicBezTo>
                    <a:pt x="1830" y="235"/>
                    <a:pt x="1834" y="238"/>
                    <a:pt x="1837" y="240"/>
                  </a:cubicBezTo>
                  <a:lnTo>
                    <a:pt x="1840" y="236"/>
                  </a:lnTo>
                  <a:close/>
                  <a:moveTo>
                    <a:pt x="1859" y="251"/>
                  </a:moveTo>
                  <a:cubicBezTo>
                    <a:pt x="1856" y="248"/>
                    <a:pt x="1853" y="246"/>
                    <a:pt x="1849" y="243"/>
                  </a:cubicBezTo>
                  <a:cubicBezTo>
                    <a:pt x="1846" y="248"/>
                    <a:pt x="1846" y="248"/>
                    <a:pt x="1846" y="248"/>
                  </a:cubicBezTo>
                  <a:cubicBezTo>
                    <a:pt x="1849" y="250"/>
                    <a:pt x="1852" y="253"/>
                    <a:pt x="1855" y="255"/>
                  </a:cubicBezTo>
                  <a:lnTo>
                    <a:pt x="1859" y="251"/>
                  </a:lnTo>
                  <a:close/>
                  <a:moveTo>
                    <a:pt x="1877" y="266"/>
                  </a:moveTo>
                  <a:cubicBezTo>
                    <a:pt x="1874" y="264"/>
                    <a:pt x="1871" y="261"/>
                    <a:pt x="1868" y="259"/>
                  </a:cubicBezTo>
                  <a:cubicBezTo>
                    <a:pt x="1865" y="263"/>
                    <a:pt x="1865" y="263"/>
                    <a:pt x="1865" y="263"/>
                  </a:cubicBezTo>
                  <a:cubicBezTo>
                    <a:pt x="1868" y="265"/>
                    <a:pt x="1871" y="268"/>
                    <a:pt x="1874" y="270"/>
                  </a:cubicBezTo>
                  <a:lnTo>
                    <a:pt x="1877" y="266"/>
                  </a:lnTo>
                  <a:close/>
                  <a:moveTo>
                    <a:pt x="1895" y="282"/>
                  </a:moveTo>
                  <a:cubicBezTo>
                    <a:pt x="1892" y="280"/>
                    <a:pt x="1889" y="277"/>
                    <a:pt x="1886" y="274"/>
                  </a:cubicBezTo>
                  <a:cubicBezTo>
                    <a:pt x="1883" y="278"/>
                    <a:pt x="1883" y="278"/>
                    <a:pt x="1883" y="278"/>
                  </a:cubicBezTo>
                  <a:cubicBezTo>
                    <a:pt x="1886" y="281"/>
                    <a:pt x="1889" y="284"/>
                    <a:pt x="1892" y="286"/>
                  </a:cubicBezTo>
                  <a:lnTo>
                    <a:pt x="1895" y="282"/>
                  </a:lnTo>
                  <a:close/>
                  <a:moveTo>
                    <a:pt x="1913" y="299"/>
                  </a:moveTo>
                  <a:cubicBezTo>
                    <a:pt x="1910" y="296"/>
                    <a:pt x="1907" y="293"/>
                    <a:pt x="1904" y="290"/>
                  </a:cubicBezTo>
                  <a:cubicBezTo>
                    <a:pt x="1901" y="294"/>
                    <a:pt x="1901" y="294"/>
                    <a:pt x="1901" y="294"/>
                  </a:cubicBezTo>
                  <a:cubicBezTo>
                    <a:pt x="1904" y="297"/>
                    <a:pt x="1906" y="300"/>
                    <a:pt x="1909" y="302"/>
                  </a:cubicBezTo>
                  <a:lnTo>
                    <a:pt x="1913" y="299"/>
                  </a:lnTo>
                  <a:close/>
                  <a:moveTo>
                    <a:pt x="1930" y="315"/>
                  </a:moveTo>
                  <a:cubicBezTo>
                    <a:pt x="1928" y="312"/>
                    <a:pt x="1925" y="310"/>
                    <a:pt x="1922" y="307"/>
                  </a:cubicBezTo>
                  <a:cubicBezTo>
                    <a:pt x="1918" y="311"/>
                    <a:pt x="1918" y="311"/>
                    <a:pt x="1918" y="311"/>
                  </a:cubicBezTo>
                  <a:cubicBezTo>
                    <a:pt x="1921" y="313"/>
                    <a:pt x="1924" y="316"/>
                    <a:pt x="1927" y="319"/>
                  </a:cubicBezTo>
                  <a:lnTo>
                    <a:pt x="1930" y="315"/>
                  </a:lnTo>
                  <a:close/>
                  <a:moveTo>
                    <a:pt x="1947" y="332"/>
                  </a:moveTo>
                  <a:cubicBezTo>
                    <a:pt x="1945" y="329"/>
                    <a:pt x="1942" y="326"/>
                    <a:pt x="1939" y="324"/>
                  </a:cubicBezTo>
                  <a:cubicBezTo>
                    <a:pt x="1935" y="327"/>
                    <a:pt x="1935" y="327"/>
                    <a:pt x="1935" y="327"/>
                  </a:cubicBezTo>
                  <a:cubicBezTo>
                    <a:pt x="1938" y="330"/>
                    <a:pt x="1941" y="333"/>
                    <a:pt x="1944" y="336"/>
                  </a:cubicBezTo>
                  <a:cubicBezTo>
                    <a:pt x="1947" y="332"/>
                    <a:pt x="1947" y="332"/>
                    <a:pt x="1947" y="332"/>
                  </a:cubicBezTo>
                  <a:close/>
                  <a:moveTo>
                    <a:pt x="1964" y="350"/>
                  </a:moveTo>
                  <a:cubicBezTo>
                    <a:pt x="1961" y="347"/>
                    <a:pt x="1959" y="344"/>
                    <a:pt x="1956" y="341"/>
                  </a:cubicBezTo>
                  <a:cubicBezTo>
                    <a:pt x="1952" y="344"/>
                    <a:pt x="1952" y="344"/>
                    <a:pt x="1952" y="344"/>
                  </a:cubicBezTo>
                  <a:cubicBezTo>
                    <a:pt x="1955" y="347"/>
                    <a:pt x="1957" y="350"/>
                    <a:pt x="1960" y="353"/>
                  </a:cubicBezTo>
                  <a:lnTo>
                    <a:pt x="1964" y="350"/>
                  </a:lnTo>
                  <a:close/>
                  <a:moveTo>
                    <a:pt x="1980" y="367"/>
                  </a:moveTo>
                  <a:cubicBezTo>
                    <a:pt x="1978" y="364"/>
                    <a:pt x="1975" y="361"/>
                    <a:pt x="1972" y="358"/>
                  </a:cubicBezTo>
                  <a:cubicBezTo>
                    <a:pt x="1968" y="362"/>
                    <a:pt x="1968" y="362"/>
                    <a:pt x="1968" y="362"/>
                  </a:cubicBezTo>
                  <a:cubicBezTo>
                    <a:pt x="1971" y="365"/>
                    <a:pt x="1974" y="368"/>
                    <a:pt x="1976" y="371"/>
                  </a:cubicBezTo>
                  <a:lnTo>
                    <a:pt x="1980" y="367"/>
                  </a:lnTo>
                  <a:close/>
                  <a:moveTo>
                    <a:pt x="1996" y="385"/>
                  </a:moveTo>
                  <a:cubicBezTo>
                    <a:pt x="1994" y="382"/>
                    <a:pt x="1991" y="379"/>
                    <a:pt x="1988" y="376"/>
                  </a:cubicBezTo>
                  <a:cubicBezTo>
                    <a:pt x="1984" y="380"/>
                    <a:pt x="1984" y="380"/>
                    <a:pt x="1984" y="380"/>
                  </a:cubicBezTo>
                  <a:cubicBezTo>
                    <a:pt x="1987" y="383"/>
                    <a:pt x="1990" y="386"/>
                    <a:pt x="1992" y="389"/>
                  </a:cubicBezTo>
                  <a:lnTo>
                    <a:pt x="1996" y="385"/>
                  </a:lnTo>
                  <a:close/>
                  <a:moveTo>
                    <a:pt x="2012" y="404"/>
                  </a:moveTo>
                  <a:cubicBezTo>
                    <a:pt x="2009" y="401"/>
                    <a:pt x="2007" y="398"/>
                    <a:pt x="2004" y="394"/>
                  </a:cubicBezTo>
                  <a:cubicBezTo>
                    <a:pt x="2000" y="398"/>
                    <a:pt x="2000" y="398"/>
                    <a:pt x="2000" y="398"/>
                  </a:cubicBezTo>
                  <a:cubicBezTo>
                    <a:pt x="2003" y="401"/>
                    <a:pt x="2005" y="404"/>
                    <a:pt x="2008" y="407"/>
                  </a:cubicBezTo>
                  <a:lnTo>
                    <a:pt x="2012" y="404"/>
                  </a:lnTo>
                  <a:close/>
                  <a:moveTo>
                    <a:pt x="2027" y="422"/>
                  </a:moveTo>
                  <a:cubicBezTo>
                    <a:pt x="2025" y="419"/>
                    <a:pt x="2022" y="416"/>
                    <a:pt x="2020" y="413"/>
                  </a:cubicBezTo>
                  <a:cubicBezTo>
                    <a:pt x="2015" y="416"/>
                    <a:pt x="2015" y="416"/>
                    <a:pt x="2015" y="416"/>
                  </a:cubicBezTo>
                  <a:cubicBezTo>
                    <a:pt x="2018" y="420"/>
                    <a:pt x="2020" y="423"/>
                    <a:pt x="2023" y="426"/>
                  </a:cubicBezTo>
                  <a:lnTo>
                    <a:pt x="2027" y="422"/>
                  </a:lnTo>
                  <a:close/>
                  <a:moveTo>
                    <a:pt x="2042" y="441"/>
                  </a:moveTo>
                  <a:cubicBezTo>
                    <a:pt x="2039" y="438"/>
                    <a:pt x="2037" y="435"/>
                    <a:pt x="2034" y="432"/>
                  </a:cubicBezTo>
                  <a:cubicBezTo>
                    <a:pt x="2030" y="435"/>
                    <a:pt x="2030" y="435"/>
                    <a:pt x="2030" y="435"/>
                  </a:cubicBezTo>
                  <a:cubicBezTo>
                    <a:pt x="2033" y="438"/>
                    <a:pt x="2035" y="442"/>
                    <a:pt x="2038" y="445"/>
                  </a:cubicBezTo>
                  <a:lnTo>
                    <a:pt x="2042" y="441"/>
                  </a:lnTo>
                  <a:close/>
                  <a:moveTo>
                    <a:pt x="2056" y="461"/>
                  </a:moveTo>
                  <a:cubicBezTo>
                    <a:pt x="2054" y="458"/>
                    <a:pt x="2051" y="454"/>
                    <a:pt x="2049" y="451"/>
                  </a:cubicBezTo>
                  <a:cubicBezTo>
                    <a:pt x="2045" y="454"/>
                    <a:pt x="2045" y="454"/>
                    <a:pt x="2045" y="454"/>
                  </a:cubicBezTo>
                  <a:cubicBezTo>
                    <a:pt x="2047" y="458"/>
                    <a:pt x="2050" y="461"/>
                    <a:pt x="2052" y="464"/>
                  </a:cubicBezTo>
                  <a:lnTo>
                    <a:pt x="2056" y="461"/>
                  </a:lnTo>
                  <a:close/>
                  <a:moveTo>
                    <a:pt x="2070" y="481"/>
                  </a:moveTo>
                  <a:cubicBezTo>
                    <a:pt x="2068" y="477"/>
                    <a:pt x="2066" y="474"/>
                    <a:pt x="2063" y="471"/>
                  </a:cubicBezTo>
                  <a:cubicBezTo>
                    <a:pt x="2059" y="474"/>
                    <a:pt x="2059" y="474"/>
                    <a:pt x="2059" y="474"/>
                  </a:cubicBezTo>
                  <a:cubicBezTo>
                    <a:pt x="2061" y="477"/>
                    <a:pt x="2063" y="480"/>
                    <a:pt x="2066" y="484"/>
                  </a:cubicBezTo>
                  <a:lnTo>
                    <a:pt x="2070" y="481"/>
                  </a:lnTo>
                  <a:close/>
                  <a:moveTo>
                    <a:pt x="2084" y="500"/>
                  </a:moveTo>
                  <a:cubicBezTo>
                    <a:pt x="2082" y="497"/>
                    <a:pt x="2079" y="494"/>
                    <a:pt x="2077" y="490"/>
                  </a:cubicBezTo>
                  <a:cubicBezTo>
                    <a:pt x="2073" y="493"/>
                    <a:pt x="2073" y="493"/>
                    <a:pt x="2073" y="493"/>
                  </a:cubicBezTo>
                  <a:cubicBezTo>
                    <a:pt x="2075" y="497"/>
                    <a:pt x="2077" y="500"/>
                    <a:pt x="2079" y="503"/>
                  </a:cubicBezTo>
                  <a:lnTo>
                    <a:pt x="2084" y="500"/>
                  </a:lnTo>
                  <a:close/>
                  <a:moveTo>
                    <a:pt x="2097" y="521"/>
                  </a:moveTo>
                  <a:cubicBezTo>
                    <a:pt x="2095" y="517"/>
                    <a:pt x="2093" y="514"/>
                    <a:pt x="2090" y="511"/>
                  </a:cubicBezTo>
                  <a:cubicBezTo>
                    <a:pt x="2086" y="513"/>
                    <a:pt x="2086" y="513"/>
                    <a:pt x="2086" y="513"/>
                  </a:cubicBezTo>
                  <a:cubicBezTo>
                    <a:pt x="2088" y="517"/>
                    <a:pt x="2090" y="520"/>
                    <a:pt x="2092" y="524"/>
                  </a:cubicBezTo>
                  <a:lnTo>
                    <a:pt x="2097" y="521"/>
                  </a:lnTo>
                  <a:close/>
                  <a:moveTo>
                    <a:pt x="2110" y="541"/>
                  </a:moveTo>
                  <a:cubicBezTo>
                    <a:pt x="2108" y="538"/>
                    <a:pt x="2105" y="534"/>
                    <a:pt x="2103" y="531"/>
                  </a:cubicBezTo>
                  <a:cubicBezTo>
                    <a:pt x="2099" y="534"/>
                    <a:pt x="2099" y="534"/>
                    <a:pt x="2099" y="534"/>
                  </a:cubicBezTo>
                  <a:cubicBezTo>
                    <a:pt x="2101" y="537"/>
                    <a:pt x="2103" y="541"/>
                    <a:pt x="2105" y="544"/>
                  </a:cubicBezTo>
                  <a:lnTo>
                    <a:pt x="2110" y="541"/>
                  </a:lnTo>
                  <a:close/>
                  <a:moveTo>
                    <a:pt x="2122" y="562"/>
                  </a:moveTo>
                  <a:cubicBezTo>
                    <a:pt x="2120" y="558"/>
                    <a:pt x="2118" y="555"/>
                    <a:pt x="2116" y="552"/>
                  </a:cubicBezTo>
                  <a:cubicBezTo>
                    <a:pt x="2111" y="554"/>
                    <a:pt x="2111" y="554"/>
                    <a:pt x="2111" y="554"/>
                  </a:cubicBezTo>
                  <a:cubicBezTo>
                    <a:pt x="2113" y="558"/>
                    <a:pt x="2115" y="561"/>
                    <a:pt x="2117" y="565"/>
                  </a:cubicBezTo>
                  <a:lnTo>
                    <a:pt x="2122" y="562"/>
                  </a:lnTo>
                  <a:close/>
                  <a:moveTo>
                    <a:pt x="2134" y="583"/>
                  </a:moveTo>
                  <a:cubicBezTo>
                    <a:pt x="2132" y="579"/>
                    <a:pt x="2130" y="576"/>
                    <a:pt x="2128" y="572"/>
                  </a:cubicBezTo>
                  <a:cubicBezTo>
                    <a:pt x="2123" y="575"/>
                    <a:pt x="2123" y="575"/>
                    <a:pt x="2123" y="575"/>
                  </a:cubicBezTo>
                  <a:cubicBezTo>
                    <a:pt x="2125" y="579"/>
                    <a:pt x="2127" y="582"/>
                    <a:pt x="2129" y="586"/>
                  </a:cubicBezTo>
                  <a:lnTo>
                    <a:pt x="2134" y="583"/>
                  </a:lnTo>
                  <a:close/>
                  <a:moveTo>
                    <a:pt x="2145" y="604"/>
                  </a:moveTo>
                  <a:cubicBezTo>
                    <a:pt x="2143" y="601"/>
                    <a:pt x="2142" y="597"/>
                    <a:pt x="2140" y="594"/>
                  </a:cubicBezTo>
                  <a:cubicBezTo>
                    <a:pt x="2135" y="596"/>
                    <a:pt x="2135" y="596"/>
                    <a:pt x="2135" y="596"/>
                  </a:cubicBezTo>
                  <a:cubicBezTo>
                    <a:pt x="2137" y="600"/>
                    <a:pt x="2139" y="603"/>
                    <a:pt x="2141" y="607"/>
                  </a:cubicBezTo>
                  <a:lnTo>
                    <a:pt x="2145" y="604"/>
                  </a:lnTo>
                  <a:close/>
                  <a:moveTo>
                    <a:pt x="2156" y="626"/>
                  </a:moveTo>
                  <a:cubicBezTo>
                    <a:pt x="2155" y="622"/>
                    <a:pt x="2153" y="618"/>
                    <a:pt x="2151" y="615"/>
                  </a:cubicBezTo>
                  <a:cubicBezTo>
                    <a:pt x="2146" y="617"/>
                    <a:pt x="2146" y="617"/>
                    <a:pt x="2146" y="617"/>
                  </a:cubicBezTo>
                  <a:cubicBezTo>
                    <a:pt x="2148" y="621"/>
                    <a:pt x="2150" y="624"/>
                    <a:pt x="2152" y="628"/>
                  </a:cubicBezTo>
                  <a:lnTo>
                    <a:pt x="2156" y="626"/>
                  </a:lnTo>
                  <a:close/>
                  <a:moveTo>
                    <a:pt x="2167" y="647"/>
                  </a:moveTo>
                  <a:cubicBezTo>
                    <a:pt x="2165" y="644"/>
                    <a:pt x="2164" y="640"/>
                    <a:pt x="2162" y="636"/>
                  </a:cubicBezTo>
                  <a:cubicBezTo>
                    <a:pt x="2157" y="639"/>
                    <a:pt x="2157" y="639"/>
                    <a:pt x="2157" y="639"/>
                  </a:cubicBezTo>
                  <a:cubicBezTo>
                    <a:pt x="2159" y="642"/>
                    <a:pt x="2160" y="646"/>
                    <a:pt x="2162" y="650"/>
                  </a:cubicBezTo>
                  <a:lnTo>
                    <a:pt x="2167" y="647"/>
                  </a:lnTo>
                  <a:close/>
                  <a:moveTo>
                    <a:pt x="2177" y="669"/>
                  </a:moveTo>
                  <a:cubicBezTo>
                    <a:pt x="2175" y="665"/>
                    <a:pt x="2174" y="662"/>
                    <a:pt x="2172" y="658"/>
                  </a:cubicBezTo>
                  <a:cubicBezTo>
                    <a:pt x="2167" y="660"/>
                    <a:pt x="2167" y="660"/>
                    <a:pt x="2167" y="660"/>
                  </a:cubicBezTo>
                  <a:cubicBezTo>
                    <a:pt x="2169" y="664"/>
                    <a:pt x="2171" y="668"/>
                    <a:pt x="2172" y="671"/>
                  </a:cubicBezTo>
                  <a:cubicBezTo>
                    <a:pt x="2177" y="669"/>
                    <a:pt x="2177" y="669"/>
                    <a:pt x="2177" y="669"/>
                  </a:cubicBezTo>
                  <a:close/>
                  <a:moveTo>
                    <a:pt x="2187" y="691"/>
                  </a:moveTo>
                  <a:cubicBezTo>
                    <a:pt x="2185" y="687"/>
                    <a:pt x="2184" y="684"/>
                    <a:pt x="2182" y="680"/>
                  </a:cubicBezTo>
                  <a:cubicBezTo>
                    <a:pt x="2177" y="682"/>
                    <a:pt x="2177" y="682"/>
                    <a:pt x="2177" y="682"/>
                  </a:cubicBezTo>
                  <a:cubicBezTo>
                    <a:pt x="2179" y="686"/>
                    <a:pt x="2180" y="689"/>
                    <a:pt x="2182" y="693"/>
                  </a:cubicBezTo>
                  <a:cubicBezTo>
                    <a:pt x="2187" y="691"/>
                    <a:pt x="2187" y="691"/>
                    <a:pt x="2187" y="691"/>
                  </a:cubicBezTo>
                  <a:close/>
                  <a:moveTo>
                    <a:pt x="2196" y="713"/>
                  </a:moveTo>
                  <a:cubicBezTo>
                    <a:pt x="2195" y="709"/>
                    <a:pt x="2193" y="706"/>
                    <a:pt x="2192" y="702"/>
                  </a:cubicBezTo>
                  <a:cubicBezTo>
                    <a:pt x="2187" y="704"/>
                    <a:pt x="2187" y="704"/>
                    <a:pt x="2187" y="704"/>
                  </a:cubicBezTo>
                  <a:cubicBezTo>
                    <a:pt x="2188" y="708"/>
                    <a:pt x="2190" y="712"/>
                    <a:pt x="2191" y="715"/>
                  </a:cubicBezTo>
                  <a:lnTo>
                    <a:pt x="2196" y="713"/>
                  </a:lnTo>
                  <a:close/>
                  <a:moveTo>
                    <a:pt x="2205" y="736"/>
                  </a:moveTo>
                  <a:cubicBezTo>
                    <a:pt x="2204" y="732"/>
                    <a:pt x="2202" y="728"/>
                    <a:pt x="2201" y="724"/>
                  </a:cubicBezTo>
                  <a:cubicBezTo>
                    <a:pt x="2196" y="726"/>
                    <a:pt x="2196" y="726"/>
                    <a:pt x="2196" y="726"/>
                  </a:cubicBezTo>
                  <a:cubicBezTo>
                    <a:pt x="2197" y="730"/>
                    <a:pt x="2199" y="734"/>
                    <a:pt x="2200" y="737"/>
                  </a:cubicBezTo>
                  <a:lnTo>
                    <a:pt x="2205" y="736"/>
                  </a:lnTo>
                  <a:close/>
                  <a:moveTo>
                    <a:pt x="2213" y="758"/>
                  </a:moveTo>
                  <a:cubicBezTo>
                    <a:pt x="2212" y="754"/>
                    <a:pt x="2211" y="751"/>
                    <a:pt x="2209" y="747"/>
                  </a:cubicBezTo>
                  <a:cubicBezTo>
                    <a:pt x="2204" y="749"/>
                    <a:pt x="2204" y="749"/>
                    <a:pt x="2204" y="749"/>
                  </a:cubicBezTo>
                  <a:cubicBezTo>
                    <a:pt x="2206" y="752"/>
                    <a:pt x="2207" y="756"/>
                    <a:pt x="2208" y="760"/>
                  </a:cubicBezTo>
                  <a:lnTo>
                    <a:pt x="2213" y="758"/>
                  </a:lnTo>
                  <a:close/>
                  <a:moveTo>
                    <a:pt x="2221" y="781"/>
                  </a:moveTo>
                  <a:cubicBezTo>
                    <a:pt x="2220" y="777"/>
                    <a:pt x="2219" y="773"/>
                    <a:pt x="2217" y="769"/>
                  </a:cubicBezTo>
                  <a:cubicBezTo>
                    <a:pt x="2212" y="771"/>
                    <a:pt x="2212" y="771"/>
                    <a:pt x="2212" y="771"/>
                  </a:cubicBezTo>
                  <a:cubicBezTo>
                    <a:pt x="2214" y="775"/>
                    <a:pt x="2215" y="779"/>
                    <a:pt x="2216" y="783"/>
                  </a:cubicBezTo>
                  <a:lnTo>
                    <a:pt x="2221" y="781"/>
                  </a:lnTo>
                  <a:close/>
                  <a:moveTo>
                    <a:pt x="2229" y="804"/>
                  </a:moveTo>
                  <a:cubicBezTo>
                    <a:pt x="2228" y="800"/>
                    <a:pt x="2226" y="796"/>
                    <a:pt x="2225" y="792"/>
                  </a:cubicBezTo>
                  <a:cubicBezTo>
                    <a:pt x="2220" y="794"/>
                    <a:pt x="2220" y="794"/>
                    <a:pt x="2220" y="794"/>
                  </a:cubicBezTo>
                  <a:cubicBezTo>
                    <a:pt x="2221" y="798"/>
                    <a:pt x="2223" y="801"/>
                    <a:pt x="2224" y="805"/>
                  </a:cubicBezTo>
                  <a:lnTo>
                    <a:pt x="2229" y="804"/>
                  </a:lnTo>
                  <a:close/>
                  <a:moveTo>
                    <a:pt x="2236" y="827"/>
                  </a:moveTo>
                  <a:cubicBezTo>
                    <a:pt x="2235" y="823"/>
                    <a:pt x="2234" y="819"/>
                    <a:pt x="2233" y="815"/>
                  </a:cubicBezTo>
                  <a:cubicBezTo>
                    <a:pt x="2227" y="817"/>
                    <a:pt x="2227" y="817"/>
                    <a:pt x="2227" y="817"/>
                  </a:cubicBezTo>
                  <a:cubicBezTo>
                    <a:pt x="2229" y="820"/>
                    <a:pt x="2230" y="824"/>
                    <a:pt x="2231" y="828"/>
                  </a:cubicBezTo>
                  <a:lnTo>
                    <a:pt x="2236" y="827"/>
                  </a:lnTo>
                  <a:close/>
                  <a:moveTo>
                    <a:pt x="2243" y="850"/>
                  </a:moveTo>
                  <a:cubicBezTo>
                    <a:pt x="2242" y="846"/>
                    <a:pt x="2241" y="842"/>
                    <a:pt x="2239" y="838"/>
                  </a:cubicBezTo>
                  <a:cubicBezTo>
                    <a:pt x="2234" y="840"/>
                    <a:pt x="2234" y="840"/>
                    <a:pt x="2234" y="840"/>
                  </a:cubicBezTo>
                  <a:cubicBezTo>
                    <a:pt x="2235" y="843"/>
                    <a:pt x="2237" y="847"/>
                    <a:pt x="2238" y="851"/>
                  </a:cubicBezTo>
                  <a:lnTo>
                    <a:pt x="2243" y="850"/>
                  </a:lnTo>
                  <a:close/>
                  <a:moveTo>
                    <a:pt x="2249" y="873"/>
                  </a:moveTo>
                  <a:cubicBezTo>
                    <a:pt x="2248" y="869"/>
                    <a:pt x="2247" y="865"/>
                    <a:pt x="2246" y="861"/>
                  </a:cubicBezTo>
                  <a:cubicBezTo>
                    <a:pt x="2241" y="863"/>
                    <a:pt x="2241" y="863"/>
                    <a:pt x="2241" y="863"/>
                  </a:cubicBezTo>
                  <a:cubicBezTo>
                    <a:pt x="2242" y="867"/>
                    <a:pt x="2243" y="870"/>
                    <a:pt x="2244" y="874"/>
                  </a:cubicBezTo>
                  <a:lnTo>
                    <a:pt x="2249" y="873"/>
                  </a:lnTo>
                  <a:close/>
                  <a:moveTo>
                    <a:pt x="2255" y="896"/>
                  </a:moveTo>
                  <a:cubicBezTo>
                    <a:pt x="2254" y="892"/>
                    <a:pt x="2253" y="888"/>
                    <a:pt x="2252" y="885"/>
                  </a:cubicBezTo>
                  <a:cubicBezTo>
                    <a:pt x="2247" y="886"/>
                    <a:pt x="2247" y="886"/>
                    <a:pt x="2247" y="886"/>
                  </a:cubicBezTo>
                  <a:cubicBezTo>
                    <a:pt x="2248" y="890"/>
                    <a:pt x="2249" y="894"/>
                    <a:pt x="2250" y="898"/>
                  </a:cubicBezTo>
                  <a:cubicBezTo>
                    <a:pt x="2255" y="896"/>
                    <a:pt x="2255" y="896"/>
                    <a:pt x="2255" y="896"/>
                  </a:cubicBezTo>
                  <a:close/>
                  <a:moveTo>
                    <a:pt x="2260" y="920"/>
                  </a:moveTo>
                  <a:cubicBezTo>
                    <a:pt x="2259" y="916"/>
                    <a:pt x="2258" y="912"/>
                    <a:pt x="2258" y="908"/>
                  </a:cubicBezTo>
                  <a:cubicBezTo>
                    <a:pt x="2252" y="909"/>
                    <a:pt x="2252" y="909"/>
                    <a:pt x="2252" y="909"/>
                  </a:cubicBezTo>
                  <a:cubicBezTo>
                    <a:pt x="2253" y="913"/>
                    <a:pt x="2254" y="917"/>
                    <a:pt x="2255" y="921"/>
                  </a:cubicBezTo>
                  <a:lnTo>
                    <a:pt x="2260" y="920"/>
                  </a:lnTo>
                  <a:close/>
                  <a:moveTo>
                    <a:pt x="2265" y="943"/>
                  </a:moveTo>
                  <a:cubicBezTo>
                    <a:pt x="2264" y="939"/>
                    <a:pt x="2263" y="935"/>
                    <a:pt x="2263" y="931"/>
                  </a:cubicBezTo>
                  <a:cubicBezTo>
                    <a:pt x="2257" y="933"/>
                    <a:pt x="2257" y="933"/>
                    <a:pt x="2257" y="933"/>
                  </a:cubicBezTo>
                  <a:cubicBezTo>
                    <a:pt x="2258" y="936"/>
                    <a:pt x="2259" y="940"/>
                    <a:pt x="2260" y="944"/>
                  </a:cubicBezTo>
                  <a:lnTo>
                    <a:pt x="2265" y="943"/>
                  </a:lnTo>
                  <a:close/>
                  <a:moveTo>
                    <a:pt x="2270" y="967"/>
                  </a:moveTo>
                  <a:cubicBezTo>
                    <a:pt x="2269" y="963"/>
                    <a:pt x="2268" y="959"/>
                    <a:pt x="2267" y="955"/>
                  </a:cubicBezTo>
                  <a:cubicBezTo>
                    <a:pt x="2262" y="956"/>
                    <a:pt x="2262" y="956"/>
                    <a:pt x="2262" y="956"/>
                  </a:cubicBezTo>
                  <a:cubicBezTo>
                    <a:pt x="2263" y="960"/>
                    <a:pt x="2264" y="964"/>
                    <a:pt x="2264" y="968"/>
                  </a:cubicBezTo>
                  <a:lnTo>
                    <a:pt x="2270" y="967"/>
                  </a:lnTo>
                  <a:close/>
                  <a:moveTo>
                    <a:pt x="2274" y="991"/>
                  </a:moveTo>
                  <a:cubicBezTo>
                    <a:pt x="2273" y="987"/>
                    <a:pt x="2272" y="983"/>
                    <a:pt x="2272" y="979"/>
                  </a:cubicBezTo>
                  <a:cubicBezTo>
                    <a:pt x="2266" y="980"/>
                    <a:pt x="2266" y="980"/>
                    <a:pt x="2266" y="980"/>
                  </a:cubicBezTo>
                  <a:cubicBezTo>
                    <a:pt x="2267" y="984"/>
                    <a:pt x="2268" y="987"/>
                    <a:pt x="2268" y="991"/>
                  </a:cubicBezTo>
                  <a:lnTo>
                    <a:pt x="2274" y="991"/>
                  </a:lnTo>
                  <a:close/>
                  <a:moveTo>
                    <a:pt x="2277" y="1014"/>
                  </a:moveTo>
                  <a:cubicBezTo>
                    <a:pt x="2277" y="1010"/>
                    <a:pt x="2276" y="1006"/>
                    <a:pt x="2275" y="1002"/>
                  </a:cubicBezTo>
                  <a:cubicBezTo>
                    <a:pt x="2270" y="1003"/>
                    <a:pt x="2270" y="1003"/>
                    <a:pt x="2270" y="1003"/>
                  </a:cubicBezTo>
                  <a:cubicBezTo>
                    <a:pt x="2271" y="1007"/>
                    <a:pt x="2271" y="1011"/>
                    <a:pt x="2272" y="1015"/>
                  </a:cubicBezTo>
                  <a:lnTo>
                    <a:pt x="2277" y="1014"/>
                  </a:lnTo>
                  <a:close/>
                  <a:moveTo>
                    <a:pt x="2280" y="1038"/>
                  </a:moveTo>
                  <a:cubicBezTo>
                    <a:pt x="2280" y="1034"/>
                    <a:pt x="2279" y="1030"/>
                    <a:pt x="2279" y="1026"/>
                  </a:cubicBezTo>
                  <a:cubicBezTo>
                    <a:pt x="2274" y="1027"/>
                    <a:pt x="2274" y="1027"/>
                    <a:pt x="2274" y="1027"/>
                  </a:cubicBezTo>
                  <a:cubicBezTo>
                    <a:pt x="2274" y="1031"/>
                    <a:pt x="2275" y="1035"/>
                    <a:pt x="2275" y="1039"/>
                  </a:cubicBezTo>
                  <a:lnTo>
                    <a:pt x="2280" y="1038"/>
                  </a:lnTo>
                  <a:close/>
                  <a:moveTo>
                    <a:pt x="2283" y="1062"/>
                  </a:moveTo>
                  <a:cubicBezTo>
                    <a:pt x="2283" y="1058"/>
                    <a:pt x="2282" y="1054"/>
                    <a:pt x="2282" y="1050"/>
                  </a:cubicBezTo>
                  <a:cubicBezTo>
                    <a:pt x="2277" y="1051"/>
                    <a:pt x="2277" y="1051"/>
                    <a:pt x="2277" y="1051"/>
                  </a:cubicBezTo>
                  <a:cubicBezTo>
                    <a:pt x="2277" y="1055"/>
                    <a:pt x="2277" y="1059"/>
                    <a:pt x="2278" y="1063"/>
                  </a:cubicBezTo>
                  <a:lnTo>
                    <a:pt x="2283" y="1062"/>
                  </a:lnTo>
                  <a:close/>
                  <a:moveTo>
                    <a:pt x="2286" y="1086"/>
                  </a:moveTo>
                  <a:cubicBezTo>
                    <a:pt x="2285" y="1082"/>
                    <a:pt x="2285" y="1078"/>
                    <a:pt x="2284" y="1074"/>
                  </a:cubicBezTo>
                  <a:cubicBezTo>
                    <a:pt x="2279" y="1075"/>
                    <a:pt x="2279" y="1075"/>
                    <a:pt x="2279" y="1075"/>
                  </a:cubicBezTo>
                  <a:cubicBezTo>
                    <a:pt x="2279" y="1079"/>
                    <a:pt x="2280" y="1083"/>
                    <a:pt x="2280" y="1086"/>
                  </a:cubicBezTo>
                  <a:lnTo>
                    <a:pt x="2286" y="1086"/>
                  </a:lnTo>
                  <a:close/>
                  <a:moveTo>
                    <a:pt x="2287" y="1110"/>
                  </a:moveTo>
                  <a:cubicBezTo>
                    <a:pt x="2287" y="1106"/>
                    <a:pt x="2287" y="1102"/>
                    <a:pt x="2287" y="1098"/>
                  </a:cubicBezTo>
                  <a:cubicBezTo>
                    <a:pt x="2281" y="1098"/>
                    <a:pt x="2281" y="1098"/>
                    <a:pt x="2281" y="1098"/>
                  </a:cubicBezTo>
                  <a:cubicBezTo>
                    <a:pt x="2281" y="1102"/>
                    <a:pt x="2282" y="1106"/>
                    <a:pt x="2282" y="1110"/>
                  </a:cubicBezTo>
                  <a:lnTo>
                    <a:pt x="2287" y="1110"/>
                  </a:lnTo>
                  <a:close/>
                  <a:moveTo>
                    <a:pt x="2289" y="1134"/>
                  </a:moveTo>
                  <a:cubicBezTo>
                    <a:pt x="2289" y="1130"/>
                    <a:pt x="2288" y="1126"/>
                    <a:pt x="2288" y="1122"/>
                  </a:cubicBezTo>
                  <a:cubicBezTo>
                    <a:pt x="2283" y="1122"/>
                    <a:pt x="2283" y="1122"/>
                    <a:pt x="2283" y="1122"/>
                  </a:cubicBezTo>
                  <a:cubicBezTo>
                    <a:pt x="2283" y="1126"/>
                    <a:pt x="2283" y="1130"/>
                    <a:pt x="2284" y="1134"/>
                  </a:cubicBezTo>
                  <a:lnTo>
                    <a:pt x="2289" y="1134"/>
                  </a:lnTo>
                  <a:close/>
                  <a:moveTo>
                    <a:pt x="2290" y="1158"/>
                  </a:moveTo>
                  <a:cubicBezTo>
                    <a:pt x="2290" y="1154"/>
                    <a:pt x="2290" y="1150"/>
                    <a:pt x="2289" y="1146"/>
                  </a:cubicBezTo>
                  <a:cubicBezTo>
                    <a:pt x="2284" y="1146"/>
                    <a:pt x="2284" y="1146"/>
                    <a:pt x="2284" y="1146"/>
                  </a:cubicBezTo>
                  <a:cubicBezTo>
                    <a:pt x="2284" y="1150"/>
                    <a:pt x="2284" y="1154"/>
                    <a:pt x="2285" y="1158"/>
                  </a:cubicBezTo>
                  <a:lnTo>
                    <a:pt x="2290" y="1158"/>
                  </a:lnTo>
                  <a:close/>
                  <a:moveTo>
                    <a:pt x="2291" y="1182"/>
                  </a:moveTo>
                  <a:cubicBezTo>
                    <a:pt x="2290" y="1178"/>
                    <a:pt x="2290" y="1174"/>
                    <a:pt x="2290" y="1170"/>
                  </a:cubicBezTo>
                  <a:cubicBezTo>
                    <a:pt x="2285" y="1170"/>
                    <a:pt x="2285" y="1170"/>
                    <a:pt x="2285" y="1170"/>
                  </a:cubicBezTo>
                  <a:cubicBezTo>
                    <a:pt x="2285" y="1174"/>
                    <a:pt x="2285" y="1178"/>
                    <a:pt x="2285" y="1182"/>
                  </a:cubicBezTo>
                  <a:lnTo>
                    <a:pt x="2291" y="1182"/>
                  </a:lnTo>
                  <a:close/>
                  <a:moveTo>
                    <a:pt x="2291" y="1206"/>
                  </a:moveTo>
                  <a:cubicBezTo>
                    <a:pt x="2291" y="1202"/>
                    <a:pt x="2291" y="1198"/>
                    <a:pt x="2291" y="1194"/>
                  </a:cubicBezTo>
                  <a:cubicBezTo>
                    <a:pt x="2285" y="1194"/>
                    <a:pt x="2285" y="1194"/>
                    <a:pt x="2285" y="1194"/>
                  </a:cubicBezTo>
                  <a:cubicBezTo>
                    <a:pt x="2285" y="1198"/>
                    <a:pt x="2285" y="1202"/>
                    <a:pt x="2285" y="1206"/>
                  </a:cubicBezTo>
                  <a:lnTo>
                    <a:pt x="2291" y="120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4" name="Freeform 48"/>
            <p:cNvSpPr/>
            <p:nvPr/>
          </p:nvSpPr>
          <p:spPr bwMode="auto">
            <a:xfrm>
              <a:off x="9670947" y="2387134"/>
              <a:ext cx="1145966" cy="1045389"/>
            </a:xfrm>
            <a:custGeom>
              <a:avLst/>
              <a:gdLst>
                <a:gd name="T0" fmla="*/ 318 w 636"/>
                <a:gd name="T1" fmla="*/ 580 h 580"/>
                <a:gd name="T2" fmla="*/ 113 w 636"/>
                <a:gd name="T3" fmla="*/ 496 h 580"/>
                <a:gd name="T4" fmla="*/ 113 w 636"/>
                <a:gd name="T5" fmla="*/ 85 h 580"/>
                <a:gd name="T6" fmla="*/ 318 w 636"/>
                <a:gd name="T7" fmla="*/ 0 h 580"/>
                <a:gd name="T8" fmla="*/ 523 w 636"/>
                <a:gd name="T9" fmla="*/ 85 h 580"/>
                <a:gd name="T10" fmla="*/ 523 w 636"/>
                <a:gd name="T11" fmla="*/ 496 h 580"/>
                <a:gd name="T12" fmla="*/ 318 w 636"/>
                <a:gd name="T13" fmla="*/ 58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6" h="580">
                  <a:moveTo>
                    <a:pt x="318" y="580"/>
                  </a:moveTo>
                  <a:cubicBezTo>
                    <a:pt x="240" y="580"/>
                    <a:pt x="168" y="550"/>
                    <a:pt x="113" y="496"/>
                  </a:cubicBezTo>
                  <a:cubicBezTo>
                    <a:pt x="0" y="382"/>
                    <a:pt x="0" y="198"/>
                    <a:pt x="113" y="85"/>
                  </a:cubicBezTo>
                  <a:cubicBezTo>
                    <a:pt x="168" y="31"/>
                    <a:pt x="240" y="0"/>
                    <a:pt x="318" y="0"/>
                  </a:cubicBezTo>
                  <a:cubicBezTo>
                    <a:pt x="395" y="0"/>
                    <a:pt x="468" y="31"/>
                    <a:pt x="523" y="85"/>
                  </a:cubicBezTo>
                  <a:cubicBezTo>
                    <a:pt x="636" y="198"/>
                    <a:pt x="636" y="382"/>
                    <a:pt x="523" y="496"/>
                  </a:cubicBezTo>
                  <a:cubicBezTo>
                    <a:pt x="468" y="550"/>
                    <a:pt x="395" y="580"/>
                    <a:pt x="318" y="580"/>
                  </a:cubicBezTo>
                  <a:close/>
                </a:path>
              </a:pathLst>
            </a:custGeom>
            <a:solidFill>
              <a:srgbClr val="3A81AE"/>
            </a:solidFill>
            <a:ln w="9525">
              <a:solidFill>
                <a:srgbClr val="3A81AE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6" name="Oval 50"/>
            <p:cNvSpPr>
              <a:spLocks noChangeArrowheads="1"/>
            </p:cNvSpPr>
            <p:nvPr/>
          </p:nvSpPr>
          <p:spPr bwMode="auto">
            <a:xfrm>
              <a:off x="10275931" y="3686251"/>
              <a:ext cx="1045389" cy="1045389"/>
            </a:xfrm>
            <a:prstGeom prst="ellipse">
              <a:avLst/>
            </a:prstGeom>
            <a:solidFill>
              <a:srgbClr val="5B1784"/>
            </a:solidFill>
            <a:ln w="9525">
              <a:solidFill>
                <a:srgbClr val="5B178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8" name="Freeform 52"/>
            <p:cNvSpPr/>
            <p:nvPr/>
          </p:nvSpPr>
          <p:spPr bwMode="auto">
            <a:xfrm>
              <a:off x="7054427" y="2387134"/>
              <a:ext cx="1145966" cy="1045389"/>
            </a:xfrm>
            <a:custGeom>
              <a:avLst/>
              <a:gdLst>
                <a:gd name="T0" fmla="*/ 318 w 636"/>
                <a:gd name="T1" fmla="*/ 580 h 580"/>
                <a:gd name="T2" fmla="*/ 113 w 636"/>
                <a:gd name="T3" fmla="*/ 496 h 580"/>
                <a:gd name="T4" fmla="*/ 113 w 636"/>
                <a:gd name="T5" fmla="*/ 85 h 580"/>
                <a:gd name="T6" fmla="*/ 318 w 636"/>
                <a:gd name="T7" fmla="*/ 0 h 580"/>
                <a:gd name="T8" fmla="*/ 523 w 636"/>
                <a:gd name="T9" fmla="*/ 85 h 580"/>
                <a:gd name="T10" fmla="*/ 523 w 636"/>
                <a:gd name="T11" fmla="*/ 496 h 580"/>
                <a:gd name="T12" fmla="*/ 318 w 636"/>
                <a:gd name="T13" fmla="*/ 58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6" h="580">
                  <a:moveTo>
                    <a:pt x="318" y="580"/>
                  </a:moveTo>
                  <a:cubicBezTo>
                    <a:pt x="241" y="580"/>
                    <a:pt x="168" y="550"/>
                    <a:pt x="113" y="496"/>
                  </a:cubicBezTo>
                  <a:cubicBezTo>
                    <a:pt x="0" y="382"/>
                    <a:pt x="0" y="198"/>
                    <a:pt x="113" y="85"/>
                  </a:cubicBezTo>
                  <a:cubicBezTo>
                    <a:pt x="168" y="31"/>
                    <a:pt x="241" y="0"/>
                    <a:pt x="318" y="0"/>
                  </a:cubicBezTo>
                  <a:cubicBezTo>
                    <a:pt x="396" y="0"/>
                    <a:pt x="468" y="31"/>
                    <a:pt x="523" y="85"/>
                  </a:cubicBezTo>
                  <a:cubicBezTo>
                    <a:pt x="636" y="198"/>
                    <a:pt x="636" y="382"/>
                    <a:pt x="523" y="496"/>
                  </a:cubicBezTo>
                  <a:cubicBezTo>
                    <a:pt x="468" y="550"/>
                    <a:pt x="396" y="580"/>
                    <a:pt x="318" y="580"/>
                  </a:cubicBezTo>
                  <a:close/>
                </a:path>
              </a:pathLst>
            </a:custGeom>
            <a:solidFill>
              <a:srgbClr val="76C9E2"/>
            </a:solidFill>
            <a:ln w="9525">
              <a:solidFill>
                <a:srgbClr val="76C9E2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0" name="Oval 54"/>
            <p:cNvSpPr>
              <a:spLocks noChangeArrowheads="1"/>
            </p:cNvSpPr>
            <p:nvPr/>
          </p:nvSpPr>
          <p:spPr bwMode="auto">
            <a:xfrm>
              <a:off x="6549257" y="3686251"/>
              <a:ext cx="1045389" cy="1045389"/>
            </a:xfrm>
            <a:prstGeom prst="ellipse">
              <a:avLst/>
            </a:prstGeom>
            <a:solidFill>
              <a:srgbClr val="18F0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2" name="Freeform 56"/>
            <p:cNvSpPr>
              <a:spLocks noEditPoints="1"/>
            </p:cNvSpPr>
            <p:nvPr/>
          </p:nvSpPr>
          <p:spPr bwMode="auto">
            <a:xfrm>
              <a:off x="10416891" y="3347947"/>
              <a:ext cx="605746" cy="277348"/>
            </a:xfrm>
            <a:custGeom>
              <a:avLst/>
              <a:gdLst>
                <a:gd name="T0" fmla="*/ 795 w 795"/>
                <a:gd name="T1" fmla="*/ 16 h 364"/>
                <a:gd name="T2" fmla="*/ 778 w 795"/>
                <a:gd name="T3" fmla="*/ 5 h 364"/>
                <a:gd name="T4" fmla="*/ 733 w 795"/>
                <a:gd name="T5" fmla="*/ 45 h 364"/>
                <a:gd name="T6" fmla="*/ 752 w 795"/>
                <a:gd name="T7" fmla="*/ 14 h 364"/>
                <a:gd name="T8" fmla="*/ 733 w 795"/>
                <a:gd name="T9" fmla="*/ 45 h 364"/>
                <a:gd name="T10" fmla="*/ 707 w 795"/>
                <a:gd name="T11" fmla="*/ 54 h 364"/>
                <a:gd name="T12" fmla="*/ 674 w 795"/>
                <a:gd name="T13" fmla="*/ 49 h 364"/>
                <a:gd name="T14" fmla="*/ 629 w 795"/>
                <a:gd name="T15" fmla="*/ 90 h 364"/>
                <a:gd name="T16" fmla="*/ 648 w 795"/>
                <a:gd name="T17" fmla="*/ 61 h 364"/>
                <a:gd name="T18" fmla="*/ 629 w 795"/>
                <a:gd name="T19" fmla="*/ 90 h 364"/>
                <a:gd name="T20" fmla="*/ 603 w 795"/>
                <a:gd name="T21" fmla="*/ 102 h 364"/>
                <a:gd name="T22" fmla="*/ 570 w 795"/>
                <a:gd name="T23" fmla="*/ 94 h 364"/>
                <a:gd name="T24" fmla="*/ 527 w 795"/>
                <a:gd name="T25" fmla="*/ 135 h 364"/>
                <a:gd name="T26" fmla="*/ 544 w 795"/>
                <a:gd name="T27" fmla="*/ 106 h 364"/>
                <a:gd name="T28" fmla="*/ 527 w 795"/>
                <a:gd name="T29" fmla="*/ 135 h 364"/>
                <a:gd name="T30" fmla="*/ 501 w 795"/>
                <a:gd name="T31" fmla="*/ 146 h 364"/>
                <a:gd name="T32" fmla="*/ 466 w 795"/>
                <a:gd name="T33" fmla="*/ 142 h 364"/>
                <a:gd name="T34" fmla="*/ 423 w 795"/>
                <a:gd name="T35" fmla="*/ 182 h 364"/>
                <a:gd name="T36" fmla="*/ 440 w 795"/>
                <a:gd name="T37" fmla="*/ 154 h 364"/>
                <a:gd name="T38" fmla="*/ 423 w 795"/>
                <a:gd name="T39" fmla="*/ 182 h 364"/>
                <a:gd name="T40" fmla="*/ 397 w 795"/>
                <a:gd name="T41" fmla="*/ 194 h 364"/>
                <a:gd name="T42" fmla="*/ 362 w 795"/>
                <a:gd name="T43" fmla="*/ 187 h 364"/>
                <a:gd name="T44" fmla="*/ 319 w 795"/>
                <a:gd name="T45" fmla="*/ 227 h 364"/>
                <a:gd name="T46" fmla="*/ 336 w 795"/>
                <a:gd name="T47" fmla="*/ 198 h 364"/>
                <a:gd name="T48" fmla="*/ 319 w 795"/>
                <a:gd name="T49" fmla="*/ 227 h 364"/>
                <a:gd name="T50" fmla="*/ 293 w 795"/>
                <a:gd name="T51" fmla="*/ 239 h 364"/>
                <a:gd name="T52" fmla="*/ 260 w 795"/>
                <a:gd name="T53" fmla="*/ 232 h 364"/>
                <a:gd name="T54" fmla="*/ 215 w 795"/>
                <a:gd name="T55" fmla="*/ 272 h 364"/>
                <a:gd name="T56" fmla="*/ 234 w 795"/>
                <a:gd name="T57" fmla="*/ 243 h 364"/>
                <a:gd name="T58" fmla="*/ 215 w 795"/>
                <a:gd name="T59" fmla="*/ 272 h 364"/>
                <a:gd name="T60" fmla="*/ 189 w 795"/>
                <a:gd name="T61" fmla="*/ 284 h 364"/>
                <a:gd name="T62" fmla="*/ 156 w 795"/>
                <a:gd name="T63" fmla="*/ 279 h 364"/>
                <a:gd name="T64" fmla="*/ 111 w 795"/>
                <a:gd name="T65" fmla="*/ 319 h 364"/>
                <a:gd name="T66" fmla="*/ 130 w 795"/>
                <a:gd name="T67" fmla="*/ 291 h 364"/>
                <a:gd name="T68" fmla="*/ 111 w 795"/>
                <a:gd name="T69" fmla="*/ 319 h 364"/>
                <a:gd name="T70" fmla="*/ 85 w 795"/>
                <a:gd name="T71" fmla="*/ 331 h 364"/>
                <a:gd name="T72" fmla="*/ 52 w 795"/>
                <a:gd name="T73" fmla="*/ 324 h 364"/>
                <a:gd name="T74" fmla="*/ 7 w 795"/>
                <a:gd name="T75" fmla="*/ 364 h 364"/>
                <a:gd name="T76" fmla="*/ 26 w 795"/>
                <a:gd name="T77" fmla="*/ 336 h 364"/>
                <a:gd name="T78" fmla="*/ 7 w 795"/>
                <a:gd name="T79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95" h="364">
                  <a:moveTo>
                    <a:pt x="785" y="21"/>
                  </a:moveTo>
                  <a:lnTo>
                    <a:pt x="795" y="16"/>
                  </a:lnTo>
                  <a:lnTo>
                    <a:pt x="785" y="0"/>
                  </a:lnTo>
                  <a:lnTo>
                    <a:pt x="778" y="5"/>
                  </a:lnTo>
                  <a:lnTo>
                    <a:pt x="785" y="21"/>
                  </a:lnTo>
                  <a:close/>
                  <a:moveTo>
                    <a:pt x="733" y="45"/>
                  </a:moveTo>
                  <a:lnTo>
                    <a:pt x="759" y="33"/>
                  </a:lnTo>
                  <a:lnTo>
                    <a:pt x="752" y="14"/>
                  </a:lnTo>
                  <a:lnTo>
                    <a:pt x="726" y="26"/>
                  </a:lnTo>
                  <a:lnTo>
                    <a:pt x="733" y="45"/>
                  </a:lnTo>
                  <a:close/>
                  <a:moveTo>
                    <a:pt x="681" y="66"/>
                  </a:moveTo>
                  <a:lnTo>
                    <a:pt x="707" y="54"/>
                  </a:lnTo>
                  <a:lnTo>
                    <a:pt x="700" y="38"/>
                  </a:lnTo>
                  <a:lnTo>
                    <a:pt x="674" y="49"/>
                  </a:lnTo>
                  <a:lnTo>
                    <a:pt x="681" y="66"/>
                  </a:lnTo>
                  <a:close/>
                  <a:moveTo>
                    <a:pt x="629" y="90"/>
                  </a:moveTo>
                  <a:lnTo>
                    <a:pt x="655" y="78"/>
                  </a:lnTo>
                  <a:lnTo>
                    <a:pt x="648" y="61"/>
                  </a:lnTo>
                  <a:lnTo>
                    <a:pt x="622" y="73"/>
                  </a:lnTo>
                  <a:lnTo>
                    <a:pt x="629" y="90"/>
                  </a:lnTo>
                  <a:close/>
                  <a:moveTo>
                    <a:pt x="579" y="113"/>
                  </a:moveTo>
                  <a:lnTo>
                    <a:pt x="603" y="102"/>
                  </a:lnTo>
                  <a:lnTo>
                    <a:pt x="596" y="83"/>
                  </a:lnTo>
                  <a:lnTo>
                    <a:pt x="570" y="94"/>
                  </a:lnTo>
                  <a:lnTo>
                    <a:pt x="579" y="113"/>
                  </a:lnTo>
                  <a:close/>
                  <a:moveTo>
                    <a:pt x="527" y="135"/>
                  </a:moveTo>
                  <a:lnTo>
                    <a:pt x="553" y="123"/>
                  </a:lnTo>
                  <a:lnTo>
                    <a:pt x="544" y="106"/>
                  </a:lnTo>
                  <a:lnTo>
                    <a:pt x="518" y="118"/>
                  </a:lnTo>
                  <a:lnTo>
                    <a:pt x="527" y="135"/>
                  </a:lnTo>
                  <a:close/>
                  <a:moveTo>
                    <a:pt x="475" y="158"/>
                  </a:moveTo>
                  <a:lnTo>
                    <a:pt x="501" y="146"/>
                  </a:lnTo>
                  <a:lnTo>
                    <a:pt x="492" y="130"/>
                  </a:lnTo>
                  <a:lnTo>
                    <a:pt x="466" y="142"/>
                  </a:lnTo>
                  <a:lnTo>
                    <a:pt x="475" y="158"/>
                  </a:lnTo>
                  <a:close/>
                  <a:moveTo>
                    <a:pt x="423" y="182"/>
                  </a:moveTo>
                  <a:lnTo>
                    <a:pt x="449" y="170"/>
                  </a:lnTo>
                  <a:lnTo>
                    <a:pt x="440" y="154"/>
                  </a:lnTo>
                  <a:lnTo>
                    <a:pt x="414" y="163"/>
                  </a:lnTo>
                  <a:lnTo>
                    <a:pt x="423" y="182"/>
                  </a:lnTo>
                  <a:close/>
                  <a:moveTo>
                    <a:pt x="371" y="203"/>
                  </a:moveTo>
                  <a:lnTo>
                    <a:pt x="397" y="194"/>
                  </a:lnTo>
                  <a:lnTo>
                    <a:pt x="388" y="175"/>
                  </a:lnTo>
                  <a:lnTo>
                    <a:pt x="362" y="187"/>
                  </a:lnTo>
                  <a:lnTo>
                    <a:pt x="371" y="203"/>
                  </a:lnTo>
                  <a:close/>
                  <a:moveTo>
                    <a:pt x="319" y="227"/>
                  </a:moveTo>
                  <a:lnTo>
                    <a:pt x="345" y="215"/>
                  </a:lnTo>
                  <a:lnTo>
                    <a:pt x="336" y="198"/>
                  </a:lnTo>
                  <a:lnTo>
                    <a:pt x="312" y="210"/>
                  </a:lnTo>
                  <a:lnTo>
                    <a:pt x="319" y="227"/>
                  </a:lnTo>
                  <a:close/>
                  <a:moveTo>
                    <a:pt x="267" y="251"/>
                  </a:moveTo>
                  <a:lnTo>
                    <a:pt x="293" y="239"/>
                  </a:lnTo>
                  <a:lnTo>
                    <a:pt x="286" y="222"/>
                  </a:lnTo>
                  <a:lnTo>
                    <a:pt x="260" y="232"/>
                  </a:lnTo>
                  <a:lnTo>
                    <a:pt x="267" y="251"/>
                  </a:lnTo>
                  <a:close/>
                  <a:moveTo>
                    <a:pt x="215" y="272"/>
                  </a:moveTo>
                  <a:lnTo>
                    <a:pt x="241" y="262"/>
                  </a:lnTo>
                  <a:lnTo>
                    <a:pt x="234" y="243"/>
                  </a:lnTo>
                  <a:lnTo>
                    <a:pt x="208" y="255"/>
                  </a:lnTo>
                  <a:lnTo>
                    <a:pt x="215" y="272"/>
                  </a:lnTo>
                  <a:close/>
                  <a:moveTo>
                    <a:pt x="163" y="295"/>
                  </a:moveTo>
                  <a:lnTo>
                    <a:pt x="189" y="284"/>
                  </a:lnTo>
                  <a:lnTo>
                    <a:pt x="182" y="267"/>
                  </a:lnTo>
                  <a:lnTo>
                    <a:pt x="156" y="279"/>
                  </a:lnTo>
                  <a:lnTo>
                    <a:pt x="163" y="295"/>
                  </a:lnTo>
                  <a:close/>
                  <a:moveTo>
                    <a:pt x="111" y="319"/>
                  </a:moveTo>
                  <a:lnTo>
                    <a:pt x="137" y="307"/>
                  </a:lnTo>
                  <a:lnTo>
                    <a:pt x="130" y="291"/>
                  </a:lnTo>
                  <a:lnTo>
                    <a:pt x="104" y="303"/>
                  </a:lnTo>
                  <a:lnTo>
                    <a:pt x="111" y="319"/>
                  </a:lnTo>
                  <a:close/>
                  <a:moveTo>
                    <a:pt x="59" y="343"/>
                  </a:moveTo>
                  <a:lnTo>
                    <a:pt x="85" y="331"/>
                  </a:lnTo>
                  <a:lnTo>
                    <a:pt x="78" y="312"/>
                  </a:lnTo>
                  <a:lnTo>
                    <a:pt x="52" y="324"/>
                  </a:lnTo>
                  <a:lnTo>
                    <a:pt x="59" y="343"/>
                  </a:lnTo>
                  <a:close/>
                  <a:moveTo>
                    <a:pt x="7" y="364"/>
                  </a:moveTo>
                  <a:lnTo>
                    <a:pt x="33" y="352"/>
                  </a:lnTo>
                  <a:lnTo>
                    <a:pt x="26" y="336"/>
                  </a:lnTo>
                  <a:lnTo>
                    <a:pt x="0" y="347"/>
                  </a:lnTo>
                  <a:lnTo>
                    <a:pt x="7" y="36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3" name="Freeform 57"/>
            <p:cNvSpPr/>
            <p:nvPr/>
          </p:nvSpPr>
          <p:spPr bwMode="auto">
            <a:xfrm>
              <a:off x="10389461" y="3587198"/>
              <a:ext cx="61718" cy="61718"/>
            </a:xfrm>
            <a:custGeom>
              <a:avLst/>
              <a:gdLst>
                <a:gd name="T0" fmla="*/ 23 w 34"/>
                <a:gd name="T1" fmla="*/ 31 h 34"/>
                <a:gd name="T2" fmla="*/ 3 w 34"/>
                <a:gd name="T3" fmla="*/ 23 h 34"/>
                <a:gd name="T4" fmla="*/ 11 w 34"/>
                <a:gd name="T5" fmla="*/ 4 h 34"/>
                <a:gd name="T6" fmla="*/ 31 w 34"/>
                <a:gd name="T7" fmla="*/ 11 h 34"/>
                <a:gd name="T8" fmla="*/ 23 w 34"/>
                <a:gd name="T9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23" y="31"/>
                  </a:moveTo>
                  <a:cubicBezTo>
                    <a:pt x="16" y="34"/>
                    <a:pt x="7" y="31"/>
                    <a:pt x="3" y="23"/>
                  </a:cubicBezTo>
                  <a:cubicBezTo>
                    <a:pt x="0" y="16"/>
                    <a:pt x="3" y="7"/>
                    <a:pt x="11" y="4"/>
                  </a:cubicBezTo>
                  <a:cubicBezTo>
                    <a:pt x="19" y="0"/>
                    <a:pt x="27" y="4"/>
                    <a:pt x="31" y="11"/>
                  </a:cubicBezTo>
                  <a:cubicBezTo>
                    <a:pt x="34" y="19"/>
                    <a:pt x="31" y="28"/>
                    <a:pt x="23" y="3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4" name="Freeform 58"/>
            <p:cNvSpPr/>
            <p:nvPr/>
          </p:nvSpPr>
          <p:spPr bwMode="auto">
            <a:xfrm>
              <a:off x="10995207" y="3325851"/>
              <a:ext cx="70099" cy="65528"/>
            </a:xfrm>
            <a:custGeom>
              <a:avLst/>
              <a:gdLst>
                <a:gd name="T0" fmla="*/ 38 w 92"/>
                <a:gd name="T1" fmla="*/ 86 h 86"/>
                <a:gd name="T2" fmla="*/ 92 w 92"/>
                <a:gd name="T3" fmla="*/ 10 h 86"/>
                <a:gd name="T4" fmla="*/ 0 w 92"/>
                <a:gd name="T5" fmla="*/ 0 h 86"/>
                <a:gd name="T6" fmla="*/ 38 w 92"/>
                <a:gd name="T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86">
                  <a:moveTo>
                    <a:pt x="38" y="86"/>
                  </a:moveTo>
                  <a:lnTo>
                    <a:pt x="92" y="10"/>
                  </a:lnTo>
                  <a:lnTo>
                    <a:pt x="0" y="0"/>
                  </a:lnTo>
                  <a:lnTo>
                    <a:pt x="38" y="8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5" name="Freeform 59"/>
            <p:cNvSpPr>
              <a:spLocks noEditPoints="1"/>
            </p:cNvSpPr>
            <p:nvPr/>
          </p:nvSpPr>
          <p:spPr bwMode="auto">
            <a:xfrm>
              <a:off x="9560465" y="2115120"/>
              <a:ext cx="278110" cy="605746"/>
            </a:xfrm>
            <a:custGeom>
              <a:avLst/>
              <a:gdLst>
                <a:gd name="T0" fmla="*/ 365 w 365"/>
                <a:gd name="T1" fmla="*/ 7 h 795"/>
                <a:gd name="T2" fmla="*/ 343 w 365"/>
                <a:gd name="T3" fmla="*/ 10 h 795"/>
                <a:gd name="T4" fmla="*/ 339 w 365"/>
                <a:gd name="T5" fmla="*/ 69 h 795"/>
                <a:gd name="T6" fmla="*/ 332 w 365"/>
                <a:gd name="T7" fmla="*/ 33 h 795"/>
                <a:gd name="T8" fmla="*/ 339 w 365"/>
                <a:gd name="T9" fmla="*/ 69 h 795"/>
                <a:gd name="T10" fmla="*/ 327 w 365"/>
                <a:gd name="T11" fmla="*/ 95 h 795"/>
                <a:gd name="T12" fmla="*/ 298 w 365"/>
                <a:gd name="T13" fmla="*/ 111 h 795"/>
                <a:gd name="T14" fmla="*/ 291 w 365"/>
                <a:gd name="T15" fmla="*/ 173 h 795"/>
                <a:gd name="T16" fmla="*/ 287 w 365"/>
                <a:gd name="T17" fmla="*/ 137 h 795"/>
                <a:gd name="T18" fmla="*/ 291 w 365"/>
                <a:gd name="T19" fmla="*/ 173 h 795"/>
                <a:gd name="T20" fmla="*/ 282 w 365"/>
                <a:gd name="T21" fmla="*/ 199 h 795"/>
                <a:gd name="T22" fmla="*/ 251 w 365"/>
                <a:gd name="T23" fmla="*/ 215 h 795"/>
                <a:gd name="T24" fmla="*/ 246 w 365"/>
                <a:gd name="T25" fmla="*/ 275 h 795"/>
                <a:gd name="T26" fmla="*/ 242 w 365"/>
                <a:gd name="T27" fmla="*/ 241 h 795"/>
                <a:gd name="T28" fmla="*/ 246 w 365"/>
                <a:gd name="T29" fmla="*/ 275 h 795"/>
                <a:gd name="T30" fmla="*/ 235 w 365"/>
                <a:gd name="T31" fmla="*/ 301 h 795"/>
                <a:gd name="T32" fmla="*/ 206 w 365"/>
                <a:gd name="T33" fmla="*/ 319 h 795"/>
                <a:gd name="T34" fmla="*/ 202 w 365"/>
                <a:gd name="T35" fmla="*/ 379 h 795"/>
                <a:gd name="T36" fmla="*/ 194 w 365"/>
                <a:gd name="T37" fmla="*/ 345 h 795"/>
                <a:gd name="T38" fmla="*/ 202 w 365"/>
                <a:gd name="T39" fmla="*/ 379 h 795"/>
                <a:gd name="T40" fmla="*/ 190 w 365"/>
                <a:gd name="T41" fmla="*/ 405 h 795"/>
                <a:gd name="T42" fmla="*/ 161 w 365"/>
                <a:gd name="T43" fmla="*/ 424 h 795"/>
                <a:gd name="T44" fmla="*/ 154 w 365"/>
                <a:gd name="T45" fmla="*/ 483 h 795"/>
                <a:gd name="T46" fmla="*/ 149 w 365"/>
                <a:gd name="T47" fmla="*/ 450 h 795"/>
                <a:gd name="T48" fmla="*/ 154 w 365"/>
                <a:gd name="T49" fmla="*/ 483 h 795"/>
                <a:gd name="T50" fmla="*/ 142 w 365"/>
                <a:gd name="T51" fmla="*/ 509 h 795"/>
                <a:gd name="T52" fmla="*/ 114 w 365"/>
                <a:gd name="T53" fmla="*/ 528 h 795"/>
                <a:gd name="T54" fmla="*/ 109 w 365"/>
                <a:gd name="T55" fmla="*/ 587 h 795"/>
                <a:gd name="T56" fmla="*/ 102 w 365"/>
                <a:gd name="T57" fmla="*/ 554 h 795"/>
                <a:gd name="T58" fmla="*/ 109 w 365"/>
                <a:gd name="T59" fmla="*/ 587 h 795"/>
                <a:gd name="T60" fmla="*/ 97 w 365"/>
                <a:gd name="T61" fmla="*/ 613 h 795"/>
                <a:gd name="T62" fmla="*/ 69 w 365"/>
                <a:gd name="T63" fmla="*/ 632 h 795"/>
                <a:gd name="T64" fmla="*/ 62 w 365"/>
                <a:gd name="T65" fmla="*/ 691 h 795"/>
                <a:gd name="T66" fmla="*/ 57 w 365"/>
                <a:gd name="T67" fmla="*/ 658 h 795"/>
                <a:gd name="T68" fmla="*/ 62 w 365"/>
                <a:gd name="T69" fmla="*/ 691 h 795"/>
                <a:gd name="T70" fmla="*/ 50 w 365"/>
                <a:gd name="T71" fmla="*/ 717 h 795"/>
                <a:gd name="T72" fmla="*/ 22 w 365"/>
                <a:gd name="T73" fmla="*/ 736 h 795"/>
                <a:gd name="T74" fmla="*/ 17 w 365"/>
                <a:gd name="T75" fmla="*/ 795 h 795"/>
                <a:gd name="T76" fmla="*/ 10 w 365"/>
                <a:gd name="T77" fmla="*/ 762 h 795"/>
                <a:gd name="T78" fmla="*/ 17 w 365"/>
                <a:gd name="T79" fmla="*/ 795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65" h="795">
                  <a:moveTo>
                    <a:pt x="362" y="17"/>
                  </a:moveTo>
                  <a:lnTo>
                    <a:pt x="365" y="7"/>
                  </a:lnTo>
                  <a:lnTo>
                    <a:pt x="348" y="0"/>
                  </a:lnTo>
                  <a:lnTo>
                    <a:pt x="343" y="10"/>
                  </a:lnTo>
                  <a:lnTo>
                    <a:pt x="362" y="17"/>
                  </a:lnTo>
                  <a:close/>
                  <a:moveTo>
                    <a:pt x="339" y="69"/>
                  </a:moveTo>
                  <a:lnTo>
                    <a:pt x="351" y="43"/>
                  </a:lnTo>
                  <a:lnTo>
                    <a:pt x="332" y="33"/>
                  </a:lnTo>
                  <a:lnTo>
                    <a:pt x="322" y="59"/>
                  </a:lnTo>
                  <a:lnTo>
                    <a:pt x="339" y="69"/>
                  </a:lnTo>
                  <a:close/>
                  <a:moveTo>
                    <a:pt x="315" y="121"/>
                  </a:moveTo>
                  <a:lnTo>
                    <a:pt x="327" y="95"/>
                  </a:lnTo>
                  <a:lnTo>
                    <a:pt x="310" y="85"/>
                  </a:lnTo>
                  <a:lnTo>
                    <a:pt x="298" y="111"/>
                  </a:lnTo>
                  <a:lnTo>
                    <a:pt x="315" y="121"/>
                  </a:lnTo>
                  <a:close/>
                  <a:moveTo>
                    <a:pt x="291" y="173"/>
                  </a:moveTo>
                  <a:lnTo>
                    <a:pt x="303" y="147"/>
                  </a:lnTo>
                  <a:lnTo>
                    <a:pt x="287" y="137"/>
                  </a:lnTo>
                  <a:lnTo>
                    <a:pt x="275" y="163"/>
                  </a:lnTo>
                  <a:lnTo>
                    <a:pt x="291" y="173"/>
                  </a:lnTo>
                  <a:close/>
                  <a:moveTo>
                    <a:pt x="270" y="225"/>
                  </a:moveTo>
                  <a:lnTo>
                    <a:pt x="282" y="199"/>
                  </a:lnTo>
                  <a:lnTo>
                    <a:pt x="263" y="189"/>
                  </a:lnTo>
                  <a:lnTo>
                    <a:pt x="251" y="215"/>
                  </a:lnTo>
                  <a:lnTo>
                    <a:pt x="270" y="225"/>
                  </a:lnTo>
                  <a:close/>
                  <a:moveTo>
                    <a:pt x="246" y="275"/>
                  </a:moveTo>
                  <a:lnTo>
                    <a:pt x="258" y="249"/>
                  </a:lnTo>
                  <a:lnTo>
                    <a:pt x="242" y="241"/>
                  </a:lnTo>
                  <a:lnTo>
                    <a:pt x="230" y="267"/>
                  </a:lnTo>
                  <a:lnTo>
                    <a:pt x="246" y="275"/>
                  </a:lnTo>
                  <a:close/>
                  <a:moveTo>
                    <a:pt x="223" y="327"/>
                  </a:moveTo>
                  <a:lnTo>
                    <a:pt x="235" y="301"/>
                  </a:lnTo>
                  <a:lnTo>
                    <a:pt x="218" y="293"/>
                  </a:lnTo>
                  <a:lnTo>
                    <a:pt x="206" y="319"/>
                  </a:lnTo>
                  <a:lnTo>
                    <a:pt x="223" y="327"/>
                  </a:lnTo>
                  <a:close/>
                  <a:moveTo>
                    <a:pt x="202" y="379"/>
                  </a:moveTo>
                  <a:lnTo>
                    <a:pt x="211" y="353"/>
                  </a:lnTo>
                  <a:lnTo>
                    <a:pt x="194" y="345"/>
                  </a:lnTo>
                  <a:lnTo>
                    <a:pt x="183" y="371"/>
                  </a:lnTo>
                  <a:lnTo>
                    <a:pt x="202" y="379"/>
                  </a:lnTo>
                  <a:close/>
                  <a:moveTo>
                    <a:pt x="178" y="431"/>
                  </a:moveTo>
                  <a:lnTo>
                    <a:pt x="190" y="405"/>
                  </a:lnTo>
                  <a:lnTo>
                    <a:pt x="171" y="397"/>
                  </a:lnTo>
                  <a:lnTo>
                    <a:pt x="161" y="424"/>
                  </a:lnTo>
                  <a:lnTo>
                    <a:pt x="178" y="431"/>
                  </a:lnTo>
                  <a:close/>
                  <a:moveTo>
                    <a:pt x="154" y="483"/>
                  </a:moveTo>
                  <a:lnTo>
                    <a:pt x="166" y="457"/>
                  </a:lnTo>
                  <a:lnTo>
                    <a:pt x="149" y="450"/>
                  </a:lnTo>
                  <a:lnTo>
                    <a:pt x="138" y="476"/>
                  </a:lnTo>
                  <a:lnTo>
                    <a:pt x="154" y="483"/>
                  </a:lnTo>
                  <a:close/>
                  <a:moveTo>
                    <a:pt x="131" y="535"/>
                  </a:moveTo>
                  <a:lnTo>
                    <a:pt x="142" y="509"/>
                  </a:lnTo>
                  <a:lnTo>
                    <a:pt x="126" y="502"/>
                  </a:lnTo>
                  <a:lnTo>
                    <a:pt x="114" y="528"/>
                  </a:lnTo>
                  <a:lnTo>
                    <a:pt x="131" y="535"/>
                  </a:lnTo>
                  <a:close/>
                  <a:moveTo>
                    <a:pt x="109" y="587"/>
                  </a:moveTo>
                  <a:lnTo>
                    <a:pt x="121" y="561"/>
                  </a:lnTo>
                  <a:lnTo>
                    <a:pt x="102" y="554"/>
                  </a:lnTo>
                  <a:lnTo>
                    <a:pt x="90" y="580"/>
                  </a:lnTo>
                  <a:lnTo>
                    <a:pt x="109" y="587"/>
                  </a:lnTo>
                  <a:close/>
                  <a:moveTo>
                    <a:pt x="86" y="639"/>
                  </a:moveTo>
                  <a:lnTo>
                    <a:pt x="97" y="613"/>
                  </a:lnTo>
                  <a:lnTo>
                    <a:pt x="81" y="606"/>
                  </a:lnTo>
                  <a:lnTo>
                    <a:pt x="69" y="632"/>
                  </a:lnTo>
                  <a:lnTo>
                    <a:pt x="86" y="639"/>
                  </a:lnTo>
                  <a:close/>
                  <a:moveTo>
                    <a:pt x="62" y="691"/>
                  </a:moveTo>
                  <a:lnTo>
                    <a:pt x="74" y="665"/>
                  </a:lnTo>
                  <a:lnTo>
                    <a:pt x="57" y="658"/>
                  </a:lnTo>
                  <a:lnTo>
                    <a:pt x="45" y="684"/>
                  </a:lnTo>
                  <a:lnTo>
                    <a:pt x="62" y="691"/>
                  </a:lnTo>
                  <a:close/>
                  <a:moveTo>
                    <a:pt x="41" y="743"/>
                  </a:moveTo>
                  <a:lnTo>
                    <a:pt x="50" y="717"/>
                  </a:lnTo>
                  <a:lnTo>
                    <a:pt x="34" y="710"/>
                  </a:lnTo>
                  <a:lnTo>
                    <a:pt x="22" y="736"/>
                  </a:lnTo>
                  <a:lnTo>
                    <a:pt x="41" y="743"/>
                  </a:lnTo>
                  <a:close/>
                  <a:moveTo>
                    <a:pt x="17" y="795"/>
                  </a:moveTo>
                  <a:lnTo>
                    <a:pt x="29" y="769"/>
                  </a:lnTo>
                  <a:lnTo>
                    <a:pt x="10" y="762"/>
                  </a:lnTo>
                  <a:lnTo>
                    <a:pt x="0" y="788"/>
                  </a:lnTo>
                  <a:lnTo>
                    <a:pt x="17" y="79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6" name="Freeform 60"/>
            <p:cNvSpPr/>
            <p:nvPr/>
          </p:nvSpPr>
          <p:spPr bwMode="auto">
            <a:xfrm>
              <a:off x="9535320" y="2685054"/>
              <a:ext cx="63241" cy="62480"/>
            </a:xfrm>
            <a:custGeom>
              <a:avLst/>
              <a:gdLst>
                <a:gd name="T0" fmla="*/ 31 w 35"/>
                <a:gd name="T1" fmla="*/ 24 h 35"/>
                <a:gd name="T2" fmla="*/ 11 w 35"/>
                <a:gd name="T3" fmla="*/ 31 h 35"/>
                <a:gd name="T4" fmla="*/ 4 w 35"/>
                <a:gd name="T5" fmla="*/ 11 h 35"/>
                <a:gd name="T6" fmla="*/ 24 w 35"/>
                <a:gd name="T7" fmla="*/ 4 h 35"/>
                <a:gd name="T8" fmla="*/ 31 w 35"/>
                <a:gd name="T9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31" y="24"/>
                  </a:moveTo>
                  <a:cubicBezTo>
                    <a:pt x="28" y="31"/>
                    <a:pt x="19" y="35"/>
                    <a:pt x="11" y="31"/>
                  </a:cubicBezTo>
                  <a:cubicBezTo>
                    <a:pt x="4" y="28"/>
                    <a:pt x="0" y="19"/>
                    <a:pt x="4" y="11"/>
                  </a:cubicBezTo>
                  <a:cubicBezTo>
                    <a:pt x="7" y="4"/>
                    <a:pt x="16" y="0"/>
                    <a:pt x="24" y="4"/>
                  </a:cubicBezTo>
                  <a:cubicBezTo>
                    <a:pt x="31" y="7"/>
                    <a:pt x="35" y="16"/>
                    <a:pt x="31" y="2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7" name="Freeform 61"/>
            <p:cNvSpPr/>
            <p:nvPr/>
          </p:nvSpPr>
          <p:spPr bwMode="auto">
            <a:xfrm>
              <a:off x="9795144" y="2070165"/>
              <a:ext cx="64765" cy="72385"/>
            </a:xfrm>
            <a:custGeom>
              <a:avLst/>
              <a:gdLst>
                <a:gd name="T0" fmla="*/ 85 w 85"/>
                <a:gd name="T1" fmla="*/ 95 h 95"/>
                <a:gd name="T2" fmla="*/ 76 w 85"/>
                <a:gd name="T3" fmla="*/ 0 h 95"/>
                <a:gd name="T4" fmla="*/ 0 w 85"/>
                <a:gd name="T5" fmla="*/ 57 h 95"/>
                <a:gd name="T6" fmla="*/ 85 w 85"/>
                <a:gd name="T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5">
                  <a:moveTo>
                    <a:pt x="85" y="95"/>
                  </a:moveTo>
                  <a:lnTo>
                    <a:pt x="76" y="0"/>
                  </a:lnTo>
                  <a:lnTo>
                    <a:pt x="0" y="57"/>
                  </a:lnTo>
                  <a:lnTo>
                    <a:pt x="85" y="9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8" name="Freeform 62"/>
            <p:cNvSpPr>
              <a:spLocks noEditPoints="1"/>
            </p:cNvSpPr>
            <p:nvPr/>
          </p:nvSpPr>
          <p:spPr bwMode="auto">
            <a:xfrm>
              <a:off x="6864702" y="3347947"/>
              <a:ext cx="605746" cy="277348"/>
            </a:xfrm>
            <a:custGeom>
              <a:avLst/>
              <a:gdLst>
                <a:gd name="T0" fmla="*/ 10 w 795"/>
                <a:gd name="T1" fmla="*/ 0 h 364"/>
                <a:gd name="T2" fmla="*/ 10 w 795"/>
                <a:gd name="T3" fmla="*/ 21 h 364"/>
                <a:gd name="T4" fmla="*/ 69 w 795"/>
                <a:gd name="T5" fmla="*/ 26 h 364"/>
                <a:gd name="T6" fmla="*/ 36 w 795"/>
                <a:gd name="T7" fmla="*/ 33 h 364"/>
                <a:gd name="T8" fmla="*/ 69 w 795"/>
                <a:gd name="T9" fmla="*/ 26 h 364"/>
                <a:gd name="T10" fmla="*/ 95 w 795"/>
                <a:gd name="T11" fmla="*/ 38 h 364"/>
                <a:gd name="T12" fmla="*/ 114 w 795"/>
                <a:gd name="T13" fmla="*/ 66 h 364"/>
                <a:gd name="T14" fmla="*/ 173 w 795"/>
                <a:gd name="T15" fmla="*/ 73 h 364"/>
                <a:gd name="T16" fmla="*/ 140 w 795"/>
                <a:gd name="T17" fmla="*/ 78 h 364"/>
                <a:gd name="T18" fmla="*/ 173 w 795"/>
                <a:gd name="T19" fmla="*/ 73 h 364"/>
                <a:gd name="T20" fmla="*/ 199 w 795"/>
                <a:gd name="T21" fmla="*/ 83 h 364"/>
                <a:gd name="T22" fmla="*/ 218 w 795"/>
                <a:gd name="T23" fmla="*/ 113 h 364"/>
                <a:gd name="T24" fmla="*/ 277 w 795"/>
                <a:gd name="T25" fmla="*/ 118 h 364"/>
                <a:gd name="T26" fmla="*/ 244 w 795"/>
                <a:gd name="T27" fmla="*/ 123 h 364"/>
                <a:gd name="T28" fmla="*/ 277 w 795"/>
                <a:gd name="T29" fmla="*/ 118 h 364"/>
                <a:gd name="T30" fmla="*/ 303 w 795"/>
                <a:gd name="T31" fmla="*/ 130 h 364"/>
                <a:gd name="T32" fmla="*/ 322 w 795"/>
                <a:gd name="T33" fmla="*/ 158 h 364"/>
                <a:gd name="T34" fmla="*/ 381 w 795"/>
                <a:gd name="T35" fmla="*/ 163 h 364"/>
                <a:gd name="T36" fmla="*/ 348 w 795"/>
                <a:gd name="T37" fmla="*/ 170 h 364"/>
                <a:gd name="T38" fmla="*/ 381 w 795"/>
                <a:gd name="T39" fmla="*/ 163 h 364"/>
                <a:gd name="T40" fmla="*/ 407 w 795"/>
                <a:gd name="T41" fmla="*/ 175 h 364"/>
                <a:gd name="T42" fmla="*/ 424 w 795"/>
                <a:gd name="T43" fmla="*/ 203 h 364"/>
                <a:gd name="T44" fmla="*/ 485 w 795"/>
                <a:gd name="T45" fmla="*/ 210 h 364"/>
                <a:gd name="T46" fmla="*/ 450 w 795"/>
                <a:gd name="T47" fmla="*/ 215 h 364"/>
                <a:gd name="T48" fmla="*/ 485 w 795"/>
                <a:gd name="T49" fmla="*/ 210 h 364"/>
                <a:gd name="T50" fmla="*/ 511 w 795"/>
                <a:gd name="T51" fmla="*/ 222 h 364"/>
                <a:gd name="T52" fmla="*/ 528 w 795"/>
                <a:gd name="T53" fmla="*/ 251 h 364"/>
                <a:gd name="T54" fmla="*/ 589 w 795"/>
                <a:gd name="T55" fmla="*/ 255 h 364"/>
                <a:gd name="T56" fmla="*/ 554 w 795"/>
                <a:gd name="T57" fmla="*/ 262 h 364"/>
                <a:gd name="T58" fmla="*/ 589 w 795"/>
                <a:gd name="T59" fmla="*/ 255 h 364"/>
                <a:gd name="T60" fmla="*/ 615 w 795"/>
                <a:gd name="T61" fmla="*/ 267 h 364"/>
                <a:gd name="T62" fmla="*/ 632 w 795"/>
                <a:gd name="T63" fmla="*/ 295 h 364"/>
                <a:gd name="T64" fmla="*/ 691 w 795"/>
                <a:gd name="T65" fmla="*/ 303 h 364"/>
                <a:gd name="T66" fmla="*/ 658 w 795"/>
                <a:gd name="T67" fmla="*/ 307 h 364"/>
                <a:gd name="T68" fmla="*/ 691 w 795"/>
                <a:gd name="T69" fmla="*/ 303 h 364"/>
                <a:gd name="T70" fmla="*/ 717 w 795"/>
                <a:gd name="T71" fmla="*/ 312 h 364"/>
                <a:gd name="T72" fmla="*/ 736 w 795"/>
                <a:gd name="T73" fmla="*/ 343 h 364"/>
                <a:gd name="T74" fmla="*/ 795 w 795"/>
                <a:gd name="T75" fmla="*/ 347 h 364"/>
                <a:gd name="T76" fmla="*/ 762 w 795"/>
                <a:gd name="T77" fmla="*/ 352 h 364"/>
                <a:gd name="T78" fmla="*/ 795 w 795"/>
                <a:gd name="T79" fmla="*/ 347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95" h="364">
                  <a:moveTo>
                    <a:pt x="17" y="5"/>
                  </a:moveTo>
                  <a:lnTo>
                    <a:pt x="10" y="0"/>
                  </a:lnTo>
                  <a:lnTo>
                    <a:pt x="0" y="16"/>
                  </a:lnTo>
                  <a:lnTo>
                    <a:pt x="10" y="21"/>
                  </a:lnTo>
                  <a:lnTo>
                    <a:pt x="17" y="5"/>
                  </a:lnTo>
                  <a:close/>
                  <a:moveTo>
                    <a:pt x="69" y="26"/>
                  </a:moveTo>
                  <a:lnTo>
                    <a:pt x="43" y="14"/>
                  </a:lnTo>
                  <a:lnTo>
                    <a:pt x="36" y="33"/>
                  </a:lnTo>
                  <a:lnTo>
                    <a:pt x="62" y="45"/>
                  </a:lnTo>
                  <a:lnTo>
                    <a:pt x="69" y="26"/>
                  </a:lnTo>
                  <a:close/>
                  <a:moveTo>
                    <a:pt x="121" y="49"/>
                  </a:moveTo>
                  <a:lnTo>
                    <a:pt x="95" y="38"/>
                  </a:lnTo>
                  <a:lnTo>
                    <a:pt x="88" y="54"/>
                  </a:lnTo>
                  <a:lnTo>
                    <a:pt x="114" y="66"/>
                  </a:lnTo>
                  <a:lnTo>
                    <a:pt x="121" y="49"/>
                  </a:lnTo>
                  <a:close/>
                  <a:moveTo>
                    <a:pt x="173" y="73"/>
                  </a:moveTo>
                  <a:lnTo>
                    <a:pt x="147" y="61"/>
                  </a:lnTo>
                  <a:lnTo>
                    <a:pt x="140" y="78"/>
                  </a:lnTo>
                  <a:lnTo>
                    <a:pt x="166" y="90"/>
                  </a:lnTo>
                  <a:lnTo>
                    <a:pt x="173" y="73"/>
                  </a:lnTo>
                  <a:close/>
                  <a:moveTo>
                    <a:pt x="225" y="94"/>
                  </a:moveTo>
                  <a:lnTo>
                    <a:pt x="199" y="83"/>
                  </a:lnTo>
                  <a:lnTo>
                    <a:pt x="192" y="102"/>
                  </a:lnTo>
                  <a:lnTo>
                    <a:pt x="218" y="113"/>
                  </a:lnTo>
                  <a:lnTo>
                    <a:pt x="225" y="94"/>
                  </a:lnTo>
                  <a:close/>
                  <a:moveTo>
                    <a:pt x="277" y="118"/>
                  </a:moveTo>
                  <a:lnTo>
                    <a:pt x="251" y="106"/>
                  </a:lnTo>
                  <a:lnTo>
                    <a:pt x="244" y="123"/>
                  </a:lnTo>
                  <a:lnTo>
                    <a:pt x="270" y="135"/>
                  </a:lnTo>
                  <a:lnTo>
                    <a:pt x="277" y="118"/>
                  </a:lnTo>
                  <a:close/>
                  <a:moveTo>
                    <a:pt x="329" y="142"/>
                  </a:moveTo>
                  <a:lnTo>
                    <a:pt x="303" y="130"/>
                  </a:lnTo>
                  <a:lnTo>
                    <a:pt x="296" y="146"/>
                  </a:lnTo>
                  <a:lnTo>
                    <a:pt x="322" y="158"/>
                  </a:lnTo>
                  <a:lnTo>
                    <a:pt x="329" y="142"/>
                  </a:lnTo>
                  <a:close/>
                  <a:moveTo>
                    <a:pt x="381" y="163"/>
                  </a:moveTo>
                  <a:lnTo>
                    <a:pt x="355" y="154"/>
                  </a:lnTo>
                  <a:lnTo>
                    <a:pt x="348" y="170"/>
                  </a:lnTo>
                  <a:lnTo>
                    <a:pt x="374" y="182"/>
                  </a:lnTo>
                  <a:lnTo>
                    <a:pt x="381" y="163"/>
                  </a:lnTo>
                  <a:close/>
                  <a:moveTo>
                    <a:pt x="433" y="187"/>
                  </a:moveTo>
                  <a:lnTo>
                    <a:pt x="407" y="175"/>
                  </a:lnTo>
                  <a:lnTo>
                    <a:pt x="398" y="194"/>
                  </a:lnTo>
                  <a:lnTo>
                    <a:pt x="424" y="203"/>
                  </a:lnTo>
                  <a:lnTo>
                    <a:pt x="433" y="187"/>
                  </a:lnTo>
                  <a:close/>
                  <a:moveTo>
                    <a:pt x="485" y="210"/>
                  </a:moveTo>
                  <a:lnTo>
                    <a:pt x="459" y="198"/>
                  </a:lnTo>
                  <a:lnTo>
                    <a:pt x="450" y="215"/>
                  </a:lnTo>
                  <a:lnTo>
                    <a:pt x="476" y="227"/>
                  </a:lnTo>
                  <a:lnTo>
                    <a:pt x="485" y="210"/>
                  </a:lnTo>
                  <a:close/>
                  <a:moveTo>
                    <a:pt x="537" y="232"/>
                  </a:moveTo>
                  <a:lnTo>
                    <a:pt x="511" y="222"/>
                  </a:lnTo>
                  <a:lnTo>
                    <a:pt x="502" y="239"/>
                  </a:lnTo>
                  <a:lnTo>
                    <a:pt x="528" y="251"/>
                  </a:lnTo>
                  <a:lnTo>
                    <a:pt x="537" y="232"/>
                  </a:lnTo>
                  <a:close/>
                  <a:moveTo>
                    <a:pt x="589" y="255"/>
                  </a:moveTo>
                  <a:lnTo>
                    <a:pt x="563" y="243"/>
                  </a:lnTo>
                  <a:lnTo>
                    <a:pt x="554" y="262"/>
                  </a:lnTo>
                  <a:lnTo>
                    <a:pt x="580" y="272"/>
                  </a:lnTo>
                  <a:lnTo>
                    <a:pt x="589" y="255"/>
                  </a:lnTo>
                  <a:close/>
                  <a:moveTo>
                    <a:pt x="641" y="279"/>
                  </a:moveTo>
                  <a:lnTo>
                    <a:pt x="615" y="267"/>
                  </a:lnTo>
                  <a:lnTo>
                    <a:pt x="606" y="284"/>
                  </a:lnTo>
                  <a:lnTo>
                    <a:pt x="632" y="295"/>
                  </a:lnTo>
                  <a:lnTo>
                    <a:pt x="641" y="279"/>
                  </a:lnTo>
                  <a:close/>
                  <a:moveTo>
                    <a:pt x="691" y="303"/>
                  </a:moveTo>
                  <a:lnTo>
                    <a:pt x="665" y="291"/>
                  </a:lnTo>
                  <a:lnTo>
                    <a:pt x="658" y="307"/>
                  </a:lnTo>
                  <a:lnTo>
                    <a:pt x="684" y="319"/>
                  </a:lnTo>
                  <a:lnTo>
                    <a:pt x="691" y="303"/>
                  </a:lnTo>
                  <a:close/>
                  <a:moveTo>
                    <a:pt x="743" y="324"/>
                  </a:moveTo>
                  <a:lnTo>
                    <a:pt x="717" y="312"/>
                  </a:lnTo>
                  <a:lnTo>
                    <a:pt x="710" y="331"/>
                  </a:lnTo>
                  <a:lnTo>
                    <a:pt x="736" y="343"/>
                  </a:lnTo>
                  <a:lnTo>
                    <a:pt x="743" y="324"/>
                  </a:lnTo>
                  <a:close/>
                  <a:moveTo>
                    <a:pt x="795" y="347"/>
                  </a:moveTo>
                  <a:lnTo>
                    <a:pt x="769" y="336"/>
                  </a:lnTo>
                  <a:lnTo>
                    <a:pt x="762" y="352"/>
                  </a:lnTo>
                  <a:lnTo>
                    <a:pt x="788" y="364"/>
                  </a:lnTo>
                  <a:lnTo>
                    <a:pt x="795" y="34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9" name="Freeform 63"/>
            <p:cNvSpPr/>
            <p:nvPr/>
          </p:nvSpPr>
          <p:spPr bwMode="auto">
            <a:xfrm>
              <a:off x="7436161" y="3587198"/>
              <a:ext cx="60955" cy="61718"/>
            </a:xfrm>
            <a:custGeom>
              <a:avLst/>
              <a:gdLst>
                <a:gd name="T0" fmla="*/ 23 w 34"/>
                <a:gd name="T1" fmla="*/ 4 h 34"/>
                <a:gd name="T2" fmla="*/ 31 w 34"/>
                <a:gd name="T3" fmla="*/ 23 h 34"/>
                <a:gd name="T4" fmla="*/ 11 w 34"/>
                <a:gd name="T5" fmla="*/ 31 h 34"/>
                <a:gd name="T6" fmla="*/ 3 w 34"/>
                <a:gd name="T7" fmla="*/ 11 h 34"/>
                <a:gd name="T8" fmla="*/ 23 w 34"/>
                <a:gd name="T9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23" y="4"/>
                  </a:moveTo>
                  <a:cubicBezTo>
                    <a:pt x="31" y="7"/>
                    <a:pt x="34" y="16"/>
                    <a:pt x="31" y="23"/>
                  </a:cubicBezTo>
                  <a:cubicBezTo>
                    <a:pt x="27" y="31"/>
                    <a:pt x="19" y="34"/>
                    <a:pt x="11" y="31"/>
                  </a:cubicBezTo>
                  <a:cubicBezTo>
                    <a:pt x="3" y="28"/>
                    <a:pt x="0" y="19"/>
                    <a:pt x="3" y="11"/>
                  </a:cubicBezTo>
                  <a:cubicBezTo>
                    <a:pt x="7" y="4"/>
                    <a:pt x="16" y="0"/>
                    <a:pt x="23" y="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0" name="Freeform 64"/>
            <p:cNvSpPr/>
            <p:nvPr/>
          </p:nvSpPr>
          <p:spPr bwMode="auto">
            <a:xfrm>
              <a:off x="6821271" y="3325851"/>
              <a:ext cx="70861" cy="65528"/>
            </a:xfrm>
            <a:custGeom>
              <a:avLst/>
              <a:gdLst>
                <a:gd name="T0" fmla="*/ 93 w 93"/>
                <a:gd name="T1" fmla="*/ 0 h 86"/>
                <a:gd name="T2" fmla="*/ 0 w 93"/>
                <a:gd name="T3" fmla="*/ 10 h 86"/>
                <a:gd name="T4" fmla="*/ 55 w 93"/>
                <a:gd name="T5" fmla="*/ 86 h 86"/>
                <a:gd name="T6" fmla="*/ 93 w 93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6">
                  <a:moveTo>
                    <a:pt x="93" y="0"/>
                  </a:moveTo>
                  <a:lnTo>
                    <a:pt x="0" y="10"/>
                  </a:lnTo>
                  <a:lnTo>
                    <a:pt x="55" y="86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1" name="Freeform 65"/>
            <p:cNvSpPr>
              <a:spLocks noEditPoints="1"/>
            </p:cNvSpPr>
            <p:nvPr/>
          </p:nvSpPr>
          <p:spPr bwMode="auto">
            <a:xfrm>
              <a:off x="8048766" y="2115120"/>
              <a:ext cx="279634" cy="605746"/>
            </a:xfrm>
            <a:custGeom>
              <a:avLst/>
              <a:gdLst>
                <a:gd name="T0" fmla="*/ 17 w 367"/>
                <a:gd name="T1" fmla="*/ 0 h 795"/>
                <a:gd name="T2" fmla="*/ 5 w 367"/>
                <a:gd name="T3" fmla="*/ 17 h 795"/>
                <a:gd name="T4" fmla="*/ 45 w 367"/>
                <a:gd name="T5" fmla="*/ 59 h 795"/>
                <a:gd name="T6" fmla="*/ 14 w 367"/>
                <a:gd name="T7" fmla="*/ 43 h 795"/>
                <a:gd name="T8" fmla="*/ 45 w 367"/>
                <a:gd name="T9" fmla="*/ 59 h 795"/>
                <a:gd name="T10" fmla="*/ 55 w 367"/>
                <a:gd name="T11" fmla="*/ 85 h 795"/>
                <a:gd name="T12" fmla="*/ 50 w 367"/>
                <a:gd name="T13" fmla="*/ 121 h 795"/>
                <a:gd name="T14" fmla="*/ 90 w 367"/>
                <a:gd name="T15" fmla="*/ 163 h 795"/>
                <a:gd name="T16" fmla="*/ 62 w 367"/>
                <a:gd name="T17" fmla="*/ 147 h 795"/>
                <a:gd name="T18" fmla="*/ 90 w 367"/>
                <a:gd name="T19" fmla="*/ 163 h 795"/>
                <a:gd name="T20" fmla="*/ 102 w 367"/>
                <a:gd name="T21" fmla="*/ 189 h 795"/>
                <a:gd name="T22" fmla="*/ 95 w 367"/>
                <a:gd name="T23" fmla="*/ 225 h 795"/>
                <a:gd name="T24" fmla="*/ 135 w 367"/>
                <a:gd name="T25" fmla="*/ 267 h 795"/>
                <a:gd name="T26" fmla="*/ 107 w 367"/>
                <a:gd name="T27" fmla="*/ 249 h 795"/>
                <a:gd name="T28" fmla="*/ 135 w 367"/>
                <a:gd name="T29" fmla="*/ 267 h 795"/>
                <a:gd name="T30" fmla="*/ 147 w 367"/>
                <a:gd name="T31" fmla="*/ 293 h 795"/>
                <a:gd name="T32" fmla="*/ 142 w 367"/>
                <a:gd name="T33" fmla="*/ 327 h 795"/>
                <a:gd name="T34" fmla="*/ 182 w 367"/>
                <a:gd name="T35" fmla="*/ 371 h 795"/>
                <a:gd name="T36" fmla="*/ 154 w 367"/>
                <a:gd name="T37" fmla="*/ 353 h 795"/>
                <a:gd name="T38" fmla="*/ 182 w 367"/>
                <a:gd name="T39" fmla="*/ 371 h 795"/>
                <a:gd name="T40" fmla="*/ 194 w 367"/>
                <a:gd name="T41" fmla="*/ 397 h 795"/>
                <a:gd name="T42" fmla="*/ 187 w 367"/>
                <a:gd name="T43" fmla="*/ 431 h 795"/>
                <a:gd name="T44" fmla="*/ 227 w 367"/>
                <a:gd name="T45" fmla="*/ 476 h 795"/>
                <a:gd name="T46" fmla="*/ 199 w 367"/>
                <a:gd name="T47" fmla="*/ 457 h 795"/>
                <a:gd name="T48" fmla="*/ 227 w 367"/>
                <a:gd name="T49" fmla="*/ 476 h 795"/>
                <a:gd name="T50" fmla="*/ 239 w 367"/>
                <a:gd name="T51" fmla="*/ 502 h 795"/>
                <a:gd name="T52" fmla="*/ 234 w 367"/>
                <a:gd name="T53" fmla="*/ 535 h 795"/>
                <a:gd name="T54" fmla="*/ 274 w 367"/>
                <a:gd name="T55" fmla="*/ 580 h 795"/>
                <a:gd name="T56" fmla="*/ 246 w 367"/>
                <a:gd name="T57" fmla="*/ 561 h 795"/>
                <a:gd name="T58" fmla="*/ 274 w 367"/>
                <a:gd name="T59" fmla="*/ 580 h 795"/>
                <a:gd name="T60" fmla="*/ 286 w 367"/>
                <a:gd name="T61" fmla="*/ 606 h 795"/>
                <a:gd name="T62" fmla="*/ 279 w 367"/>
                <a:gd name="T63" fmla="*/ 639 h 795"/>
                <a:gd name="T64" fmla="*/ 319 w 367"/>
                <a:gd name="T65" fmla="*/ 684 h 795"/>
                <a:gd name="T66" fmla="*/ 291 w 367"/>
                <a:gd name="T67" fmla="*/ 665 h 795"/>
                <a:gd name="T68" fmla="*/ 319 w 367"/>
                <a:gd name="T69" fmla="*/ 684 h 795"/>
                <a:gd name="T70" fmla="*/ 331 w 367"/>
                <a:gd name="T71" fmla="*/ 710 h 795"/>
                <a:gd name="T72" fmla="*/ 327 w 367"/>
                <a:gd name="T73" fmla="*/ 743 h 795"/>
                <a:gd name="T74" fmla="*/ 367 w 367"/>
                <a:gd name="T75" fmla="*/ 788 h 795"/>
                <a:gd name="T76" fmla="*/ 336 w 367"/>
                <a:gd name="T77" fmla="*/ 769 h 795"/>
                <a:gd name="T78" fmla="*/ 367 w 367"/>
                <a:gd name="T79" fmla="*/ 788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67" h="795">
                  <a:moveTo>
                    <a:pt x="21" y="10"/>
                  </a:moveTo>
                  <a:lnTo>
                    <a:pt x="17" y="0"/>
                  </a:lnTo>
                  <a:lnTo>
                    <a:pt x="0" y="7"/>
                  </a:lnTo>
                  <a:lnTo>
                    <a:pt x="5" y="17"/>
                  </a:lnTo>
                  <a:lnTo>
                    <a:pt x="21" y="10"/>
                  </a:lnTo>
                  <a:close/>
                  <a:moveTo>
                    <a:pt x="45" y="59"/>
                  </a:moveTo>
                  <a:lnTo>
                    <a:pt x="33" y="33"/>
                  </a:lnTo>
                  <a:lnTo>
                    <a:pt x="14" y="43"/>
                  </a:lnTo>
                  <a:lnTo>
                    <a:pt x="26" y="69"/>
                  </a:lnTo>
                  <a:lnTo>
                    <a:pt x="45" y="59"/>
                  </a:lnTo>
                  <a:close/>
                  <a:moveTo>
                    <a:pt x="66" y="111"/>
                  </a:moveTo>
                  <a:lnTo>
                    <a:pt x="55" y="85"/>
                  </a:lnTo>
                  <a:lnTo>
                    <a:pt x="38" y="95"/>
                  </a:lnTo>
                  <a:lnTo>
                    <a:pt x="50" y="121"/>
                  </a:lnTo>
                  <a:lnTo>
                    <a:pt x="66" y="111"/>
                  </a:lnTo>
                  <a:close/>
                  <a:moveTo>
                    <a:pt x="90" y="163"/>
                  </a:moveTo>
                  <a:lnTo>
                    <a:pt x="78" y="137"/>
                  </a:lnTo>
                  <a:lnTo>
                    <a:pt x="62" y="147"/>
                  </a:lnTo>
                  <a:lnTo>
                    <a:pt x="73" y="173"/>
                  </a:lnTo>
                  <a:lnTo>
                    <a:pt x="90" y="163"/>
                  </a:lnTo>
                  <a:close/>
                  <a:moveTo>
                    <a:pt x="114" y="215"/>
                  </a:moveTo>
                  <a:lnTo>
                    <a:pt x="102" y="189"/>
                  </a:lnTo>
                  <a:lnTo>
                    <a:pt x="85" y="199"/>
                  </a:lnTo>
                  <a:lnTo>
                    <a:pt x="95" y="225"/>
                  </a:lnTo>
                  <a:lnTo>
                    <a:pt x="114" y="215"/>
                  </a:lnTo>
                  <a:close/>
                  <a:moveTo>
                    <a:pt x="135" y="267"/>
                  </a:moveTo>
                  <a:lnTo>
                    <a:pt x="125" y="241"/>
                  </a:lnTo>
                  <a:lnTo>
                    <a:pt x="107" y="249"/>
                  </a:lnTo>
                  <a:lnTo>
                    <a:pt x="118" y="275"/>
                  </a:lnTo>
                  <a:lnTo>
                    <a:pt x="135" y="267"/>
                  </a:lnTo>
                  <a:close/>
                  <a:moveTo>
                    <a:pt x="159" y="319"/>
                  </a:moveTo>
                  <a:lnTo>
                    <a:pt x="147" y="293"/>
                  </a:lnTo>
                  <a:lnTo>
                    <a:pt x="130" y="301"/>
                  </a:lnTo>
                  <a:lnTo>
                    <a:pt x="142" y="327"/>
                  </a:lnTo>
                  <a:lnTo>
                    <a:pt x="159" y="319"/>
                  </a:lnTo>
                  <a:close/>
                  <a:moveTo>
                    <a:pt x="182" y="371"/>
                  </a:moveTo>
                  <a:lnTo>
                    <a:pt x="170" y="345"/>
                  </a:lnTo>
                  <a:lnTo>
                    <a:pt x="154" y="353"/>
                  </a:lnTo>
                  <a:lnTo>
                    <a:pt x="166" y="379"/>
                  </a:lnTo>
                  <a:lnTo>
                    <a:pt x="182" y="371"/>
                  </a:lnTo>
                  <a:close/>
                  <a:moveTo>
                    <a:pt x="206" y="424"/>
                  </a:moveTo>
                  <a:lnTo>
                    <a:pt x="194" y="397"/>
                  </a:lnTo>
                  <a:lnTo>
                    <a:pt x="175" y="405"/>
                  </a:lnTo>
                  <a:lnTo>
                    <a:pt x="187" y="431"/>
                  </a:lnTo>
                  <a:lnTo>
                    <a:pt x="206" y="424"/>
                  </a:lnTo>
                  <a:close/>
                  <a:moveTo>
                    <a:pt x="227" y="476"/>
                  </a:moveTo>
                  <a:lnTo>
                    <a:pt x="215" y="450"/>
                  </a:lnTo>
                  <a:lnTo>
                    <a:pt x="199" y="457"/>
                  </a:lnTo>
                  <a:lnTo>
                    <a:pt x="211" y="483"/>
                  </a:lnTo>
                  <a:lnTo>
                    <a:pt x="227" y="476"/>
                  </a:lnTo>
                  <a:close/>
                  <a:moveTo>
                    <a:pt x="251" y="528"/>
                  </a:moveTo>
                  <a:lnTo>
                    <a:pt x="239" y="502"/>
                  </a:lnTo>
                  <a:lnTo>
                    <a:pt x="222" y="509"/>
                  </a:lnTo>
                  <a:lnTo>
                    <a:pt x="234" y="535"/>
                  </a:lnTo>
                  <a:lnTo>
                    <a:pt x="251" y="528"/>
                  </a:lnTo>
                  <a:close/>
                  <a:moveTo>
                    <a:pt x="274" y="580"/>
                  </a:moveTo>
                  <a:lnTo>
                    <a:pt x="263" y="554"/>
                  </a:lnTo>
                  <a:lnTo>
                    <a:pt x="246" y="561"/>
                  </a:lnTo>
                  <a:lnTo>
                    <a:pt x="256" y="587"/>
                  </a:lnTo>
                  <a:lnTo>
                    <a:pt x="274" y="580"/>
                  </a:lnTo>
                  <a:close/>
                  <a:moveTo>
                    <a:pt x="296" y="632"/>
                  </a:moveTo>
                  <a:lnTo>
                    <a:pt x="286" y="606"/>
                  </a:lnTo>
                  <a:lnTo>
                    <a:pt x="267" y="613"/>
                  </a:lnTo>
                  <a:lnTo>
                    <a:pt x="279" y="639"/>
                  </a:lnTo>
                  <a:lnTo>
                    <a:pt x="296" y="632"/>
                  </a:lnTo>
                  <a:close/>
                  <a:moveTo>
                    <a:pt x="319" y="684"/>
                  </a:moveTo>
                  <a:lnTo>
                    <a:pt x="308" y="658"/>
                  </a:lnTo>
                  <a:lnTo>
                    <a:pt x="291" y="665"/>
                  </a:lnTo>
                  <a:lnTo>
                    <a:pt x="303" y="691"/>
                  </a:lnTo>
                  <a:lnTo>
                    <a:pt x="319" y="684"/>
                  </a:lnTo>
                  <a:close/>
                  <a:moveTo>
                    <a:pt x="343" y="736"/>
                  </a:moveTo>
                  <a:lnTo>
                    <a:pt x="331" y="710"/>
                  </a:lnTo>
                  <a:lnTo>
                    <a:pt x="315" y="717"/>
                  </a:lnTo>
                  <a:lnTo>
                    <a:pt x="327" y="743"/>
                  </a:lnTo>
                  <a:lnTo>
                    <a:pt x="343" y="736"/>
                  </a:lnTo>
                  <a:close/>
                  <a:moveTo>
                    <a:pt x="367" y="788"/>
                  </a:moveTo>
                  <a:lnTo>
                    <a:pt x="355" y="762"/>
                  </a:lnTo>
                  <a:lnTo>
                    <a:pt x="336" y="769"/>
                  </a:lnTo>
                  <a:lnTo>
                    <a:pt x="348" y="795"/>
                  </a:lnTo>
                  <a:lnTo>
                    <a:pt x="367" y="78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2" name="Freeform 66"/>
            <p:cNvSpPr/>
            <p:nvPr/>
          </p:nvSpPr>
          <p:spPr bwMode="auto">
            <a:xfrm>
              <a:off x="8290302" y="2685054"/>
              <a:ext cx="60955" cy="62480"/>
            </a:xfrm>
            <a:custGeom>
              <a:avLst/>
              <a:gdLst>
                <a:gd name="T0" fmla="*/ 30 w 34"/>
                <a:gd name="T1" fmla="*/ 11 h 35"/>
                <a:gd name="T2" fmla="*/ 23 w 34"/>
                <a:gd name="T3" fmla="*/ 31 h 35"/>
                <a:gd name="T4" fmla="*/ 3 w 34"/>
                <a:gd name="T5" fmla="*/ 24 h 35"/>
                <a:gd name="T6" fmla="*/ 11 w 34"/>
                <a:gd name="T7" fmla="*/ 4 h 35"/>
                <a:gd name="T8" fmla="*/ 30 w 34"/>
                <a:gd name="T9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0" y="11"/>
                  </a:moveTo>
                  <a:cubicBezTo>
                    <a:pt x="34" y="19"/>
                    <a:pt x="30" y="28"/>
                    <a:pt x="23" y="31"/>
                  </a:cubicBezTo>
                  <a:cubicBezTo>
                    <a:pt x="15" y="35"/>
                    <a:pt x="6" y="31"/>
                    <a:pt x="3" y="24"/>
                  </a:cubicBezTo>
                  <a:cubicBezTo>
                    <a:pt x="0" y="16"/>
                    <a:pt x="3" y="7"/>
                    <a:pt x="11" y="4"/>
                  </a:cubicBezTo>
                  <a:cubicBezTo>
                    <a:pt x="18" y="0"/>
                    <a:pt x="27" y="4"/>
                    <a:pt x="30" y="1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3" name="Freeform 67"/>
            <p:cNvSpPr/>
            <p:nvPr/>
          </p:nvSpPr>
          <p:spPr bwMode="auto">
            <a:xfrm>
              <a:off x="8027431" y="2071689"/>
              <a:ext cx="64765" cy="70861"/>
            </a:xfrm>
            <a:custGeom>
              <a:avLst/>
              <a:gdLst>
                <a:gd name="T0" fmla="*/ 85 w 85"/>
                <a:gd name="T1" fmla="*/ 55 h 93"/>
                <a:gd name="T2" fmla="*/ 9 w 85"/>
                <a:gd name="T3" fmla="*/ 0 h 93"/>
                <a:gd name="T4" fmla="*/ 0 w 85"/>
                <a:gd name="T5" fmla="*/ 93 h 93"/>
                <a:gd name="T6" fmla="*/ 85 w 85"/>
                <a:gd name="T7" fmla="*/ 5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3">
                  <a:moveTo>
                    <a:pt x="85" y="55"/>
                  </a:moveTo>
                  <a:lnTo>
                    <a:pt x="9" y="0"/>
                  </a:lnTo>
                  <a:lnTo>
                    <a:pt x="0" y="93"/>
                  </a:lnTo>
                  <a:lnTo>
                    <a:pt x="85" y="5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04" name="Freeform 290"/>
          <p:cNvSpPr>
            <a:spLocks noChangeAspect="1" noChangeArrowheads="1"/>
          </p:cNvSpPr>
          <p:nvPr/>
        </p:nvSpPr>
        <p:spPr bwMode="auto">
          <a:xfrm>
            <a:off x="7035207" y="4011790"/>
            <a:ext cx="600971" cy="465474"/>
          </a:xfrm>
          <a:custGeom>
            <a:avLst/>
            <a:gdLst>
              <a:gd name="T0" fmla="*/ 995 w 996"/>
              <a:gd name="T1" fmla="*/ 409 h 770"/>
              <a:gd name="T2" fmla="*/ 836 w 996"/>
              <a:gd name="T3" fmla="*/ 409 h 770"/>
              <a:gd name="T4" fmla="*/ 543 w 996"/>
              <a:gd name="T5" fmla="*/ 192 h 770"/>
              <a:gd name="T6" fmla="*/ 384 w 996"/>
              <a:gd name="T7" fmla="*/ 275 h 770"/>
              <a:gd name="T8" fmla="*/ 360 w 996"/>
              <a:gd name="T9" fmla="*/ 158 h 770"/>
              <a:gd name="T10" fmla="*/ 702 w 996"/>
              <a:gd name="T11" fmla="*/ 33 h 770"/>
              <a:gd name="T12" fmla="*/ 836 w 996"/>
              <a:gd name="T13" fmla="*/ 133 h 770"/>
              <a:gd name="T14" fmla="*/ 334 w 996"/>
              <a:gd name="T15" fmla="*/ 626 h 770"/>
              <a:gd name="T16" fmla="*/ 276 w 996"/>
              <a:gd name="T17" fmla="*/ 551 h 770"/>
              <a:gd name="T18" fmla="*/ 209 w 996"/>
              <a:gd name="T19" fmla="*/ 484 h 770"/>
              <a:gd name="T20" fmla="*/ 109 w 996"/>
              <a:gd name="T21" fmla="*/ 434 h 770"/>
              <a:gd name="T22" fmla="*/ 159 w 996"/>
              <a:gd name="T23" fmla="*/ 535 h 770"/>
              <a:gd name="T24" fmla="*/ 226 w 996"/>
              <a:gd name="T25" fmla="*/ 602 h 770"/>
              <a:gd name="T26" fmla="*/ 293 w 996"/>
              <a:gd name="T27" fmla="*/ 668 h 770"/>
              <a:gd name="T28" fmla="*/ 393 w 996"/>
              <a:gd name="T29" fmla="*/ 727 h 770"/>
              <a:gd name="T30" fmla="*/ 334 w 996"/>
              <a:gd name="T31" fmla="*/ 626 h 770"/>
              <a:gd name="T32" fmla="*/ 594 w 996"/>
              <a:gd name="T33" fmla="*/ 267 h 770"/>
              <a:gd name="T34" fmla="*/ 443 w 996"/>
              <a:gd name="T35" fmla="*/ 301 h 770"/>
              <a:gd name="T36" fmla="*/ 284 w 996"/>
              <a:gd name="T37" fmla="*/ 217 h 770"/>
              <a:gd name="T38" fmla="*/ 460 w 996"/>
              <a:gd name="T39" fmla="*/ 50 h 770"/>
              <a:gd name="T40" fmla="*/ 184 w 996"/>
              <a:gd name="T41" fmla="*/ 100 h 770"/>
              <a:gd name="T42" fmla="*/ 0 w 996"/>
              <a:gd name="T43" fmla="*/ 66 h 770"/>
              <a:gd name="T44" fmla="*/ 50 w 996"/>
              <a:gd name="T45" fmla="*/ 443 h 770"/>
              <a:gd name="T46" fmla="*/ 234 w 996"/>
              <a:gd name="T47" fmla="*/ 392 h 770"/>
              <a:gd name="T48" fmla="*/ 293 w 996"/>
              <a:gd name="T49" fmla="*/ 468 h 770"/>
              <a:gd name="T50" fmla="*/ 360 w 996"/>
              <a:gd name="T51" fmla="*/ 535 h 770"/>
              <a:gd name="T52" fmla="*/ 426 w 996"/>
              <a:gd name="T53" fmla="*/ 610 h 770"/>
              <a:gd name="T54" fmla="*/ 477 w 996"/>
              <a:gd name="T55" fmla="*/ 727 h 770"/>
              <a:gd name="T56" fmla="*/ 543 w 996"/>
              <a:gd name="T57" fmla="*/ 660 h 770"/>
              <a:gd name="T58" fmla="*/ 485 w 996"/>
              <a:gd name="T59" fmla="*/ 585 h 770"/>
              <a:gd name="T60" fmla="*/ 569 w 996"/>
              <a:gd name="T61" fmla="*/ 668 h 770"/>
              <a:gd name="T62" fmla="*/ 627 w 996"/>
              <a:gd name="T63" fmla="*/ 602 h 770"/>
              <a:gd name="T64" fmla="*/ 652 w 996"/>
              <a:gd name="T65" fmla="*/ 610 h 770"/>
              <a:gd name="T66" fmla="*/ 719 w 996"/>
              <a:gd name="T67" fmla="*/ 543 h 770"/>
              <a:gd name="T68" fmla="*/ 727 w 996"/>
              <a:gd name="T69" fmla="*/ 526 h 770"/>
              <a:gd name="T70" fmla="*/ 786 w 996"/>
              <a:gd name="T71" fmla="*/ 535 h 770"/>
              <a:gd name="T72" fmla="*/ 786 w 996"/>
              <a:gd name="T73" fmla="*/ 468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96" h="770">
                <a:moveTo>
                  <a:pt x="995" y="100"/>
                </a:moveTo>
                <a:cubicBezTo>
                  <a:pt x="995" y="409"/>
                  <a:pt x="995" y="409"/>
                  <a:pt x="995" y="409"/>
                </a:cubicBezTo>
                <a:cubicBezTo>
                  <a:pt x="995" y="409"/>
                  <a:pt x="928" y="426"/>
                  <a:pt x="920" y="426"/>
                </a:cubicBezTo>
                <a:cubicBezTo>
                  <a:pt x="903" y="426"/>
                  <a:pt x="861" y="443"/>
                  <a:pt x="836" y="409"/>
                </a:cubicBezTo>
                <a:cubicBezTo>
                  <a:pt x="786" y="367"/>
                  <a:pt x="619" y="192"/>
                  <a:pt x="619" y="192"/>
                </a:cubicBezTo>
                <a:cubicBezTo>
                  <a:pt x="619" y="192"/>
                  <a:pt x="594" y="167"/>
                  <a:pt x="543" y="192"/>
                </a:cubicBezTo>
                <a:cubicBezTo>
                  <a:pt x="502" y="217"/>
                  <a:pt x="443" y="250"/>
                  <a:pt x="418" y="259"/>
                </a:cubicBezTo>
                <a:cubicBezTo>
                  <a:pt x="410" y="267"/>
                  <a:pt x="393" y="275"/>
                  <a:pt x="384" y="275"/>
                </a:cubicBezTo>
                <a:cubicBezTo>
                  <a:pt x="351" y="275"/>
                  <a:pt x="326" y="242"/>
                  <a:pt x="326" y="209"/>
                </a:cubicBezTo>
                <a:cubicBezTo>
                  <a:pt x="326" y="183"/>
                  <a:pt x="343" y="167"/>
                  <a:pt x="360" y="158"/>
                </a:cubicBezTo>
                <a:cubicBezTo>
                  <a:pt x="426" y="116"/>
                  <a:pt x="552" y="50"/>
                  <a:pt x="602" y="16"/>
                </a:cubicBezTo>
                <a:cubicBezTo>
                  <a:pt x="635" y="0"/>
                  <a:pt x="652" y="0"/>
                  <a:pt x="702" y="33"/>
                </a:cubicBezTo>
                <a:cubicBezTo>
                  <a:pt x="752" y="83"/>
                  <a:pt x="803" y="125"/>
                  <a:pt x="803" y="125"/>
                </a:cubicBezTo>
                <a:cubicBezTo>
                  <a:pt x="803" y="125"/>
                  <a:pt x="819" y="133"/>
                  <a:pt x="836" y="133"/>
                </a:cubicBezTo>
                <a:cubicBezTo>
                  <a:pt x="878" y="125"/>
                  <a:pt x="995" y="100"/>
                  <a:pt x="995" y="100"/>
                </a:cubicBezTo>
                <a:close/>
                <a:moveTo>
                  <a:pt x="334" y="626"/>
                </a:moveTo>
                <a:cubicBezTo>
                  <a:pt x="343" y="610"/>
                  <a:pt x="343" y="585"/>
                  <a:pt x="326" y="568"/>
                </a:cubicBezTo>
                <a:cubicBezTo>
                  <a:pt x="309" y="551"/>
                  <a:pt x="293" y="551"/>
                  <a:pt x="276" y="551"/>
                </a:cubicBezTo>
                <a:cubicBezTo>
                  <a:pt x="276" y="535"/>
                  <a:pt x="276" y="510"/>
                  <a:pt x="259" y="501"/>
                </a:cubicBezTo>
                <a:cubicBezTo>
                  <a:pt x="251" y="484"/>
                  <a:pt x="226" y="476"/>
                  <a:pt x="209" y="484"/>
                </a:cubicBezTo>
                <a:cubicBezTo>
                  <a:pt x="217" y="468"/>
                  <a:pt x="209" y="443"/>
                  <a:pt x="201" y="426"/>
                </a:cubicBezTo>
                <a:cubicBezTo>
                  <a:pt x="176" y="401"/>
                  <a:pt x="134" y="409"/>
                  <a:pt x="109" y="434"/>
                </a:cubicBezTo>
                <a:cubicBezTo>
                  <a:pt x="92" y="451"/>
                  <a:pt x="75" y="501"/>
                  <a:pt x="92" y="526"/>
                </a:cubicBezTo>
                <a:cubicBezTo>
                  <a:pt x="117" y="551"/>
                  <a:pt x="142" y="535"/>
                  <a:pt x="159" y="535"/>
                </a:cubicBezTo>
                <a:cubicBezTo>
                  <a:pt x="159" y="551"/>
                  <a:pt x="142" y="568"/>
                  <a:pt x="159" y="593"/>
                </a:cubicBezTo>
                <a:cubicBezTo>
                  <a:pt x="176" y="618"/>
                  <a:pt x="209" y="602"/>
                  <a:pt x="226" y="602"/>
                </a:cubicBezTo>
                <a:cubicBezTo>
                  <a:pt x="217" y="618"/>
                  <a:pt x="201" y="643"/>
                  <a:pt x="226" y="668"/>
                </a:cubicBezTo>
                <a:cubicBezTo>
                  <a:pt x="242" y="685"/>
                  <a:pt x="276" y="677"/>
                  <a:pt x="293" y="668"/>
                </a:cubicBezTo>
                <a:cubicBezTo>
                  <a:pt x="284" y="693"/>
                  <a:pt x="268" y="710"/>
                  <a:pt x="293" y="744"/>
                </a:cubicBezTo>
                <a:cubicBezTo>
                  <a:pt x="318" y="769"/>
                  <a:pt x="368" y="752"/>
                  <a:pt x="393" y="727"/>
                </a:cubicBezTo>
                <a:cubicBezTo>
                  <a:pt x="418" y="702"/>
                  <a:pt x="418" y="668"/>
                  <a:pt x="393" y="643"/>
                </a:cubicBezTo>
                <a:cubicBezTo>
                  <a:pt x="376" y="626"/>
                  <a:pt x="360" y="626"/>
                  <a:pt x="334" y="626"/>
                </a:cubicBezTo>
                <a:close/>
                <a:moveTo>
                  <a:pt x="786" y="468"/>
                </a:moveTo>
                <a:cubicBezTo>
                  <a:pt x="610" y="284"/>
                  <a:pt x="694" y="367"/>
                  <a:pt x="594" y="267"/>
                </a:cubicBezTo>
                <a:cubicBezTo>
                  <a:pt x="594" y="267"/>
                  <a:pt x="569" y="234"/>
                  <a:pt x="527" y="259"/>
                </a:cubicBezTo>
                <a:cubicBezTo>
                  <a:pt x="502" y="267"/>
                  <a:pt x="468" y="284"/>
                  <a:pt x="443" y="301"/>
                </a:cubicBezTo>
                <a:cubicBezTo>
                  <a:pt x="418" y="309"/>
                  <a:pt x="393" y="317"/>
                  <a:pt x="384" y="317"/>
                </a:cubicBezTo>
                <a:cubicBezTo>
                  <a:pt x="326" y="317"/>
                  <a:pt x="284" y="267"/>
                  <a:pt x="284" y="217"/>
                </a:cubicBezTo>
                <a:cubicBezTo>
                  <a:pt x="284" y="175"/>
                  <a:pt x="301" y="142"/>
                  <a:pt x="334" y="125"/>
                </a:cubicBezTo>
                <a:cubicBezTo>
                  <a:pt x="368" y="100"/>
                  <a:pt x="460" y="50"/>
                  <a:pt x="460" y="50"/>
                </a:cubicBezTo>
                <a:cubicBezTo>
                  <a:pt x="460" y="50"/>
                  <a:pt x="435" y="8"/>
                  <a:pt x="376" y="8"/>
                </a:cubicBezTo>
                <a:cubicBezTo>
                  <a:pt x="309" y="8"/>
                  <a:pt x="184" y="100"/>
                  <a:pt x="184" y="100"/>
                </a:cubicBezTo>
                <a:cubicBezTo>
                  <a:pt x="184" y="100"/>
                  <a:pt x="150" y="116"/>
                  <a:pt x="100" y="100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426"/>
                  <a:pt x="0" y="426"/>
                  <a:pt x="0" y="426"/>
                </a:cubicBezTo>
                <a:cubicBezTo>
                  <a:pt x="0" y="426"/>
                  <a:pt x="25" y="434"/>
                  <a:pt x="50" y="443"/>
                </a:cubicBezTo>
                <a:cubicBezTo>
                  <a:pt x="59" y="426"/>
                  <a:pt x="67" y="409"/>
                  <a:pt x="83" y="392"/>
                </a:cubicBezTo>
                <a:cubicBezTo>
                  <a:pt x="125" y="351"/>
                  <a:pt x="192" y="351"/>
                  <a:pt x="234" y="392"/>
                </a:cubicBezTo>
                <a:cubicBezTo>
                  <a:pt x="242" y="409"/>
                  <a:pt x="251" y="417"/>
                  <a:pt x="251" y="434"/>
                </a:cubicBezTo>
                <a:cubicBezTo>
                  <a:pt x="268" y="443"/>
                  <a:pt x="284" y="451"/>
                  <a:pt x="293" y="468"/>
                </a:cubicBezTo>
                <a:cubicBezTo>
                  <a:pt x="309" y="476"/>
                  <a:pt x="318" y="493"/>
                  <a:pt x="318" y="510"/>
                </a:cubicBezTo>
                <a:cubicBezTo>
                  <a:pt x="334" y="510"/>
                  <a:pt x="351" y="518"/>
                  <a:pt x="360" y="535"/>
                </a:cubicBezTo>
                <a:cubicBezTo>
                  <a:pt x="376" y="551"/>
                  <a:pt x="384" y="568"/>
                  <a:pt x="384" y="585"/>
                </a:cubicBezTo>
                <a:cubicBezTo>
                  <a:pt x="401" y="585"/>
                  <a:pt x="418" y="593"/>
                  <a:pt x="426" y="610"/>
                </a:cubicBezTo>
                <a:cubicBezTo>
                  <a:pt x="451" y="635"/>
                  <a:pt x="460" y="668"/>
                  <a:pt x="451" y="702"/>
                </a:cubicBezTo>
                <a:cubicBezTo>
                  <a:pt x="460" y="702"/>
                  <a:pt x="468" y="718"/>
                  <a:pt x="477" y="727"/>
                </a:cubicBezTo>
                <a:cubicBezTo>
                  <a:pt x="493" y="744"/>
                  <a:pt x="527" y="744"/>
                  <a:pt x="543" y="727"/>
                </a:cubicBezTo>
                <a:cubicBezTo>
                  <a:pt x="560" y="710"/>
                  <a:pt x="560" y="677"/>
                  <a:pt x="543" y="660"/>
                </a:cubicBezTo>
                <a:lnTo>
                  <a:pt x="535" y="660"/>
                </a:lnTo>
                <a:cubicBezTo>
                  <a:pt x="485" y="602"/>
                  <a:pt x="477" y="593"/>
                  <a:pt x="485" y="585"/>
                </a:cubicBezTo>
                <a:cubicBezTo>
                  <a:pt x="493" y="585"/>
                  <a:pt x="502" y="593"/>
                  <a:pt x="560" y="660"/>
                </a:cubicBezTo>
                <a:cubicBezTo>
                  <a:pt x="569" y="668"/>
                  <a:pt x="569" y="668"/>
                  <a:pt x="569" y="668"/>
                </a:cubicBezTo>
                <a:cubicBezTo>
                  <a:pt x="585" y="685"/>
                  <a:pt x="610" y="685"/>
                  <a:pt x="627" y="668"/>
                </a:cubicBezTo>
                <a:cubicBezTo>
                  <a:pt x="644" y="652"/>
                  <a:pt x="644" y="618"/>
                  <a:pt x="627" y="602"/>
                </a:cubicBezTo>
                <a:cubicBezTo>
                  <a:pt x="569" y="535"/>
                  <a:pt x="560" y="526"/>
                  <a:pt x="560" y="518"/>
                </a:cubicBezTo>
                <a:cubicBezTo>
                  <a:pt x="569" y="518"/>
                  <a:pt x="594" y="551"/>
                  <a:pt x="652" y="610"/>
                </a:cubicBezTo>
                <a:cubicBezTo>
                  <a:pt x="669" y="626"/>
                  <a:pt x="702" y="626"/>
                  <a:pt x="719" y="610"/>
                </a:cubicBezTo>
                <a:cubicBezTo>
                  <a:pt x="727" y="593"/>
                  <a:pt x="736" y="568"/>
                  <a:pt x="719" y="543"/>
                </a:cubicBezTo>
                <a:cubicBezTo>
                  <a:pt x="644" y="468"/>
                  <a:pt x="644" y="468"/>
                  <a:pt x="652" y="459"/>
                </a:cubicBezTo>
                <a:lnTo>
                  <a:pt x="727" y="526"/>
                </a:lnTo>
                <a:cubicBezTo>
                  <a:pt x="727" y="535"/>
                  <a:pt x="727" y="535"/>
                  <a:pt x="727" y="535"/>
                </a:cubicBezTo>
                <a:cubicBezTo>
                  <a:pt x="744" y="551"/>
                  <a:pt x="769" y="551"/>
                  <a:pt x="786" y="535"/>
                </a:cubicBezTo>
                <a:cubicBezTo>
                  <a:pt x="803" y="510"/>
                  <a:pt x="803" y="484"/>
                  <a:pt x="786" y="468"/>
                </a:cubicBezTo>
                <a:close/>
                <a:moveTo>
                  <a:pt x="786" y="468"/>
                </a:moveTo>
                <a:lnTo>
                  <a:pt x="786" y="4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82843" tIns="91422" rIns="182843" bIns="91422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06" name="Group 4681"/>
          <p:cNvGrpSpPr>
            <a:grpSpLocks noChangeAspect="1"/>
          </p:cNvGrpSpPr>
          <p:nvPr/>
        </p:nvGrpSpPr>
        <p:grpSpPr bwMode="auto">
          <a:xfrm>
            <a:off x="7619250" y="2599199"/>
            <a:ext cx="467611" cy="612891"/>
            <a:chOff x="4576763" y="2300287"/>
            <a:chExt cx="276225" cy="361950"/>
          </a:xfrm>
          <a:solidFill>
            <a:schemeClr val="bg1"/>
          </a:solidFill>
        </p:grpSpPr>
        <p:sp>
          <p:nvSpPr>
            <p:cNvPr id="107" name="Freeform 250"/>
            <p:cNvSpPr>
              <a:spLocks noChangeArrowheads="1"/>
            </p:cNvSpPr>
            <p:nvPr/>
          </p:nvSpPr>
          <p:spPr bwMode="auto">
            <a:xfrm>
              <a:off x="4576763" y="2541587"/>
              <a:ext cx="120650" cy="120650"/>
            </a:xfrm>
            <a:custGeom>
              <a:avLst/>
              <a:gdLst>
                <a:gd name="T0" fmla="*/ 92 w 336"/>
                <a:gd name="T1" fmla="*/ 0 h 336"/>
                <a:gd name="T2" fmla="*/ 0 w 336"/>
                <a:gd name="T3" fmla="*/ 243 h 336"/>
                <a:gd name="T4" fmla="*/ 159 w 336"/>
                <a:gd name="T5" fmla="*/ 193 h 336"/>
                <a:gd name="T6" fmla="*/ 251 w 336"/>
                <a:gd name="T7" fmla="*/ 335 h 336"/>
                <a:gd name="T8" fmla="*/ 335 w 336"/>
                <a:gd name="T9" fmla="*/ 84 h 336"/>
                <a:gd name="T10" fmla="*/ 251 w 336"/>
                <a:gd name="T11" fmla="*/ 9 h 336"/>
                <a:gd name="T12" fmla="*/ 92 w 336"/>
                <a:gd name="T13" fmla="*/ 0 h 336"/>
                <a:gd name="T14" fmla="*/ 92 w 336"/>
                <a:gd name="T15" fmla="*/ 0 h 336"/>
                <a:gd name="T16" fmla="*/ 92 w 336"/>
                <a:gd name="T1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336">
                  <a:moveTo>
                    <a:pt x="92" y="0"/>
                  </a:moveTo>
                  <a:lnTo>
                    <a:pt x="0" y="243"/>
                  </a:lnTo>
                  <a:lnTo>
                    <a:pt x="159" y="193"/>
                  </a:lnTo>
                  <a:lnTo>
                    <a:pt x="251" y="335"/>
                  </a:lnTo>
                  <a:lnTo>
                    <a:pt x="335" y="84"/>
                  </a:lnTo>
                  <a:lnTo>
                    <a:pt x="251" y="9"/>
                  </a:lnTo>
                  <a:lnTo>
                    <a:pt x="92" y="0"/>
                  </a:lnTo>
                  <a:close/>
                  <a:moveTo>
                    <a:pt x="92" y="0"/>
                  </a:moveTo>
                  <a:lnTo>
                    <a:pt x="92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8" name="Freeform 251"/>
            <p:cNvSpPr>
              <a:spLocks noChangeArrowheads="1"/>
            </p:cNvSpPr>
            <p:nvPr/>
          </p:nvSpPr>
          <p:spPr bwMode="auto">
            <a:xfrm>
              <a:off x="4576763" y="2541587"/>
              <a:ext cx="120650" cy="120650"/>
            </a:xfrm>
            <a:custGeom>
              <a:avLst/>
              <a:gdLst>
                <a:gd name="T0" fmla="*/ 92 w 336"/>
                <a:gd name="T1" fmla="*/ 0 h 336"/>
                <a:gd name="T2" fmla="*/ 0 w 336"/>
                <a:gd name="T3" fmla="*/ 243 h 336"/>
                <a:gd name="T4" fmla="*/ 159 w 336"/>
                <a:gd name="T5" fmla="*/ 193 h 336"/>
                <a:gd name="T6" fmla="*/ 251 w 336"/>
                <a:gd name="T7" fmla="*/ 335 h 336"/>
                <a:gd name="T8" fmla="*/ 335 w 336"/>
                <a:gd name="T9" fmla="*/ 84 h 336"/>
                <a:gd name="T10" fmla="*/ 251 w 336"/>
                <a:gd name="T11" fmla="*/ 9 h 336"/>
                <a:gd name="T12" fmla="*/ 92 w 336"/>
                <a:gd name="T1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336">
                  <a:moveTo>
                    <a:pt x="92" y="0"/>
                  </a:moveTo>
                  <a:lnTo>
                    <a:pt x="0" y="243"/>
                  </a:lnTo>
                  <a:lnTo>
                    <a:pt x="159" y="193"/>
                  </a:lnTo>
                  <a:lnTo>
                    <a:pt x="251" y="335"/>
                  </a:lnTo>
                  <a:lnTo>
                    <a:pt x="335" y="84"/>
                  </a:lnTo>
                  <a:lnTo>
                    <a:pt x="251" y="9"/>
                  </a:lnTo>
                  <a:lnTo>
                    <a:pt x="92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9" name="Freeform 252"/>
            <p:cNvSpPr>
              <a:spLocks noChangeArrowheads="1"/>
            </p:cNvSpPr>
            <p:nvPr/>
          </p:nvSpPr>
          <p:spPr bwMode="auto">
            <a:xfrm>
              <a:off x="4610100" y="2541587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0" name="Freeform 253"/>
            <p:cNvSpPr>
              <a:spLocks noChangeArrowheads="1"/>
            </p:cNvSpPr>
            <p:nvPr/>
          </p:nvSpPr>
          <p:spPr bwMode="auto">
            <a:xfrm>
              <a:off x="4732338" y="2541587"/>
              <a:ext cx="120650" cy="120650"/>
            </a:xfrm>
            <a:custGeom>
              <a:avLst/>
              <a:gdLst>
                <a:gd name="T0" fmla="*/ 251 w 336"/>
                <a:gd name="T1" fmla="*/ 0 h 336"/>
                <a:gd name="T2" fmla="*/ 84 w 336"/>
                <a:gd name="T3" fmla="*/ 9 h 336"/>
                <a:gd name="T4" fmla="*/ 0 w 336"/>
                <a:gd name="T5" fmla="*/ 84 h 336"/>
                <a:gd name="T6" fmla="*/ 92 w 336"/>
                <a:gd name="T7" fmla="*/ 335 h 336"/>
                <a:gd name="T8" fmla="*/ 176 w 336"/>
                <a:gd name="T9" fmla="*/ 193 h 336"/>
                <a:gd name="T10" fmla="*/ 335 w 336"/>
                <a:gd name="T11" fmla="*/ 243 h 336"/>
                <a:gd name="T12" fmla="*/ 251 w 336"/>
                <a:gd name="T13" fmla="*/ 0 h 336"/>
                <a:gd name="T14" fmla="*/ 251 w 336"/>
                <a:gd name="T15" fmla="*/ 0 h 336"/>
                <a:gd name="T16" fmla="*/ 251 w 336"/>
                <a:gd name="T1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336">
                  <a:moveTo>
                    <a:pt x="251" y="0"/>
                  </a:moveTo>
                  <a:lnTo>
                    <a:pt x="84" y="9"/>
                  </a:lnTo>
                  <a:lnTo>
                    <a:pt x="0" y="84"/>
                  </a:lnTo>
                  <a:lnTo>
                    <a:pt x="92" y="335"/>
                  </a:lnTo>
                  <a:lnTo>
                    <a:pt x="176" y="193"/>
                  </a:lnTo>
                  <a:lnTo>
                    <a:pt x="335" y="243"/>
                  </a:lnTo>
                  <a:lnTo>
                    <a:pt x="251" y="0"/>
                  </a:lnTo>
                  <a:close/>
                  <a:moveTo>
                    <a:pt x="251" y="0"/>
                  </a:moveTo>
                  <a:lnTo>
                    <a:pt x="251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1" name="Freeform 254"/>
            <p:cNvSpPr>
              <a:spLocks noChangeArrowheads="1"/>
            </p:cNvSpPr>
            <p:nvPr/>
          </p:nvSpPr>
          <p:spPr bwMode="auto">
            <a:xfrm>
              <a:off x="4732338" y="2541587"/>
              <a:ext cx="120650" cy="120650"/>
            </a:xfrm>
            <a:custGeom>
              <a:avLst/>
              <a:gdLst>
                <a:gd name="T0" fmla="*/ 251 w 336"/>
                <a:gd name="T1" fmla="*/ 0 h 336"/>
                <a:gd name="T2" fmla="*/ 84 w 336"/>
                <a:gd name="T3" fmla="*/ 9 h 336"/>
                <a:gd name="T4" fmla="*/ 0 w 336"/>
                <a:gd name="T5" fmla="*/ 84 h 336"/>
                <a:gd name="T6" fmla="*/ 92 w 336"/>
                <a:gd name="T7" fmla="*/ 335 h 336"/>
                <a:gd name="T8" fmla="*/ 176 w 336"/>
                <a:gd name="T9" fmla="*/ 193 h 336"/>
                <a:gd name="T10" fmla="*/ 335 w 336"/>
                <a:gd name="T11" fmla="*/ 243 h 336"/>
                <a:gd name="T12" fmla="*/ 251 w 336"/>
                <a:gd name="T1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336">
                  <a:moveTo>
                    <a:pt x="251" y="0"/>
                  </a:moveTo>
                  <a:lnTo>
                    <a:pt x="84" y="9"/>
                  </a:lnTo>
                  <a:lnTo>
                    <a:pt x="0" y="84"/>
                  </a:lnTo>
                  <a:lnTo>
                    <a:pt x="92" y="335"/>
                  </a:lnTo>
                  <a:lnTo>
                    <a:pt x="176" y="193"/>
                  </a:lnTo>
                  <a:lnTo>
                    <a:pt x="335" y="243"/>
                  </a:lnTo>
                  <a:lnTo>
                    <a:pt x="251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2" name="Freeform 255"/>
            <p:cNvSpPr>
              <a:spLocks noChangeArrowheads="1"/>
            </p:cNvSpPr>
            <p:nvPr/>
          </p:nvSpPr>
          <p:spPr bwMode="auto">
            <a:xfrm>
              <a:off x="4822825" y="2541587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3" name="Freeform 256"/>
            <p:cNvSpPr>
              <a:spLocks noChangeArrowheads="1"/>
            </p:cNvSpPr>
            <p:nvPr/>
          </p:nvSpPr>
          <p:spPr bwMode="auto">
            <a:xfrm>
              <a:off x="4586288" y="2300287"/>
              <a:ext cx="261937" cy="258762"/>
            </a:xfrm>
            <a:custGeom>
              <a:avLst/>
              <a:gdLst>
                <a:gd name="T0" fmla="*/ 618 w 728"/>
                <a:gd name="T1" fmla="*/ 619 h 720"/>
                <a:gd name="T2" fmla="*/ 627 w 728"/>
                <a:gd name="T3" fmla="*/ 469 h 720"/>
                <a:gd name="T4" fmla="*/ 727 w 728"/>
                <a:gd name="T5" fmla="*/ 360 h 720"/>
                <a:gd name="T6" fmla="*/ 627 w 728"/>
                <a:gd name="T7" fmla="*/ 251 h 720"/>
                <a:gd name="T8" fmla="*/ 618 w 728"/>
                <a:gd name="T9" fmla="*/ 101 h 720"/>
                <a:gd name="T10" fmla="*/ 468 w 728"/>
                <a:gd name="T11" fmla="*/ 92 h 720"/>
                <a:gd name="T12" fmla="*/ 359 w 728"/>
                <a:gd name="T13" fmla="*/ 0 h 720"/>
                <a:gd name="T14" fmla="*/ 250 w 728"/>
                <a:gd name="T15" fmla="*/ 92 h 720"/>
                <a:gd name="T16" fmla="*/ 100 w 728"/>
                <a:gd name="T17" fmla="*/ 101 h 720"/>
                <a:gd name="T18" fmla="*/ 92 w 728"/>
                <a:gd name="T19" fmla="*/ 251 h 720"/>
                <a:gd name="T20" fmla="*/ 0 w 728"/>
                <a:gd name="T21" fmla="*/ 360 h 720"/>
                <a:gd name="T22" fmla="*/ 92 w 728"/>
                <a:gd name="T23" fmla="*/ 469 h 720"/>
                <a:gd name="T24" fmla="*/ 100 w 728"/>
                <a:gd name="T25" fmla="*/ 619 h 720"/>
                <a:gd name="T26" fmla="*/ 250 w 728"/>
                <a:gd name="T27" fmla="*/ 628 h 720"/>
                <a:gd name="T28" fmla="*/ 359 w 728"/>
                <a:gd name="T29" fmla="*/ 719 h 720"/>
                <a:gd name="T30" fmla="*/ 468 w 728"/>
                <a:gd name="T31" fmla="*/ 628 h 720"/>
                <a:gd name="T32" fmla="*/ 618 w 728"/>
                <a:gd name="T33" fmla="*/ 619 h 720"/>
                <a:gd name="T34" fmla="*/ 359 w 728"/>
                <a:gd name="T35" fmla="*/ 561 h 720"/>
                <a:gd name="T36" fmla="*/ 159 w 728"/>
                <a:gd name="T37" fmla="*/ 360 h 720"/>
                <a:gd name="T38" fmla="*/ 359 w 728"/>
                <a:gd name="T39" fmla="*/ 159 h 720"/>
                <a:gd name="T40" fmla="*/ 560 w 728"/>
                <a:gd name="T41" fmla="*/ 360 h 720"/>
                <a:gd name="T42" fmla="*/ 359 w 728"/>
                <a:gd name="T43" fmla="*/ 561 h 720"/>
                <a:gd name="T44" fmla="*/ 359 w 728"/>
                <a:gd name="T45" fmla="*/ 561 h 720"/>
                <a:gd name="T46" fmla="*/ 359 w 728"/>
                <a:gd name="T47" fmla="*/ 561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28" h="720">
                  <a:moveTo>
                    <a:pt x="618" y="619"/>
                  </a:moveTo>
                  <a:cubicBezTo>
                    <a:pt x="627" y="469"/>
                    <a:pt x="627" y="469"/>
                    <a:pt x="627" y="469"/>
                  </a:cubicBezTo>
                  <a:cubicBezTo>
                    <a:pt x="727" y="360"/>
                    <a:pt x="727" y="360"/>
                    <a:pt x="727" y="360"/>
                  </a:cubicBezTo>
                  <a:cubicBezTo>
                    <a:pt x="627" y="251"/>
                    <a:pt x="627" y="251"/>
                    <a:pt x="627" y="251"/>
                  </a:cubicBezTo>
                  <a:cubicBezTo>
                    <a:pt x="618" y="101"/>
                    <a:pt x="618" y="101"/>
                    <a:pt x="618" y="101"/>
                  </a:cubicBezTo>
                  <a:cubicBezTo>
                    <a:pt x="468" y="92"/>
                    <a:pt x="468" y="92"/>
                    <a:pt x="468" y="92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250" y="92"/>
                    <a:pt x="250" y="92"/>
                    <a:pt x="250" y="92"/>
                  </a:cubicBezTo>
                  <a:cubicBezTo>
                    <a:pt x="100" y="101"/>
                    <a:pt x="100" y="101"/>
                    <a:pt x="100" y="101"/>
                  </a:cubicBezTo>
                  <a:cubicBezTo>
                    <a:pt x="92" y="251"/>
                    <a:pt x="92" y="251"/>
                    <a:pt x="92" y="251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92" y="469"/>
                    <a:pt x="92" y="469"/>
                    <a:pt x="92" y="469"/>
                  </a:cubicBezTo>
                  <a:cubicBezTo>
                    <a:pt x="100" y="619"/>
                    <a:pt x="100" y="619"/>
                    <a:pt x="100" y="619"/>
                  </a:cubicBezTo>
                  <a:cubicBezTo>
                    <a:pt x="250" y="628"/>
                    <a:pt x="250" y="628"/>
                    <a:pt x="250" y="628"/>
                  </a:cubicBezTo>
                  <a:cubicBezTo>
                    <a:pt x="359" y="719"/>
                    <a:pt x="359" y="719"/>
                    <a:pt x="359" y="719"/>
                  </a:cubicBezTo>
                  <a:cubicBezTo>
                    <a:pt x="468" y="628"/>
                    <a:pt x="468" y="628"/>
                    <a:pt x="468" y="628"/>
                  </a:cubicBezTo>
                  <a:lnTo>
                    <a:pt x="618" y="619"/>
                  </a:lnTo>
                  <a:close/>
                  <a:moveTo>
                    <a:pt x="359" y="561"/>
                  </a:moveTo>
                  <a:cubicBezTo>
                    <a:pt x="250" y="561"/>
                    <a:pt x="159" y="469"/>
                    <a:pt x="159" y="360"/>
                  </a:cubicBezTo>
                  <a:cubicBezTo>
                    <a:pt x="159" y="243"/>
                    <a:pt x="250" y="159"/>
                    <a:pt x="359" y="159"/>
                  </a:cubicBezTo>
                  <a:cubicBezTo>
                    <a:pt x="468" y="159"/>
                    <a:pt x="560" y="243"/>
                    <a:pt x="560" y="360"/>
                  </a:cubicBezTo>
                  <a:cubicBezTo>
                    <a:pt x="560" y="469"/>
                    <a:pt x="468" y="561"/>
                    <a:pt x="359" y="561"/>
                  </a:cubicBezTo>
                  <a:close/>
                  <a:moveTo>
                    <a:pt x="359" y="561"/>
                  </a:moveTo>
                  <a:lnTo>
                    <a:pt x="359" y="56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4" name="Freeform 257"/>
            <p:cNvSpPr>
              <a:spLocks noChangeArrowheads="1"/>
            </p:cNvSpPr>
            <p:nvPr/>
          </p:nvSpPr>
          <p:spPr bwMode="auto">
            <a:xfrm>
              <a:off x="4691063" y="2387599"/>
              <a:ext cx="36512" cy="80963"/>
            </a:xfrm>
            <a:custGeom>
              <a:avLst/>
              <a:gdLst>
                <a:gd name="T0" fmla="*/ 0 w 102"/>
                <a:gd name="T1" fmla="*/ 33 h 227"/>
                <a:gd name="T2" fmla="*/ 9 w 102"/>
                <a:gd name="T3" fmla="*/ 67 h 227"/>
                <a:gd name="T4" fmla="*/ 50 w 102"/>
                <a:gd name="T5" fmla="*/ 50 h 227"/>
                <a:gd name="T6" fmla="*/ 50 w 102"/>
                <a:gd name="T7" fmla="*/ 226 h 227"/>
                <a:gd name="T8" fmla="*/ 101 w 102"/>
                <a:gd name="T9" fmla="*/ 226 h 227"/>
                <a:gd name="T10" fmla="*/ 101 w 102"/>
                <a:gd name="T11" fmla="*/ 0 h 227"/>
                <a:gd name="T12" fmla="*/ 59 w 102"/>
                <a:gd name="T13" fmla="*/ 0 h 227"/>
                <a:gd name="T14" fmla="*/ 0 w 102"/>
                <a:gd name="T15" fmla="*/ 33 h 227"/>
                <a:gd name="T16" fmla="*/ 0 w 102"/>
                <a:gd name="T17" fmla="*/ 33 h 227"/>
                <a:gd name="T18" fmla="*/ 0 w 102"/>
                <a:gd name="T19" fmla="*/ 3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227">
                  <a:moveTo>
                    <a:pt x="0" y="33"/>
                  </a:moveTo>
                  <a:lnTo>
                    <a:pt x="9" y="67"/>
                  </a:lnTo>
                  <a:lnTo>
                    <a:pt x="50" y="50"/>
                  </a:lnTo>
                  <a:lnTo>
                    <a:pt x="50" y="226"/>
                  </a:lnTo>
                  <a:lnTo>
                    <a:pt x="101" y="226"/>
                  </a:lnTo>
                  <a:lnTo>
                    <a:pt x="101" y="0"/>
                  </a:lnTo>
                  <a:lnTo>
                    <a:pt x="59" y="0"/>
                  </a:lnTo>
                  <a:lnTo>
                    <a:pt x="0" y="33"/>
                  </a:lnTo>
                  <a:close/>
                  <a:moveTo>
                    <a:pt x="0" y="33"/>
                  </a:move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5" name="Freeform 258"/>
            <p:cNvSpPr>
              <a:spLocks noChangeArrowheads="1"/>
            </p:cNvSpPr>
            <p:nvPr/>
          </p:nvSpPr>
          <p:spPr bwMode="auto">
            <a:xfrm>
              <a:off x="4691063" y="2387599"/>
              <a:ext cx="36512" cy="80963"/>
            </a:xfrm>
            <a:custGeom>
              <a:avLst/>
              <a:gdLst>
                <a:gd name="T0" fmla="*/ 0 w 102"/>
                <a:gd name="T1" fmla="*/ 33 h 227"/>
                <a:gd name="T2" fmla="*/ 9 w 102"/>
                <a:gd name="T3" fmla="*/ 67 h 227"/>
                <a:gd name="T4" fmla="*/ 50 w 102"/>
                <a:gd name="T5" fmla="*/ 50 h 227"/>
                <a:gd name="T6" fmla="*/ 50 w 102"/>
                <a:gd name="T7" fmla="*/ 50 h 227"/>
                <a:gd name="T8" fmla="*/ 50 w 102"/>
                <a:gd name="T9" fmla="*/ 226 h 227"/>
                <a:gd name="T10" fmla="*/ 101 w 102"/>
                <a:gd name="T11" fmla="*/ 226 h 227"/>
                <a:gd name="T12" fmla="*/ 101 w 102"/>
                <a:gd name="T13" fmla="*/ 0 h 227"/>
                <a:gd name="T14" fmla="*/ 59 w 102"/>
                <a:gd name="T15" fmla="*/ 0 h 227"/>
                <a:gd name="T16" fmla="*/ 0 w 102"/>
                <a:gd name="T17" fmla="*/ 3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227">
                  <a:moveTo>
                    <a:pt x="0" y="33"/>
                  </a:moveTo>
                  <a:lnTo>
                    <a:pt x="9" y="67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0" y="226"/>
                  </a:lnTo>
                  <a:lnTo>
                    <a:pt x="101" y="226"/>
                  </a:lnTo>
                  <a:lnTo>
                    <a:pt x="101" y="0"/>
                  </a:lnTo>
                  <a:lnTo>
                    <a:pt x="59" y="0"/>
                  </a:lnTo>
                  <a:lnTo>
                    <a:pt x="0" y="3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6" name="Freeform 259"/>
            <p:cNvSpPr>
              <a:spLocks noChangeArrowheads="1"/>
            </p:cNvSpPr>
            <p:nvPr/>
          </p:nvSpPr>
          <p:spPr bwMode="auto">
            <a:xfrm>
              <a:off x="4691063" y="2400299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17" name="Freeform 526"/>
          <p:cNvSpPr>
            <a:spLocks noChangeAspect="1" noChangeArrowheads="1"/>
          </p:cNvSpPr>
          <p:nvPr/>
        </p:nvSpPr>
        <p:spPr bwMode="auto">
          <a:xfrm>
            <a:off x="10257805" y="2592340"/>
            <a:ext cx="492175" cy="638037"/>
          </a:xfrm>
          <a:custGeom>
            <a:avLst/>
            <a:gdLst>
              <a:gd name="T0" fmla="*/ 719 w 1222"/>
              <a:gd name="T1" fmla="*/ 1338 h 1581"/>
              <a:gd name="T2" fmla="*/ 686 w 1222"/>
              <a:gd name="T3" fmla="*/ 1221 h 1581"/>
              <a:gd name="T4" fmla="*/ 686 w 1222"/>
              <a:gd name="T5" fmla="*/ 359 h 1581"/>
              <a:gd name="T6" fmla="*/ 719 w 1222"/>
              <a:gd name="T7" fmla="*/ 243 h 1581"/>
              <a:gd name="T8" fmla="*/ 17 w 1222"/>
              <a:gd name="T9" fmla="*/ 460 h 1581"/>
              <a:gd name="T10" fmla="*/ 0 w 1222"/>
              <a:gd name="T11" fmla="*/ 794 h 1581"/>
              <a:gd name="T12" fmla="*/ 17 w 1222"/>
              <a:gd name="T13" fmla="*/ 1120 h 1581"/>
              <a:gd name="T14" fmla="*/ 502 w 1222"/>
              <a:gd name="T15" fmla="*/ 1530 h 1581"/>
              <a:gd name="T16" fmla="*/ 493 w 1222"/>
              <a:gd name="T17" fmla="*/ 1112 h 1581"/>
              <a:gd name="T18" fmla="*/ 284 w 1222"/>
              <a:gd name="T19" fmla="*/ 1120 h 1581"/>
              <a:gd name="T20" fmla="*/ 284 w 1222"/>
              <a:gd name="T21" fmla="*/ 794 h 1581"/>
              <a:gd name="T22" fmla="*/ 284 w 1222"/>
              <a:gd name="T23" fmla="*/ 460 h 1581"/>
              <a:gd name="T24" fmla="*/ 493 w 1222"/>
              <a:gd name="T25" fmla="*/ 468 h 1581"/>
              <a:gd name="T26" fmla="*/ 502 w 1222"/>
              <a:gd name="T27" fmla="*/ 58 h 1581"/>
              <a:gd name="T28" fmla="*/ 17 w 1222"/>
              <a:gd name="T29" fmla="*/ 460 h 1581"/>
              <a:gd name="T30" fmla="*/ 602 w 1222"/>
              <a:gd name="T31" fmla="*/ 911 h 1581"/>
              <a:gd name="T32" fmla="*/ 493 w 1222"/>
              <a:gd name="T33" fmla="*/ 861 h 1581"/>
              <a:gd name="T34" fmla="*/ 543 w 1222"/>
              <a:gd name="T35" fmla="*/ 828 h 1581"/>
              <a:gd name="T36" fmla="*/ 610 w 1222"/>
              <a:gd name="T37" fmla="*/ 778 h 1581"/>
              <a:gd name="T38" fmla="*/ 627 w 1222"/>
              <a:gd name="T39" fmla="*/ 660 h 1581"/>
              <a:gd name="T40" fmla="*/ 476 w 1222"/>
              <a:gd name="T41" fmla="*/ 677 h 1581"/>
              <a:gd name="T42" fmla="*/ 510 w 1222"/>
              <a:gd name="T43" fmla="*/ 736 h 1581"/>
              <a:gd name="T44" fmla="*/ 560 w 1222"/>
              <a:gd name="T45" fmla="*/ 677 h 1581"/>
              <a:gd name="T46" fmla="*/ 585 w 1222"/>
              <a:gd name="T47" fmla="*/ 719 h 1581"/>
              <a:gd name="T48" fmla="*/ 502 w 1222"/>
              <a:gd name="T49" fmla="*/ 803 h 1581"/>
              <a:gd name="T50" fmla="*/ 410 w 1222"/>
              <a:gd name="T51" fmla="*/ 911 h 1581"/>
              <a:gd name="T52" fmla="*/ 819 w 1222"/>
              <a:gd name="T53" fmla="*/ 811 h 1581"/>
              <a:gd name="T54" fmla="*/ 794 w 1222"/>
              <a:gd name="T55" fmla="*/ 635 h 1581"/>
              <a:gd name="T56" fmla="*/ 644 w 1222"/>
              <a:gd name="T57" fmla="*/ 853 h 1581"/>
              <a:gd name="T58" fmla="*/ 744 w 1222"/>
              <a:gd name="T59" fmla="*/ 911 h 1581"/>
              <a:gd name="T60" fmla="*/ 803 w 1222"/>
              <a:gd name="T61" fmla="*/ 853 h 1581"/>
              <a:gd name="T62" fmla="*/ 844 w 1222"/>
              <a:gd name="T63" fmla="*/ 811 h 1581"/>
              <a:gd name="T64" fmla="*/ 786 w 1222"/>
              <a:gd name="T65" fmla="*/ 686 h 1581"/>
              <a:gd name="T66" fmla="*/ 694 w 1222"/>
              <a:gd name="T67" fmla="*/ 811 h 1581"/>
              <a:gd name="T68" fmla="*/ 694 w 1222"/>
              <a:gd name="T69" fmla="*/ 811 h 1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22" h="1581">
                <a:moveTo>
                  <a:pt x="1221" y="794"/>
                </a:moveTo>
                <a:cubicBezTo>
                  <a:pt x="1221" y="1079"/>
                  <a:pt x="995" y="1313"/>
                  <a:pt x="719" y="1338"/>
                </a:cubicBezTo>
                <a:cubicBezTo>
                  <a:pt x="719" y="1329"/>
                  <a:pt x="711" y="1313"/>
                  <a:pt x="711" y="1296"/>
                </a:cubicBezTo>
                <a:cubicBezTo>
                  <a:pt x="711" y="1296"/>
                  <a:pt x="702" y="1262"/>
                  <a:pt x="686" y="1221"/>
                </a:cubicBezTo>
                <a:cubicBezTo>
                  <a:pt x="911" y="1212"/>
                  <a:pt x="1095" y="1028"/>
                  <a:pt x="1095" y="794"/>
                </a:cubicBezTo>
                <a:cubicBezTo>
                  <a:pt x="1095" y="560"/>
                  <a:pt x="911" y="368"/>
                  <a:pt x="686" y="359"/>
                </a:cubicBezTo>
                <a:cubicBezTo>
                  <a:pt x="702" y="326"/>
                  <a:pt x="711" y="293"/>
                  <a:pt x="711" y="284"/>
                </a:cubicBezTo>
                <a:cubicBezTo>
                  <a:pt x="711" y="276"/>
                  <a:pt x="719" y="259"/>
                  <a:pt x="719" y="243"/>
                </a:cubicBezTo>
                <a:cubicBezTo>
                  <a:pt x="995" y="267"/>
                  <a:pt x="1221" y="510"/>
                  <a:pt x="1221" y="794"/>
                </a:cubicBezTo>
                <a:close/>
                <a:moveTo>
                  <a:pt x="17" y="460"/>
                </a:moveTo>
                <a:cubicBezTo>
                  <a:pt x="8" y="568"/>
                  <a:pt x="0" y="677"/>
                  <a:pt x="0" y="786"/>
                </a:cubicBezTo>
                <a:lnTo>
                  <a:pt x="0" y="794"/>
                </a:lnTo>
                <a:lnTo>
                  <a:pt x="0" y="803"/>
                </a:lnTo>
                <a:cubicBezTo>
                  <a:pt x="0" y="911"/>
                  <a:pt x="8" y="1012"/>
                  <a:pt x="17" y="1120"/>
                </a:cubicBezTo>
                <a:cubicBezTo>
                  <a:pt x="42" y="1396"/>
                  <a:pt x="259" y="1580"/>
                  <a:pt x="468" y="1538"/>
                </a:cubicBezTo>
                <a:cubicBezTo>
                  <a:pt x="485" y="1530"/>
                  <a:pt x="493" y="1530"/>
                  <a:pt x="502" y="1530"/>
                </a:cubicBezTo>
                <a:cubicBezTo>
                  <a:pt x="552" y="1505"/>
                  <a:pt x="594" y="1471"/>
                  <a:pt x="644" y="1438"/>
                </a:cubicBezTo>
                <a:cubicBezTo>
                  <a:pt x="702" y="1396"/>
                  <a:pt x="569" y="1070"/>
                  <a:pt x="493" y="1112"/>
                </a:cubicBezTo>
                <a:cubicBezTo>
                  <a:pt x="460" y="1129"/>
                  <a:pt x="376" y="1196"/>
                  <a:pt x="343" y="1196"/>
                </a:cubicBezTo>
                <a:cubicBezTo>
                  <a:pt x="309" y="1204"/>
                  <a:pt x="293" y="1162"/>
                  <a:pt x="284" y="1120"/>
                </a:cubicBezTo>
                <a:cubicBezTo>
                  <a:pt x="276" y="1028"/>
                  <a:pt x="284" y="903"/>
                  <a:pt x="284" y="803"/>
                </a:cubicBezTo>
                <a:cubicBezTo>
                  <a:pt x="284" y="794"/>
                  <a:pt x="284" y="794"/>
                  <a:pt x="284" y="794"/>
                </a:cubicBezTo>
                <a:cubicBezTo>
                  <a:pt x="284" y="786"/>
                  <a:pt x="284" y="786"/>
                  <a:pt x="284" y="786"/>
                </a:cubicBezTo>
                <a:cubicBezTo>
                  <a:pt x="284" y="677"/>
                  <a:pt x="276" y="560"/>
                  <a:pt x="284" y="460"/>
                </a:cubicBezTo>
                <a:cubicBezTo>
                  <a:pt x="293" y="426"/>
                  <a:pt x="309" y="385"/>
                  <a:pt x="343" y="385"/>
                </a:cubicBezTo>
                <a:cubicBezTo>
                  <a:pt x="376" y="393"/>
                  <a:pt x="460" y="452"/>
                  <a:pt x="493" y="468"/>
                </a:cubicBezTo>
                <a:cubicBezTo>
                  <a:pt x="569" y="510"/>
                  <a:pt x="702" y="184"/>
                  <a:pt x="644" y="142"/>
                </a:cubicBezTo>
                <a:cubicBezTo>
                  <a:pt x="594" y="117"/>
                  <a:pt x="552" y="75"/>
                  <a:pt x="502" y="58"/>
                </a:cubicBezTo>
                <a:cubicBezTo>
                  <a:pt x="493" y="50"/>
                  <a:pt x="485" y="50"/>
                  <a:pt x="468" y="50"/>
                </a:cubicBezTo>
                <a:cubicBezTo>
                  <a:pt x="259" y="0"/>
                  <a:pt x="42" y="184"/>
                  <a:pt x="17" y="460"/>
                </a:cubicBezTo>
                <a:close/>
                <a:moveTo>
                  <a:pt x="410" y="911"/>
                </a:moveTo>
                <a:cubicBezTo>
                  <a:pt x="602" y="911"/>
                  <a:pt x="602" y="911"/>
                  <a:pt x="602" y="911"/>
                </a:cubicBezTo>
                <a:cubicBezTo>
                  <a:pt x="610" y="861"/>
                  <a:pt x="610" y="861"/>
                  <a:pt x="610" y="861"/>
                </a:cubicBezTo>
                <a:cubicBezTo>
                  <a:pt x="493" y="861"/>
                  <a:pt x="493" y="861"/>
                  <a:pt x="493" y="861"/>
                </a:cubicBezTo>
                <a:cubicBezTo>
                  <a:pt x="493" y="861"/>
                  <a:pt x="502" y="853"/>
                  <a:pt x="510" y="853"/>
                </a:cubicBezTo>
                <a:cubicBezTo>
                  <a:pt x="510" y="845"/>
                  <a:pt x="527" y="836"/>
                  <a:pt x="543" y="828"/>
                </a:cubicBezTo>
                <a:cubicBezTo>
                  <a:pt x="569" y="811"/>
                  <a:pt x="569" y="811"/>
                  <a:pt x="569" y="811"/>
                </a:cubicBezTo>
                <a:cubicBezTo>
                  <a:pt x="585" y="803"/>
                  <a:pt x="602" y="786"/>
                  <a:pt x="610" y="778"/>
                </a:cubicBezTo>
                <a:cubicBezTo>
                  <a:pt x="627" y="761"/>
                  <a:pt x="635" y="744"/>
                  <a:pt x="644" y="719"/>
                </a:cubicBezTo>
                <a:cubicBezTo>
                  <a:pt x="652" y="694"/>
                  <a:pt x="644" y="677"/>
                  <a:pt x="627" y="660"/>
                </a:cubicBezTo>
                <a:cubicBezTo>
                  <a:pt x="619" y="644"/>
                  <a:pt x="594" y="635"/>
                  <a:pt x="569" y="635"/>
                </a:cubicBezTo>
                <a:cubicBezTo>
                  <a:pt x="527" y="635"/>
                  <a:pt x="502" y="644"/>
                  <a:pt x="476" y="677"/>
                </a:cubicBezTo>
                <a:cubicBezTo>
                  <a:pt x="468" y="686"/>
                  <a:pt x="460" y="711"/>
                  <a:pt x="452" y="736"/>
                </a:cubicBezTo>
                <a:cubicBezTo>
                  <a:pt x="510" y="736"/>
                  <a:pt x="510" y="736"/>
                  <a:pt x="510" y="736"/>
                </a:cubicBezTo>
                <a:cubicBezTo>
                  <a:pt x="510" y="719"/>
                  <a:pt x="518" y="702"/>
                  <a:pt x="518" y="694"/>
                </a:cubicBezTo>
                <a:cubicBezTo>
                  <a:pt x="527" y="686"/>
                  <a:pt x="543" y="677"/>
                  <a:pt x="560" y="677"/>
                </a:cubicBezTo>
                <a:cubicBezTo>
                  <a:pt x="569" y="677"/>
                  <a:pt x="577" y="686"/>
                  <a:pt x="585" y="694"/>
                </a:cubicBezTo>
                <a:cubicBezTo>
                  <a:pt x="585" y="702"/>
                  <a:pt x="594" y="711"/>
                  <a:pt x="585" y="719"/>
                </a:cubicBezTo>
                <a:cubicBezTo>
                  <a:pt x="585" y="736"/>
                  <a:pt x="577" y="744"/>
                  <a:pt x="560" y="761"/>
                </a:cubicBezTo>
                <a:cubicBezTo>
                  <a:pt x="552" y="769"/>
                  <a:pt x="535" y="778"/>
                  <a:pt x="502" y="803"/>
                </a:cubicBezTo>
                <a:cubicBezTo>
                  <a:pt x="468" y="819"/>
                  <a:pt x="452" y="836"/>
                  <a:pt x="435" y="861"/>
                </a:cubicBezTo>
                <a:cubicBezTo>
                  <a:pt x="426" y="878"/>
                  <a:pt x="418" y="895"/>
                  <a:pt x="410" y="911"/>
                </a:cubicBezTo>
                <a:close/>
                <a:moveTo>
                  <a:pt x="844" y="811"/>
                </a:moveTo>
                <a:cubicBezTo>
                  <a:pt x="819" y="811"/>
                  <a:pt x="819" y="811"/>
                  <a:pt x="819" y="811"/>
                </a:cubicBezTo>
                <a:cubicBezTo>
                  <a:pt x="853" y="635"/>
                  <a:pt x="853" y="635"/>
                  <a:pt x="853" y="635"/>
                </a:cubicBezTo>
                <a:cubicBezTo>
                  <a:pt x="794" y="635"/>
                  <a:pt x="794" y="635"/>
                  <a:pt x="794" y="635"/>
                </a:cubicBezTo>
                <a:cubicBezTo>
                  <a:pt x="652" y="803"/>
                  <a:pt x="652" y="803"/>
                  <a:pt x="652" y="803"/>
                </a:cubicBezTo>
                <a:cubicBezTo>
                  <a:pt x="644" y="853"/>
                  <a:pt x="644" y="853"/>
                  <a:pt x="644" y="853"/>
                </a:cubicBezTo>
                <a:cubicBezTo>
                  <a:pt x="753" y="853"/>
                  <a:pt x="753" y="853"/>
                  <a:pt x="753" y="853"/>
                </a:cubicBezTo>
                <a:cubicBezTo>
                  <a:pt x="744" y="911"/>
                  <a:pt x="744" y="911"/>
                  <a:pt x="744" y="911"/>
                </a:cubicBezTo>
                <a:cubicBezTo>
                  <a:pt x="794" y="911"/>
                  <a:pt x="794" y="911"/>
                  <a:pt x="794" y="911"/>
                </a:cubicBezTo>
                <a:cubicBezTo>
                  <a:pt x="803" y="853"/>
                  <a:pt x="803" y="853"/>
                  <a:pt x="803" y="853"/>
                </a:cubicBezTo>
                <a:cubicBezTo>
                  <a:pt x="836" y="853"/>
                  <a:pt x="836" y="853"/>
                  <a:pt x="836" y="853"/>
                </a:cubicBezTo>
                <a:lnTo>
                  <a:pt x="844" y="811"/>
                </a:lnTo>
                <a:close/>
                <a:moveTo>
                  <a:pt x="694" y="811"/>
                </a:moveTo>
                <a:cubicBezTo>
                  <a:pt x="786" y="686"/>
                  <a:pt x="786" y="686"/>
                  <a:pt x="786" y="686"/>
                </a:cubicBezTo>
                <a:cubicBezTo>
                  <a:pt x="761" y="811"/>
                  <a:pt x="761" y="811"/>
                  <a:pt x="761" y="811"/>
                </a:cubicBezTo>
                <a:lnTo>
                  <a:pt x="694" y="811"/>
                </a:lnTo>
                <a:close/>
                <a:moveTo>
                  <a:pt x="694" y="811"/>
                </a:moveTo>
                <a:lnTo>
                  <a:pt x="694" y="8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8" name="Freeform 328"/>
          <p:cNvSpPr>
            <a:spLocks noChangeAspect="1" noChangeArrowheads="1"/>
          </p:cNvSpPr>
          <p:nvPr/>
        </p:nvSpPr>
        <p:spPr bwMode="auto">
          <a:xfrm>
            <a:off x="10676346" y="4047900"/>
            <a:ext cx="674688" cy="376402"/>
          </a:xfrm>
          <a:custGeom>
            <a:avLst/>
            <a:gdLst>
              <a:gd name="T0" fmla="*/ 585 w 1564"/>
              <a:gd name="T1" fmla="*/ 610 h 871"/>
              <a:gd name="T2" fmla="*/ 451 w 1564"/>
              <a:gd name="T3" fmla="*/ 744 h 871"/>
              <a:gd name="T4" fmla="*/ 585 w 1564"/>
              <a:gd name="T5" fmla="*/ 870 h 871"/>
              <a:gd name="T6" fmla="*/ 710 w 1564"/>
              <a:gd name="T7" fmla="*/ 744 h 871"/>
              <a:gd name="T8" fmla="*/ 585 w 1564"/>
              <a:gd name="T9" fmla="*/ 610 h 871"/>
              <a:gd name="T10" fmla="*/ 585 w 1564"/>
              <a:gd name="T11" fmla="*/ 811 h 871"/>
              <a:gd name="T12" fmla="*/ 518 w 1564"/>
              <a:gd name="T13" fmla="*/ 744 h 871"/>
              <a:gd name="T14" fmla="*/ 585 w 1564"/>
              <a:gd name="T15" fmla="*/ 677 h 871"/>
              <a:gd name="T16" fmla="*/ 643 w 1564"/>
              <a:gd name="T17" fmla="*/ 744 h 871"/>
              <a:gd name="T18" fmla="*/ 585 w 1564"/>
              <a:gd name="T19" fmla="*/ 811 h 871"/>
              <a:gd name="T20" fmla="*/ 1563 w 1564"/>
              <a:gd name="T21" fmla="*/ 519 h 871"/>
              <a:gd name="T22" fmla="*/ 1563 w 1564"/>
              <a:gd name="T23" fmla="*/ 652 h 871"/>
              <a:gd name="T24" fmla="*/ 1505 w 1564"/>
              <a:gd name="T25" fmla="*/ 719 h 871"/>
              <a:gd name="T26" fmla="*/ 1429 w 1564"/>
              <a:gd name="T27" fmla="*/ 719 h 871"/>
              <a:gd name="T28" fmla="*/ 1262 w 1564"/>
              <a:gd name="T29" fmla="*/ 569 h 871"/>
              <a:gd name="T30" fmla="*/ 1095 w 1564"/>
              <a:gd name="T31" fmla="*/ 719 h 871"/>
              <a:gd name="T32" fmla="*/ 752 w 1564"/>
              <a:gd name="T33" fmla="*/ 719 h 871"/>
              <a:gd name="T34" fmla="*/ 585 w 1564"/>
              <a:gd name="T35" fmla="*/ 569 h 871"/>
              <a:gd name="T36" fmla="*/ 409 w 1564"/>
              <a:gd name="T37" fmla="*/ 719 h 871"/>
              <a:gd name="T38" fmla="*/ 326 w 1564"/>
              <a:gd name="T39" fmla="*/ 719 h 871"/>
              <a:gd name="T40" fmla="*/ 267 w 1564"/>
              <a:gd name="T41" fmla="*/ 652 h 871"/>
              <a:gd name="T42" fmla="*/ 267 w 1564"/>
              <a:gd name="T43" fmla="*/ 519 h 871"/>
              <a:gd name="T44" fmla="*/ 1563 w 1564"/>
              <a:gd name="T45" fmla="*/ 519 h 871"/>
              <a:gd name="T46" fmla="*/ 1262 w 1564"/>
              <a:gd name="T47" fmla="*/ 610 h 871"/>
              <a:gd name="T48" fmla="*/ 1128 w 1564"/>
              <a:gd name="T49" fmla="*/ 744 h 871"/>
              <a:gd name="T50" fmla="*/ 1262 w 1564"/>
              <a:gd name="T51" fmla="*/ 870 h 871"/>
              <a:gd name="T52" fmla="*/ 1396 w 1564"/>
              <a:gd name="T53" fmla="*/ 744 h 871"/>
              <a:gd name="T54" fmla="*/ 1262 w 1564"/>
              <a:gd name="T55" fmla="*/ 610 h 871"/>
              <a:gd name="T56" fmla="*/ 1262 w 1564"/>
              <a:gd name="T57" fmla="*/ 811 h 871"/>
              <a:gd name="T58" fmla="*/ 1195 w 1564"/>
              <a:gd name="T59" fmla="*/ 744 h 871"/>
              <a:gd name="T60" fmla="*/ 1262 w 1564"/>
              <a:gd name="T61" fmla="*/ 677 h 871"/>
              <a:gd name="T62" fmla="*/ 1329 w 1564"/>
              <a:gd name="T63" fmla="*/ 744 h 871"/>
              <a:gd name="T64" fmla="*/ 1262 w 1564"/>
              <a:gd name="T65" fmla="*/ 811 h 871"/>
              <a:gd name="T66" fmla="*/ 1538 w 1564"/>
              <a:gd name="T67" fmla="*/ 376 h 871"/>
              <a:gd name="T68" fmla="*/ 1295 w 1564"/>
              <a:gd name="T69" fmla="*/ 134 h 871"/>
              <a:gd name="T70" fmla="*/ 1229 w 1564"/>
              <a:gd name="T71" fmla="*/ 109 h 871"/>
              <a:gd name="T72" fmla="*/ 1112 w 1564"/>
              <a:gd name="T73" fmla="*/ 109 h 871"/>
              <a:gd name="T74" fmla="*/ 1112 w 1564"/>
              <a:gd name="T75" fmla="*/ 59 h 871"/>
              <a:gd name="T76" fmla="*/ 1045 w 1564"/>
              <a:gd name="T77" fmla="*/ 0 h 871"/>
              <a:gd name="T78" fmla="*/ 326 w 1564"/>
              <a:gd name="T79" fmla="*/ 0 h 871"/>
              <a:gd name="T80" fmla="*/ 267 w 1564"/>
              <a:gd name="T81" fmla="*/ 59 h 871"/>
              <a:gd name="T82" fmla="*/ 267 w 1564"/>
              <a:gd name="T83" fmla="*/ 75 h 871"/>
              <a:gd name="T84" fmla="*/ 8 w 1564"/>
              <a:gd name="T85" fmla="*/ 101 h 871"/>
              <a:gd name="T86" fmla="*/ 459 w 1564"/>
              <a:gd name="T87" fmla="*/ 159 h 871"/>
              <a:gd name="T88" fmla="*/ 0 w 1564"/>
              <a:gd name="T89" fmla="*/ 209 h 871"/>
              <a:gd name="T90" fmla="*/ 459 w 1564"/>
              <a:gd name="T91" fmla="*/ 268 h 871"/>
              <a:gd name="T92" fmla="*/ 0 w 1564"/>
              <a:gd name="T93" fmla="*/ 309 h 871"/>
              <a:gd name="T94" fmla="*/ 267 w 1564"/>
              <a:gd name="T95" fmla="*/ 360 h 871"/>
              <a:gd name="T96" fmla="*/ 267 w 1564"/>
              <a:gd name="T97" fmla="*/ 485 h 871"/>
              <a:gd name="T98" fmla="*/ 1563 w 1564"/>
              <a:gd name="T99" fmla="*/ 485 h 871"/>
              <a:gd name="T100" fmla="*/ 1563 w 1564"/>
              <a:gd name="T101" fmla="*/ 435 h 871"/>
              <a:gd name="T102" fmla="*/ 1538 w 1564"/>
              <a:gd name="T103" fmla="*/ 376 h 871"/>
              <a:gd name="T104" fmla="*/ 1429 w 1564"/>
              <a:gd name="T105" fmla="*/ 385 h 871"/>
              <a:gd name="T106" fmla="*/ 1195 w 1564"/>
              <a:gd name="T107" fmla="*/ 385 h 871"/>
              <a:gd name="T108" fmla="*/ 1178 w 1564"/>
              <a:gd name="T109" fmla="*/ 376 h 871"/>
              <a:gd name="T110" fmla="*/ 1178 w 1564"/>
              <a:gd name="T111" fmla="*/ 193 h 871"/>
              <a:gd name="T112" fmla="*/ 1195 w 1564"/>
              <a:gd name="T113" fmla="*/ 184 h 871"/>
              <a:gd name="T114" fmla="*/ 1237 w 1564"/>
              <a:gd name="T115" fmla="*/ 184 h 871"/>
              <a:gd name="T116" fmla="*/ 1245 w 1564"/>
              <a:gd name="T117" fmla="*/ 184 h 871"/>
              <a:gd name="T118" fmla="*/ 1438 w 1564"/>
              <a:gd name="T119" fmla="*/ 368 h 871"/>
              <a:gd name="T120" fmla="*/ 1429 w 1564"/>
              <a:gd name="T121" fmla="*/ 385 h 871"/>
              <a:gd name="T122" fmla="*/ 1429 w 1564"/>
              <a:gd name="T123" fmla="*/ 385 h 871"/>
              <a:gd name="T124" fmla="*/ 1429 w 1564"/>
              <a:gd name="T125" fmla="*/ 385 h 8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64" h="871">
                <a:moveTo>
                  <a:pt x="585" y="610"/>
                </a:moveTo>
                <a:cubicBezTo>
                  <a:pt x="510" y="610"/>
                  <a:pt x="451" y="669"/>
                  <a:pt x="451" y="744"/>
                </a:cubicBezTo>
                <a:cubicBezTo>
                  <a:pt x="451" y="820"/>
                  <a:pt x="510" y="870"/>
                  <a:pt x="585" y="870"/>
                </a:cubicBezTo>
                <a:cubicBezTo>
                  <a:pt x="652" y="870"/>
                  <a:pt x="710" y="820"/>
                  <a:pt x="710" y="744"/>
                </a:cubicBezTo>
                <a:cubicBezTo>
                  <a:pt x="710" y="669"/>
                  <a:pt x="652" y="610"/>
                  <a:pt x="585" y="610"/>
                </a:cubicBezTo>
                <a:close/>
                <a:moveTo>
                  <a:pt x="585" y="811"/>
                </a:moveTo>
                <a:cubicBezTo>
                  <a:pt x="543" y="811"/>
                  <a:pt x="518" y="778"/>
                  <a:pt x="518" y="744"/>
                </a:cubicBezTo>
                <a:cubicBezTo>
                  <a:pt x="518" y="711"/>
                  <a:pt x="543" y="677"/>
                  <a:pt x="585" y="677"/>
                </a:cubicBezTo>
                <a:cubicBezTo>
                  <a:pt x="618" y="677"/>
                  <a:pt x="643" y="711"/>
                  <a:pt x="643" y="744"/>
                </a:cubicBezTo>
                <a:cubicBezTo>
                  <a:pt x="643" y="778"/>
                  <a:pt x="618" y="811"/>
                  <a:pt x="585" y="811"/>
                </a:cubicBezTo>
                <a:close/>
                <a:moveTo>
                  <a:pt x="1563" y="519"/>
                </a:moveTo>
                <a:cubicBezTo>
                  <a:pt x="1563" y="652"/>
                  <a:pt x="1563" y="652"/>
                  <a:pt x="1563" y="652"/>
                </a:cubicBezTo>
                <a:cubicBezTo>
                  <a:pt x="1563" y="694"/>
                  <a:pt x="1538" y="719"/>
                  <a:pt x="1505" y="719"/>
                </a:cubicBezTo>
                <a:cubicBezTo>
                  <a:pt x="1429" y="719"/>
                  <a:pt x="1429" y="719"/>
                  <a:pt x="1429" y="719"/>
                </a:cubicBezTo>
                <a:cubicBezTo>
                  <a:pt x="1421" y="636"/>
                  <a:pt x="1346" y="569"/>
                  <a:pt x="1262" y="569"/>
                </a:cubicBezTo>
                <a:cubicBezTo>
                  <a:pt x="1178" y="569"/>
                  <a:pt x="1103" y="636"/>
                  <a:pt x="1095" y="719"/>
                </a:cubicBezTo>
                <a:cubicBezTo>
                  <a:pt x="752" y="719"/>
                  <a:pt x="752" y="719"/>
                  <a:pt x="752" y="719"/>
                </a:cubicBezTo>
                <a:cubicBezTo>
                  <a:pt x="735" y="636"/>
                  <a:pt x="669" y="569"/>
                  <a:pt x="585" y="569"/>
                </a:cubicBezTo>
                <a:cubicBezTo>
                  <a:pt x="493" y="569"/>
                  <a:pt x="426" y="636"/>
                  <a:pt x="409" y="719"/>
                </a:cubicBezTo>
                <a:cubicBezTo>
                  <a:pt x="326" y="719"/>
                  <a:pt x="326" y="719"/>
                  <a:pt x="326" y="719"/>
                </a:cubicBezTo>
                <a:cubicBezTo>
                  <a:pt x="292" y="719"/>
                  <a:pt x="267" y="694"/>
                  <a:pt x="267" y="652"/>
                </a:cubicBezTo>
                <a:cubicBezTo>
                  <a:pt x="267" y="519"/>
                  <a:pt x="267" y="519"/>
                  <a:pt x="267" y="519"/>
                </a:cubicBezTo>
                <a:lnTo>
                  <a:pt x="1563" y="519"/>
                </a:lnTo>
                <a:close/>
                <a:moveTo>
                  <a:pt x="1262" y="610"/>
                </a:moveTo>
                <a:cubicBezTo>
                  <a:pt x="1187" y="610"/>
                  <a:pt x="1128" y="669"/>
                  <a:pt x="1128" y="744"/>
                </a:cubicBezTo>
                <a:cubicBezTo>
                  <a:pt x="1128" y="820"/>
                  <a:pt x="1187" y="870"/>
                  <a:pt x="1262" y="870"/>
                </a:cubicBezTo>
                <a:cubicBezTo>
                  <a:pt x="1337" y="870"/>
                  <a:pt x="1396" y="820"/>
                  <a:pt x="1396" y="744"/>
                </a:cubicBezTo>
                <a:cubicBezTo>
                  <a:pt x="1396" y="669"/>
                  <a:pt x="1337" y="610"/>
                  <a:pt x="1262" y="610"/>
                </a:cubicBezTo>
                <a:close/>
                <a:moveTo>
                  <a:pt x="1262" y="811"/>
                </a:moveTo>
                <a:cubicBezTo>
                  <a:pt x="1229" y="811"/>
                  <a:pt x="1195" y="778"/>
                  <a:pt x="1195" y="744"/>
                </a:cubicBezTo>
                <a:cubicBezTo>
                  <a:pt x="1195" y="711"/>
                  <a:pt x="1229" y="677"/>
                  <a:pt x="1262" y="677"/>
                </a:cubicBezTo>
                <a:cubicBezTo>
                  <a:pt x="1295" y="677"/>
                  <a:pt x="1329" y="711"/>
                  <a:pt x="1329" y="744"/>
                </a:cubicBezTo>
                <a:cubicBezTo>
                  <a:pt x="1329" y="778"/>
                  <a:pt x="1295" y="811"/>
                  <a:pt x="1262" y="811"/>
                </a:cubicBezTo>
                <a:close/>
                <a:moveTo>
                  <a:pt x="1538" y="376"/>
                </a:moveTo>
                <a:cubicBezTo>
                  <a:pt x="1295" y="134"/>
                  <a:pt x="1295" y="134"/>
                  <a:pt x="1295" y="134"/>
                </a:cubicBezTo>
                <a:cubicBezTo>
                  <a:pt x="1279" y="117"/>
                  <a:pt x="1254" y="109"/>
                  <a:pt x="1229" y="109"/>
                </a:cubicBezTo>
                <a:cubicBezTo>
                  <a:pt x="1112" y="109"/>
                  <a:pt x="1112" y="109"/>
                  <a:pt x="1112" y="109"/>
                </a:cubicBezTo>
                <a:cubicBezTo>
                  <a:pt x="1112" y="59"/>
                  <a:pt x="1112" y="59"/>
                  <a:pt x="1112" y="59"/>
                </a:cubicBezTo>
                <a:cubicBezTo>
                  <a:pt x="1112" y="25"/>
                  <a:pt x="1078" y="0"/>
                  <a:pt x="1045" y="0"/>
                </a:cubicBezTo>
                <a:cubicBezTo>
                  <a:pt x="326" y="0"/>
                  <a:pt x="326" y="0"/>
                  <a:pt x="326" y="0"/>
                </a:cubicBezTo>
                <a:cubicBezTo>
                  <a:pt x="292" y="0"/>
                  <a:pt x="267" y="25"/>
                  <a:pt x="267" y="59"/>
                </a:cubicBezTo>
                <a:cubicBezTo>
                  <a:pt x="267" y="75"/>
                  <a:pt x="267" y="75"/>
                  <a:pt x="267" y="75"/>
                </a:cubicBezTo>
                <a:cubicBezTo>
                  <a:pt x="8" y="101"/>
                  <a:pt x="8" y="101"/>
                  <a:pt x="8" y="101"/>
                </a:cubicBezTo>
                <a:cubicBezTo>
                  <a:pt x="459" y="159"/>
                  <a:pt x="459" y="159"/>
                  <a:pt x="459" y="159"/>
                </a:cubicBezTo>
                <a:cubicBezTo>
                  <a:pt x="0" y="209"/>
                  <a:pt x="0" y="209"/>
                  <a:pt x="0" y="209"/>
                </a:cubicBezTo>
                <a:cubicBezTo>
                  <a:pt x="459" y="268"/>
                  <a:pt x="459" y="268"/>
                  <a:pt x="459" y="268"/>
                </a:cubicBezTo>
                <a:cubicBezTo>
                  <a:pt x="0" y="309"/>
                  <a:pt x="0" y="309"/>
                  <a:pt x="0" y="309"/>
                </a:cubicBezTo>
                <a:cubicBezTo>
                  <a:pt x="267" y="360"/>
                  <a:pt x="267" y="360"/>
                  <a:pt x="267" y="360"/>
                </a:cubicBezTo>
                <a:cubicBezTo>
                  <a:pt x="267" y="485"/>
                  <a:pt x="267" y="485"/>
                  <a:pt x="267" y="485"/>
                </a:cubicBezTo>
                <a:cubicBezTo>
                  <a:pt x="1563" y="485"/>
                  <a:pt x="1563" y="485"/>
                  <a:pt x="1563" y="485"/>
                </a:cubicBezTo>
                <a:cubicBezTo>
                  <a:pt x="1563" y="435"/>
                  <a:pt x="1563" y="435"/>
                  <a:pt x="1563" y="435"/>
                </a:cubicBezTo>
                <a:cubicBezTo>
                  <a:pt x="1563" y="410"/>
                  <a:pt x="1555" y="393"/>
                  <a:pt x="1538" y="376"/>
                </a:cubicBezTo>
                <a:close/>
                <a:moveTo>
                  <a:pt x="1429" y="385"/>
                </a:moveTo>
                <a:cubicBezTo>
                  <a:pt x="1195" y="385"/>
                  <a:pt x="1195" y="385"/>
                  <a:pt x="1195" y="385"/>
                </a:cubicBezTo>
                <a:cubicBezTo>
                  <a:pt x="1187" y="385"/>
                  <a:pt x="1178" y="376"/>
                  <a:pt x="1178" y="376"/>
                </a:cubicBezTo>
                <a:cubicBezTo>
                  <a:pt x="1178" y="193"/>
                  <a:pt x="1178" y="193"/>
                  <a:pt x="1178" y="193"/>
                </a:cubicBezTo>
                <a:cubicBezTo>
                  <a:pt x="1178" y="184"/>
                  <a:pt x="1187" y="184"/>
                  <a:pt x="1195" y="184"/>
                </a:cubicBezTo>
                <a:cubicBezTo>
                  <a:pt x="1237" y="184"/>
                  <a:pt x="1237" y="184"/>
                  <a:pt x="1237" y="184"/>
                </a:cubicBezTo>
                <a:lnTo>
                  <a:pt x="1245" y="184"/>
                </a:lnTo>
                <a:cubicBezTo>
                  <a:pt x="1438" y="368"/>
                  <a:pt x="1438" y="368"/>
                  <a:pt x="1438" y="368"/>
                </a:cubicBezTo>
                <a:cubicBezTo>
                  <a:pt x="1446" y="376"/>
                  <a:pt x="1438" y="385"/>
                  <a:pt x="1429" y="385"/>
                </a:cubicBezTo>
                <a:close/>
                <a:moveTo>
                  <a:pt x="1429" y="385"/>
                </a:moveTo>
                <a:lnTo>
                  <a:pt x="1429" y="3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2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4" grpId="0" animBg="1"/>
          <p:bldP spid="117" grpId="0" animBg="1"/>
          <p:bldP spid="1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2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4" grpId="0" animBg="1"/>
          <p:bldP spid="117" grpId="0" animBg="1"/>
          <p:bldP spid="118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78426" y="737419"/>
            <a:ext cx="10835148" cy="5383162"/>
          </a:xfrm>
          <a:prstGeom prst="rect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  <a:effectLst>
            <a:outerShdw blurRad="317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Oval 17"/>
          <p:cNvSpPr/>
          <p:nvPr/>
        </p:nvSpPr>
        <p:spPr>
          <a:xfrm>
            <a:off x="2882052" y="1393453"/>
            <a:ext cx="757260" cy="7572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Oval 18"/>
          <p:cNvSpPr/>
          <p:nvPr/>
        </p:nvSpPr>
        <p:spPr>
          <a:xfrm>
            <a:off x="4141116" y="1939477"/>
            <a:ext cx="757260" cy="7572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Oval 19"/>
          <p:cNvSpPr/>
          <p:nvPr/>
        </p:nvSpPr>
        <p:spPr>
          <a:xfrm>
            <a:off x="4594229" y="3113476"/>
            <a:ext cx="757260" cy="7572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Oval 20"/>
          <p:cNvSpPr/>
          <p:nvPr/>
        </p:nvSpPr>
        <p:spPr>
          <a:xfrm>
            <a:off x="2882052" y="4816105"/>
            <a:ext cx="757260" cy="7572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Oval 21"/>
          <p:cNvSpPr/>
          <p:nvPr/>
        </p:nvSpPr>
        <p:spPr>
          <a:xfrm>
            <a:off x="4103874" y="4287475"/>
            <a:ext cx="757260" cy="7572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Oval 22"/>
          <p:cNvSpPr/>
          <p:nvPr/>
        </p:nvSpPr>
        <p:spPr>
          <a:xfrm>
            <a:off x="1155300" y="3113476"/>
            <a:ext cx="757260" cy="7572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Oval 23"/>
          <p:cNvSpPr/>
          <p:nvPr/>
        </p:nvSpPr>
        <p:spPr>
          <a:xfrm>
            <a:off x="1678124" y="1927063"/>
            <a:ext cx="757260" cy="7572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Oval 24"/>
          <p:cNvSpPr/>
          <p:nvPr/>
        </p:nvSpPr>
        <p:spPr>
          <a:xfrm>
            <a:off x="1607946" y="4287475"/>
            <a:ext cx="757260" cy="7572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1" name="Group 25"/>
          <p:cNvGrpSpPr/>
          <p:nvPr/>
        </p:nvGrpSpPr>
        <p:grpSpPr>
          <a:xfrm>
            <a:off x="2061526" y="2293279"/>
            <a:ext cx="2398312" cy="2397654"/>
            <a:chOff x="2061526" y="2607724"/>
            <a:chExt cx="2398312" cy="2397654"/>
          </a:xfrm>
        </p:grpSpPr>
        <p:grpSp>
          <p:nvGrpSpPr>
            <p:cNvPr id="12" name="Group 131"/>
            <p:cNvGrpSpPr>
              <a:grpSpLocks noChangeAspect="1"/>
            </p:cNvGrpSpPr>
            <p:nvPr/>
          </p:nvGrpSpPr>
          <p:grpSpPr bwMode="auto">
            <a:xfrm>
              <a:off x="2061526" y="2607724"/>
              <a:ext cx="2398312" cy="2397654"/>
              <a:chOff x="1674" y="335"/>
              <a:chExt cx="3649" cy="3648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18" name="Freeform 132"/>
              <p:cNvSpPr/>
              <p:nvPr/>
            </p:nvSpPr>
            <p:spPr bwMode="auto">
              <a:xfrm>
                <a:off x="3227" y="335"/>
                <a:ext cx="544" cy="3648"/>
              </a:xfrm>
              <a:custGeom>
                <a:avLst/>
                <a:gdLst>
                  <a:gd name="T0" fmla="*/ 141 w 230"/>
                  <a:gd name="T1" fmla="*/ 1527 h 1541"/>
                  <a:gd name="T2" fmla="*/ 216 w 230"/>
                  <a:gd name="T3" fmla="*/ 1453 h 1541"/>
                  <a:gd name="T4" fmla="*/ 216 w 230"/>
                  <a:gd name="T5" fmla="*/ 1402 h 1541"/>
                  <a:gd name="T6" fmla="*/ 165 w 230"/>
                  <a:gd name="T7" fmla="*/ 1402 h 1541"/>
                  <a:gd name="T8" fmla="*/ 147 w 230"/>
                  <a:gd name="T9" fmla="*/ 1420 h 1541"/>
                  <a:gd name="T10" fmla="*/ 147 w 230"/>
                  <a:gd name="T11" fmla="*/ 123 h 1541"/>
                  <a:gd name="T12" fmla="*/ 165 w 230"/>
                  <a:gd name="T13" fmla="*/ 141 h 1541"/>
                  <a:gd name="T14" fmla="*/ 216 w 230"/>
                  <a:gd name="T15" fmla="*/ 141 h 1541"/>
                  <a:gd name="T16" fmla="*/ 216 w 230"/>
                  <a:gd name="T17" fmla="*/ 90 h 1541"/>
                  <a:gd name="T18" fmla="*/ 139 w 230"/>
                  <a:gd name="T19" fmla="*/ 14 h 1541"/>
                  <a:gd name="T20" fmla="*/ 89 w 230"/>
                  <a:gd name="T21" fmla="*/ 14 h 1541"/>
                  <a:gd name="T22" fmla="*/ 14 w 230"/>
                  <a:gd name="T23" fmla="*/ 88 h 1541"/>
                  <a:gd name="T24" fmla="*/ 14 w 230"/>
                  <a:gd name="T25" fmla="*/ 139 h 1541"/>
                  <a:gd name="T26" fmla="*/ 65 w 230"/>
                  <a:gd name="T27" fmla="*/ 139 h 1541"/>
                  <a:gd name="T28" fmla="*/ 83 w 230"/>
                  <a:gd name="T29" fmla="*/ 121 h 1541"/>
                  <a:gd name="T30" fmla="*/ 83 w 230"/>
                  <a:gd name="T31" fmla="*/ 1418 h 1541"/>
                  <a:gd name="T32" fmla="*/ 65 w 230"/>
                  <a:gd name="T33" fmla="*/ 1400 h 1541"/>
                  <a:gd name="T34" fmla="*/ 14 w 230"/>
                  <a:gd name="T35" fmla="*/ 1400 h 1541"/>
                  <a:gd name="T36" fmla="*/ 14 w 230"/>
                  <a:gd name="T37" fmla="*/ 1451 h 1541"/>
                  <a:gd name="T38" fmla="*/ 91 w 230"/>
                  <a:gd name="T39" fmla="*/ 1527 h 1541"/>
                  <a:gd name="T40" fmla="*/ 141 w 230"/>
                  <a:gd name="T41" fmla="*/ 1527 h 1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0" h="1541">
                    <a:moveTo>
                      <a:pt x="141" y="1527"/>
                    </a:moveTo>
                    <a:cubicBezTo>
                      <a:pt x="216" y="1453"/>
                      <a:pt x="216" y="1453"/>
                      <a:pt x="216" y="1453"/>
                    </a:cubicBezTo>
                    <a:cubicBezTo>
                      <a:pt x="230" y="1439"/>
                      <a:pt x="230" y="1416"/>
                      <a:pt x="216" y="1402"/>
                    </a:cubicBezTo>
                    <a:cubicBezTo>
                      <a:pt x="202" y="1388"/>
                      <a:pt x="179" y="1388"/>
                      <a:pt x="165" y="1402"/>
                    </a:cubicBezTo>
                    <a:cubicBezTo>
                      <a:pt x="147" y="1420"/>
                      <a:pt x="147" y="1420"/>
                      <a:pt x="147" y="1420"/>
                    </a:cubicBezTo>
                    <a:cubicBezTo>
                      <a:pt x="147" y="123"/>
                      <a:pt x="147" y="123"/>
                      <a:pt x="147" y="123"/>
                    </a:cubicBezTo>
                    <a:cubicBezTo>
                      <a:pt x="165" y="141"/>
                      <a:pt x="165" y="141"/>
                      <a:pt x="165" y="141"/>
                    </a:cubicBezTo>
                    <a:cubicBezTo>
                      <a:pt x="179" y="155"/>
                      <a:pt x="202" y="155"/>
                      <a:pt x="216" y="141"/>
                    </a:cubicBezTo>
                    <a:cubicBezTo>
                      <a:pt x="230" y="127"/>
                      <a:pt x="230" y="104"/>
                      <a:pt x="216" y="90"/>
                    </a:cubicBezTo>
                    <a:cubicBezTo>
                      <a:pt x="139" y="14"/>
                      <a:pt x="139" y="14"/>
                      <a:pt x="139" y="14"/>
                    </a:cubicBezTo>
                    <a:cubicBezTo>
                      <a:pt x="125" y="0"/>
                      <a:pt x="103" y="0"/>
                      <a:pt x="89" y="14"/>
                    </a:cubicBezTo>
                    <a:cubicBezTo>
                      <a:pt x="14" y="88"/>
                      <a:pt x="14" y="88"/>
                      <a:pt x="14" y="88"/>
                    </a:cubicBezTo>
                    <a:cubicBezTo>
                      <a:pt x="0" y="102"/>
                      <a:pt x="0" y="125"/>
                      <a:pt x="14" y="139"/>
                    </a:cubicBezTo>
                    <a:cubicBezTo>
                      <a:pt x="28" y="153"/>
                      <a:pt x="51" y="153"/>
                      <a:pt x="65" y="139"/>
                    </a:cubicBezTo>
                    <a:cubicBezTo>
                      <a:pt x="83" y="121"/>
                      <a:pt x="83" y="121"/>
                      <a:pt x="83" y="121"/>
                    </a:cubicBezTo>
                    <a:cubicBezTo>
                      <a:pt x="83" y="1418"/>
                      <a:pt x="83" y="1418"/>
                      <a:pt x="83" y="1418"/>
                    </a:cubicBezTo>
                    <a:cubicBezTo>
                      <a:pt x="65" y="1400"/>
                      <a:pt x="65" y="1400"/>
                      <a:pt x="65" y="1400"/>
                    </a:cubicBezTo>
                    <a:cubicBezTo>
                      <a:pt x="51" y="1386"/>
                      <a:pt x="28" y="1386"/>
                      <a:pt x="14" y="1400"/>
                    </a:cubicBezTo>
                    <a:cubicBezTo>
                      <a:pt x="0" y="1414"/>
                      <a:pt x="0" y="1437"/>
                      <a:pt x="14" y="1451"/>
                    </a:cubicBezTo>
                    <a:cubicBezTo>
                      <a:pt x="91" y="1527"/>
                      <a:pt x="91" y="1527"/>
                      <a:pt x="91" y="1527"/>
                    </a:cubicBezTo>
                    <a:cubicBezTo>
                      <a:pt x="105" y="1541"/>
                      <a:pt x="127" y="1541"/>
                      <a:pt x="141" y="15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Freeform 133"/>
              <p:cNvSpPr/>
              <p:nvPr/>
            </p:nvSpPr>
            <p:spPr bwMode="auto">
              <a:xfrm>
                <a:off x="2192" y="849"/>
                <a:ext cx="2613" cy="2620"/>
              </a:xfrm>
              <a:custGeom>
                <a:avLst/>
                <a:gdLst>
                  <a:gd name="T0" fmla="*/ 36 w 1104"/>
                  <a:gd name="T1" fmla="*/ 1107 h 1107"/>
                  <a:gd name="T2" fmla="*/ 141 w 1104"/>
                  <a:gd name="T3" fmla="*/ 1107 h 1107"/>
                  <a:gd name="T4" fmla="*/ 177 w 1104"/>
                  <a:gd name="T5" fmla="*/ 1072 h 1107"/>
                  <a:gd name="T6" fmla="*/ 141 w 1104"/>
                  <a:gd name="T7" fmla="*/ 1036 h 1107"/>
                  <a:gd name="T8" fmla="*/ 115 w 1104"/>
                  <a:gd name="T9" fmla="*/ 1036 h 1107"/>
                  <a:gd name="T10" fmla="*/ 1032 w 1104"/>
                  <a:gd name="T11" fmla="*/ 119 h 1107"/>
                  <a:gd name="T12" fmla="*/ 1032 w 1104"/>
                  <a:gd name="T13" fmla="*/ 144 h 1107"/>
                  <a:gd name="T14" fmla="*/ 1068 w 1104"/>
                  <a:gd name="T15" fmla="*/ 180 h 1107"/>
                  <a:gd name="T16" fmla="*/ 1104 w 1104"/>
                  <a:gd name="T17" fmla="*/ 144 h 1107"/>
                  <a:gd name="T18" fmla="*/ 1104 w 1104"/>
                  <a:gd name="T19" fmla="*/ 36 h 1107"/>
                  <a:gd name="T20" fmla="*/ 1068 w 1104"/>
                  <a:gd name="T21" fmla="*/ 0 h 1107"/>
                  <a:gd name="T22" fmla="*/ 963 w 1104"/>
                  <a:gd name="T23" fmla="*/ 0 h 1107"/>
                  <a:gd name="T24" fmla="*/ 927 w 1104"/>
                  <a:gd name="T25" fmla="*/ 36 h 1107"/>
                  <a:gd name="T26" fmla="*/ 963 w 1104"/>
                  <a:gd name="T27" fmla="*/ 72 h 1107"/>
                  <a:gd name="T28" fmla="*/ 989 w 1104"/>
                  <a:gd name="T29" fmla="*/ 72 h 1107"/>
                  <a:gd name="T30" fmla="*/ 72 w 1104"/>
                  <a:gd name="T31" fmla="*/ 989 h 1107"/>
                  <a:gd name="T32" fmla="*/ 72 w 1104"/>
                  <a:gd name="T33" fmla="*/ 964 h 1107"/>
                  <a:gd name="T34" fmla="*/ 36 w 1104"/>
                  <a:gd name="T35" fmla="*/ 928 h 1107"/>
                  <a:gd name="T36" fmla="*/ 0 w 1104"/>
                  <a:gd name="T37" fmla="*/ 964 h 1107"/>
                  <a:gd name="T38" fmla="*/ 0 w 1104"/>
                  <a:gd name="T39" fmla="*/ 1072 h 1107"/>
                  <a:gd name="T40" fmla="*/ 36 w 1104"/>
                  <a:gd name="T41" fmla="*/ 1107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04" h="1107">
                    <a:moveTo>
                      <a:pt x="36" y="1107"/>
                    </a:moveTo>
                    <a:cubicBezTo>
                      <a:pt x="141" y="1107"/>
                      <a:pt x="141" y="1107"/>
                      <a:pt x="141" y="1107"/>
                    </a:cubicBezTo>
                    <a:cubicBezTo>
                      <a:pt x="160" y="1107"/>
                      <a:pt x="177" y="1091"/>
                      <a:pt x="177" y="1072"/>
                    </a:cubicBezTo>
                    <a:cubicBezTo>
                      <a:pt x="177" y="1052"/>
                      <a:pt x="160" y="1036"/>
                      <a:pt x="141" y="1036"/>
                    </a:cubicBezTo>
                    <a:cubicBezTo>
                      <a:pt x="115" y="1036"/>
                      <a:pt x="115" y="1036"/>
                      <a:pt x="115" y="1036"/>
                    </a:cubicBezTo>
                    <a:cubicBezTo>
                      <a:pt x="1032" y="119"/>
                      <a:pt x="1032" y="119"/>
                      <a:pt x="1032" y="119"/>
                    </a:cubicBezTo>
                    <a:cubicBezTo>
                      <a:pt x="1032" y="144"/>
                      <a:pt x="1032" y="144"/>
                      <a:pt x="1032" y="144"/>
                    </a:cubicBezTo>
                    <a:cubicBezTo>
                      <a:pt x="1032" y="164"/>
                      <a:pt x="1049" y="180"/>
                      <a:pt x="1068" y="180"/>
                    </a:cubicBezTo>
                    <a:cubicBezTo>
                      <a:pt x="1088" y="180"/>
                      <a:pt x="1104" y="164"/>
                      <a:pt x="1104" y="144"/>
                    </a:cubicBezTo>
                    <a:cubicBezTo>
                      <a:pt x="1104" y="36"/>
                      <a:pt x="1104" y="36"/>
                      <a:pt x="1104" y="36"/>
                    </a:cubicBezTo>
                    <a:cubicBezTo>
                      <a:pt x="1104" y="16"/>
                      <a:pt x="1088" y="0"/>
                      <a:pt x="1068" y="0"/>
                    </a:cubicBezTo>
                    <a:cubicBezTo>
                      <a:pt x="963" y="0"/>
                      <a:pt x="963" y="0"/>
                      <a:pt x="963" y="0"/>
                    </a:cubicBezTo>
                    <a:cubicBezTo>
                      <a:pt x="944" y="0"/>
                      <a:pt x="927" y="16"/>
                      <a:pt x="927" y="36"/>
                    </a:cubicBezTo>
                    <a:cubicBezTo>
                      <a:pt x="927" y="56"/>
                      <a:pt x="944" y="72"/>
                      <a:pt x="963" y="72"/>
                    </a:cubicBezTo>
                    <a:cubicBezTo>
                      <a:pt x="989" y="72"/>
                      <a:pt x="989" y="72"/>
                      <a:pt x="989" y="72"/>
                    </a:cubicBezTo>
                    <a:cubicBezTo>
                      <a:pt x="72" y="989"/>
                      <a:pt x="72" y="989"/>
                      <a:pt x="72" y="989"/>
                    </a:cubicBezTo>
                    <a:cubicBezTo>
                      <a:pt x="72" y="964"/>
                      <a:pt x="72" y="964"/>
                      <a:pt x="72" y="964"/>
                    </a:cubicBezTo>
                    <a:cubicBezTo>
                      <a:pt x="72" y="944"/>
                      <a:pt x="55" y="928"/>
                      <a:pt x="36" y="928"/>
                    </a:cubicBezTo>
                    <a:cubicBezTo>
                      <a:pt x="16" y="928"/>
                      <a:pt x="0" y="944"/>
                      <a:pt x="0" y="964"/>
                    </a:cubicBezTo>
                    <a:cubicBezTo>
                      <a:pt x="0" y="1072"/>
                      <a:pt x="0" y="1072"/>
                      <a:pt x="0" y="1072"/>
                    </a:cubicBezTo>
                    <a:cubicBezTo>
                      <a:pt x="0" y="1091"/>
                      <a:pt x="16" y="1107"/>
                      <a:pt x="36" y="1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" name="Freeform 134"/>
              <p:cNvSpPr/>
              <p:nvPr/>
            </p:nvSpPr>
            <p:spPr bwMode="auto">
              <a:xfrm>
                <a:off x="2188" y="853"/>
                <a:ext cx="2622" cy="2614"/>
              </a:xfrm>
              <a:custGeom>
                <a:avLst/>
                <a:gdLst>
                  <a:gd name="T0" fmla="*/ 0 w 1108"/>
                  <a:gd name="T1" fmla="*/ 35 h 1104"/>
                  <a:gd name="T2" fmla="*/ 0 w 1108"/>
                  <a:gd name="T3" fmla="*/ 140 h 1104"/>
                  <a:gd name="T4" fmla="*/ 36 w 1108"/>
                  <a:gd name="T5" fmla="*/ 176 h 1104"/>
                  <a:gd name="T6" fmla="*/ 72 w 1108"/>
                  <a:gd name="T7" fmla="*/ 140 h 1104"/>
                  <a:gd name="T8" fmla="*/ 72 w 1108"/>
                  <a:gd name="T9" fmla="*/ 115 h 1104"/>
                  <a:gd name="T10" fmla="*/ 989 w 1108"/>
                  <a:gd name="T11" fmla="*/ 1032 h 1104"/>
                  <a:gd name="T12" fmla="*/ 964 w 1108"/>
                  <a:gd name="T13" fmla="*/ 1032 h 1104"/>
                  <a:gd name="T14" fmla="*/ 928 w 1108"/>
                  <a:gd name="T15" fmla="*/ 1068 h 1104"/>
                  <a:gd name="T16" fmla="*/ 964 w 1108"/>
                  <a:gd name="T17" fmla="*/ 1104 h 1104"/>
                  <a:gd name="T18" fmla="*/ 1072 w 1108"/>
                  <a:gd name="T19" fmla="*/ 1104 h 1104"/>
                  <a:gd name="T20" fmla="*/ 1108 w 1108"/>
                  <a:gd name="T21" fmla="*/ 1068 h 1104"/>
                  <a:gd name="T22" fmla="*/ 1108 w 1108"/>
                  <a:gd name="T23" fmla="*/ 963 h 1104"/>
                  <a:gd name="T24" fmla="*/ 1072 w 1108"/>
                  <a:gd name="T25" fmla="*/ 927 h 1104"/>
                  <a:gd name="T26" fmla="*/ 1036 w 1108"/>
                  <a:gd name="T27" fmla="*/ 963 h 1104"/>
                  <a:gd name="T28" fmla="*/ 1036 w 1108"/>
                  <a:gd name="T29" fmla="*/ 988 h 1104"/>
                  <a:gd name="T30" fmla="*/ 119 w 1108"/>
                  <a:gd name="T31" fmla="*/ 71 h 1104"/>
                  <a:gd name="T32" fmla="*/ 144 w 1108"/>
                  <a:gd name="T33" fmla="*/ 71 h 1104"/>
                  <a:gd name="T34" fmla="*/ 180 w 1108"/>
                  <a:gd name="T35" fmla="*/ 35 h 1104"/>
                  <a:gd name="T36" fmla="*/ 144 w 1108"/>
                  <a:gd name="T37" fmla="*/ 0 h 1104"/>
                  <a:gd name="T38" fmla="*/ 36 w 1108"/>
                  <a:gd name="T39" fmla="*/ 0 h 1104"/>
                  <a:gd name="T40" fmla="*/ 0 w 1108"/>
                  <a:gd name="T41" fmla="*/ 35 h 1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08" h="1104">
                    <a:moveTo>
                      <a:pt x="0" y="35"/>
                    </a:moveTo>
                    <a:cubicBezTo>
                      <a:pt x="0" y="140"/>
                      <a:pt x="0" y="140"/>
                      <a:pt x="0" y="140"/>
                    </a:cubicBezTo>
                    <a:cubicBezTo>
                      <a:pt x="0" y="160"/>
                      <a:pt x="16" y="176"/>
                      <a:pt x="36" y="176"/>
                    </a:cubicBezTo>
                    <a:cubicBezTo>
                      <a:pt x="56" y="176"/>
                      <a:pt x="72" y="160"/>
                      <a:pt x="72" y="140"/>
                    </a:cubicBezTo>
                    <a:cubicBezTo>
                      <a:pt x="72" y="115"/>
                      <a:pt x="72" y="115"/>
                      <a:pt x="72" y="115"/>
                    </a:cubicBezTo>
                    <a:cubicBezTo>
                      <a:pt x="989" y="1032"/>
                      <a:pt x="989" y="1032"/>
                      <a:pt x="989" y="1032"/>
                    </a:cubicBezTo>
                    <a:cubicBezTo>
                      <a:pt x="964" y="1032"/>
                      <a:pt x="964" y="1032"/>
                      <a:pt x="964" y="1032"/>
                    </a:cubicBezTo>
                    <a:cubicBezTo>
                      <a:pt x="944" y="1032"/>
                      <a:pt x="928" y="1048"/>
                      <a:pt x="928" y="1068"/>
                    </a:cubicBezTo>
                    <a:cubicBezTo>
                      <a:pt x="928" y="1088"/>
                      <a:pt x="944" y="1104"/>
                      <a:pt x="964" y="1104"/>
                    </a:cubicBezTo>
                    <a:cubicBezTo>
                      <a:pt x="1072" y="1104"/>
                      <a:pt x="1072" y="1104"/>
                      <a:pt x="1072" y="1104"/>
                    </a:cubicBezTo>
                    <a:cubicBezTo>
                      <a:pt x="1092" y="1104"/>
                      <a:pt x="1108" y="1088"/>
                      <a:pt x="1108" y="1068"/>
                    </a:cubicBezTo>
                    <a:cubicBezTo>
                      <a:pt x="1108" y="963"/>
                      <a:pt x="1108" y="963"/>
                      <a:pt x="1108" y="963"/>
                    </a:cubicBezTo>
                    <a:cubicBezTo>
                      <a:pt x="1108" y="943"/>
                      <a:pt x="1092" y="927"/>
                      <a:pt x="1072" y="927"/>
                    </a:cubicBezTo>
                    <a:cubicBezTo>
                      <a:pt x="1052" y="927"/>
                      <a:pt x="1036" y="943"/>
                      <a:pt x="1036" y="963"/>
                    </a:cubicBezTo>
                    <a:cubicBezTo>
                      <a:pt x="1036" y="988"/>
                      <a:pt x="1036" y="988"/>
                      <a:pt x="1036" y="988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44" y="71"/>
                      <a:pt x="144" y="71"/>
                      <a:pt x="144" y="71"/>
                    </a:cubicBezTo>
                    <a:cubicBezTo>
                      <a:pt x="164" y="71"/>
                      <a:pt x="180" y="55"/>
                      <a:pt x="180" y="35"/>
                    </a:cubicBezTo>
                    <a:cubicBezTo>
                      <a:pt x="180" y="16"/>
                      <a:pt x="164" y="0"/>
                      <a:pt x="144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" name="Freeform 135"/>
              <p:cNvSpPr/>
              <p:nvPr/>
            </p:nvSpPr>
            <p:spPr bwMode="auto">
              <a:xfrm>
                <a:off x="1674" y="1888"/>
                <a:ext cx="3649" cy="542"/>
              </a:xfrm>
              <a:custGeom>
                <a:avLst/>
                <a:gdLst>
                  <a:gd name="T0" fmla="*/ 1528 w 1542"/>
                  <a:gd name="T1" fmla="*/ 88 h 229"/>
                  <a:gd name="T2" fmla="*/ 1453 w 1542"/>
                  <a:gd name="T3" fmla="*/ 14 h 229"/>
                  <a:gd name="T4" fmla="*/ 1403 w 1542"/>
                  <a:gd name="T5" fmla="*/ 14 h 229"/>
                  <a:gd name="T6" fmla="*/ 1403 w 1542"/>
                  <a:gd name="T7" fmla="*/ 65 h 229"/>
                  <a:gd name="T8" fmla="*/ 1420 w 1542"/>
                  <a:gd name="T9" fmla="*/ 83 h 229"/>
                  <a:gd name="T10" fmla="*/ 124 w 1542"/>
                  <a:gd name="T11" fmla="*/ 83 h 229"/>
                  <a:gd name="T12" fmla="*/ 141 w 1542"/>
                  <a:gd name="T13" fmla="*/ 65 h 229"/>
                  <a:gd name="T14" fmla="*/ 141 w 1542"/>
                  <a:gd name="T15" fmla="*/ 14 h 229"/>
                  <a:gd name="T16" fmla="*/ 91 w 1542"/>
                  <a:gd name="T17" fmla="*/ 14 h 229"/>
                  <a:gd name="T18" fmla="*/ 14 w 1542"/>
                  <a:gd name="T19" fmla="*/ 90 h 229"/>
                  <a:gd name="T20" fmla="*/ 14 w 1542"/>
                  <a:gd name="T21" fmla="*/ 141 h 229"/>
                  <a:gd name="T22" fmla="*/ 89 w 1542"/>
                  <a:gd name="T23" fmla="*/ 215 h 229"/>
                  <a:gd name="T24" fmla="*/ 139 w 1542"/>
                  <a:gd name="T25" fmla="*/ 215 h 229"/>
                  <a:gd name="T26" fmla="*/ 139 w 1542"/>
                  <a:gd name="T27" fmla="*/ 165 h 229"/>
                  <a:gd name="T28" fmla="*/ 122 w 1542"/>
                  <a:gd name="T29" fmla="*/ 147 h 229"/>
                  <a:gd name="T30" fmla="*/ 1418 w 1542"/>
                  <a:gd name="T31" fmla="*/ 147 h 229"/>
                  <a:gd name="T32" fmla="*/ 1401 w 1542"/>
                  <a:gd name="T33" fmla="*/ 165 h 229"/>
                  <a:gd name="T34" fmla="*/ 1401 w 1542"/>
                  <a:gd name="T35" fmla="*/ 215 h 229"/>
                  <a:gd name="T36" fmla="*/ 1451 w 1542"/>
                  <a:gd name="T37" fmla="*/ 215 h 229"/>
                  <a:gd name="T38" fmla="*/ 1528 w 1542"/>
                  <a:gd name="T39" fmla="*/ 139 h 229"/>
                  <a:gd name="T40" fmla="*/ 1528 w 1542"/>
                  <a:gd name="T41" fmla="*/ 88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2" h="229">
                    <a:moveTo>
                      <a:pt x="1528" y="88"/>
                    </a:moveTo>
                    <a:cubicBezTo>
                      <a:pt x="1453" y="14"/>
                      <a:pt x="1453" y="14"/>
                      <a:pt x="1453" y="14"/>
                    </a:cubicBezTo>
                    <a:cubicBezTo>
                      <a:pt x="1439" y="0"/>
                      <a:pt x="1417" y="0"/>
                      <a:pt x="1403" y="14"/>
                    </a:cubicBezTo>
                    <a:cubicBezTo>
                      <a:pt x="1389" y="28"/>
                      <a:pt x="1389" y="51"/>
                      <a:pt x="1403" y="65"/>
                    </a:cubicBezTo>
                    <a:cubicBezTo>
                      <a:pt x="1420" y="83"/>
                      <a:pt x="1420" y="83"/>
                      <a:pt x="1420" y="83"/>
                    </a:cubicBezTo>
                    <a:cubicBezTo>
                      <a:pt x="124" y="83"/>
                      <a:pt x="124" y="83"/>
                      <a:pt x="124" y="83"/>
                    </a:cubicBezTo>
                    <a:cubicBezTo>
                      <a:pt x="141" y="65"/>
                      <a:pt x="141" y="65"/>
                      <a:pt x="141" y="65"/>
                    </a:cubicBezTo>
                    <a:cubicBezTo>
                      <a:pt x="155" y="51"/>
                      <a:pt x="155" y="28"/>
                      <a:pt x="141" y="14"/>
                    </a:cubicBezTo>
                    <a:cubicBezTo>
                      <a:pt x="127" y="0"/>
                      <a:pt x="105" y="0"/>
                      <a:pt x="91" y="14"/>
                    </a:cubicBezTo>
                    <a:cubicBezTo>
                      <a:pt x="14" y="90"/>
                      <a:pt x="14" y="90"/>
                      <a:pt x="14" y="90"/>
                    </a:cubicBezTo>
                    <a:cubicBezTo>
                      <a:pt x="0" y="104"/>
                      <a:pt x="0" y="127"/>
                      <a:pt x="14" y="141"/>
                    </a:cubicBezTo>
                    <a:cubicBezTo>
                      <a:pt x="89" y="215"/>
                      <a:pt x="89" y="215"/>
                      <a:pt x="89" y="215"/>
                    </a:cubicBezTo>
                    <a:cubicBezTo>
                      <a:pt x="103" y="229"/>
                      <a:pt x="125" y="229"/>
                      <a:pt x="139" y="215"/>
                    </a:cubicBezTo>
                    <a:cubicBezTo>
                      <a:pt x="153" y="201"/>
                      <a:pt x="153" y="179"/>
                      <a:pt x="139" y="165"/>
                    </a:cubicBezTo>
                    <a:cubicBezTo>
                      <a:pt x="122" y="147"/>
                      <a:pt x="122" y="147"/>
                      <a:pt x="122" y="147"/>
                    </a:cubicBezTo>
                    <a:cubicBezTo>
                      <a:pt x="1418" y="147"/>
                      <a:pt x="1418" y="147"/>
                      <a:pt x="1418" y="147"/>
                    </a:cubicBezTo>
                    <a:cubicBezTo>
                      <a:pt x="1401" y="165"/>
                      <a:pt x="1401" y="165"/>
                      <a:pt x="1401" y="165"/>
                    </a:cubicBezTo>
                    <a:cubicBezTo>
                      <a:pt x="1387" y="179"/>
                      <a:pt x="1387" y="201"/>
                      <a:pt x="1401" y="215"/>
                    </a:cubicBezTo>
                    <a:cubicBezTo>
                      <a:pt x="1415" y="229"/>
                      <a:pt x="1437" y="229"/>
                      <a:pt x="1451" y="215"/>
                    </a:cubicBezTo>
                    <a:cubicBezTo>
                      <a:pt x="1528" y="139"/>
                      <a:pt x="1528" y="139"/>
                      <a:pt x="1528" y="139"/>
                    </a:cubicBezTo>
                    <a:cubicBezTo>
                      <a:pt x="1542" y="125"/>
                      <a:pt x="1542" y="102"/>
                      <a:pt x="1528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3" name="Oval 27"/>
            <p:cNvSpPr/>
            <p:nvPr/>
          </p:nvSpPr>
          <p:spPr>
            <a:xfrm>
              <a:off x="2644633" y="3151708"/>
              <a:ext cx="1232099" cy="123209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4" name="Group 28"/>
            <p:cNvGrpSpPr/>
            <p:nvPr/>
          </p:nvGrpSpPr>
          <p:grpSpPr>
            <a:xfrm>
              <a:off x="2936276" y="3612132"/>
              <a:ext cx="659201" cy="329600"/>
              <a:chOff x="2847404" y="3483035"/>
              <a:chExt cx="793751" cy="396875"/>
            </a:xfrm>
          </p:grpSpPr>
          <p:sp>
            <p:nvSpPr>
              <p:cNvPr id="15" name="Freeform 226"/>
              <p:cNvSpPr/>
              <p:nvPr/>
            </p:nvSpPr>
            <p:spPr bwMode="auto">
              <a:xfrm>
                <a:off x="2847404" y="3483035"/>
                <a:ext cx="209550" cy="396875"/>
              </a:xfrm>
              <a:custGeom>
                <a:avLst/>
                <a:gdLst>
                  <a:gd name="T0" fmla="*/ 0 w 66"/>
                  <a:gd name="T1" fmla="*/ 121 h 126"/>
                  <a:gd name="T2" fmla="*/ 0 w 66"/>
                  <a:gd name="T3" fmla="*/ 82 h 126"/>
                  <a:gd name="T4" fmla="*/ 22 w 66"/>
                  <a:gd name="T5" fmla="*/ 96 h 126"/>
                  <a:gd name="T6" fmla="*/ 29 w 66"/>
                  <a:gd name="T7" fmla="*/ 94 h 126"/>
                  <a:gd name="T8" fmla="*/ 32 w 66"/>
                  <a:gd name="T9" fmla="*/ 88 h 126"/>
                  <a:gd name="T10" fmla="*/ 26 w 66"/>
                  <a:gd name="T11" fmla="*/ 78 h 126"/>
                  <a:gd name="T12" fmla="*/ 20 w 66"/>
                  <a:gd name="T13" fmla="*/ 74 h 126"/>
                  <a:gd name="T14" fmla="*/ 11 w 66"/>
                  <a:gd name="T15" fmla="*/ 66 h 126"/>
                  <a:gd name="T16" fmla="*/ 4 w 66"/>
                  <a:gd name="T17" fmla="*/ 58 h 126"/>
                  <a:gd name="T18" fmla="*/ 1 w 66"/>
                  <a:gd name="T19" fmla="*/ 49 h 126"/>
                  <a:gd name="T20" fmla="*/ 0 w 66"/>
                  <a:gd name="T21" fmla="*/ 40 h 126"/>
                  <a:gd name="T22" fmla="*/ 4 w 66"/>
                  <a:gd name="T23" fmla="*/ 22 h 126"/>
                  <a:gd name="T24" fmla="*/ 9 w 66"/>
                  <a:gd name="T25" fmla="*/ 14 h 126"/>
                  <a:gd name="T26" fmla="*/ 15 w 66"/>
                  <a:gd name="T27" fmla="*/ 8 h 126"/>
                  <a:gd name="T28" fmla="*/ 38 w 66"/>
                  <a:gd name="T29" fmla="*/ 0 h 126"/>
                  <a:gd name="T30" fmla="*/ 63 w 66"/>
                  <a:gd name="T31" fmla="*/ 6 h 126"/>
                  <a:gd name="T32" fmla="*/ 63 w 66"/>
                  <a:gd name="T33" fmla="*/ 44 h 126"/>
                  <a:gd name="T34" fmla="*/ 53 w 66"/>
                  <a:gd name="T35" fmla="*/ 34 h 126"/>
                  <a:gd name="T36" fmla="*/ 43 w 66"/>
                  <a:gd name="T37" fmla="*/ 30 h 126"/>
                  <a:gd name="T38" fmla="*/ 36 w 66"/>
                  <a:gd name="T39" fmla="*/ 32 h 126"/>
                  <a:gd name="T40" fmla="*/ 34 w 66"/>
                  <a:gd name="T41" fmla="*/ 37 h 126"/>
                  <a:gd name="T42" fmla="*/ 41 w 66"/>
                  <a:gd name="T43" fmla="*/ 47 h 126"/>
                  <a:gd name="T44" fmla="*/ 46 w 66"/>
                  <a:gd name="T45" fmla="*/ 51 h 126"/>
                  <a:gd name="T46" fmla="*/ 62 w 66"/>
                  <a:gd name="T47" fmla="*/ 66 h 126"/>
                  <a:gd name="T48" fmla="*/ 66 w 66"/>
                  <a:gd name="T49" fmla="*/ 85 h 126"/>
                  <a:gd name="T50" fmla="*/ 55 w 66"/>
                  <a:gd name="T51" fmla="*/ 114 h 126"/>
                  <a:gd name="T52" fmla="*/ 26 w 66"/>
                  <a:gd name="T53" fmla="*/ 126 h 126"/>
                  <a:gd name="T54" fmla="*/ 0 w 66"/>
                  <a:gd name="T55" fmla="*/ 121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6" h="126">
                    <a:moveTo>
                      <a:pt x="0" y="121"/>
                    </a:moveTo>
                    <a:cubicBezTo>
                      <a:pt x="0" y="82"/>
                      <a:pt x="0" y="82"/>
                      <a:pt x="0" y="82"/>
                    </a:cubicBezTo>
                    <a:cubicBezTo>
                      <a:pt x="7" y="91"/>
                      <a:pt x="14" y="96"/>
                      <a:pt x="22" y="96"/>
                    </a:cubicBezTo>
                    <a:cubicBezTo>
                      <a:pt x="25" y="96"/>
                      <a:pt x="27" y="95"/>
                      <a:pt x="29" y="94"/>
                    </a:cubicBezTo>
                    <a:cubicBezTo>
                      <a:pt x="31" y="92"/>
                      <a:pt x="32" y="90"/>
                      <a:pt x="32" y="88"/>
                    </a:cubicBezTo>
                    <a:cubicBezTo>
                      <a:pt x="32" y="85"/>
                      <a:pt x="30" y="82"/>
                      <a:pt x="26" y="78"/>
                    </a:cubicBezTo>
                    <a:cubicBezTo>
                      <a:pt x="20" y="74"/>
                      <a:pt x="20" y="74"/>
                      <a:pt x="20" y="74"/>
                    </a:cubicBezTo>
                    <a:cubicBezTo>
                      <a:pt x="17" y="72"/>
                      <a:pt x="14" y="69"/>
                      <a:pt x="11" y="66"/>
                    </a:cubicBezTo>
                    <a:cubicBezTo>
                      <a:pt x="8" y="64"/>
                      <a:pt x="6" y="61"/>
                      <a:pt x="4" y="58"/>
                    </a:cubicBezTo>
                    <a:cubicBezTo>
                      <a:pt x="3" y="55"/>
                      <a:pt x="2" y="52"/>
                      <a:pt x="1" y="49"/>
                    </a:cubicBezTo>
                    <a:cubicBezTo>
                      <a:pt x="0" y="46"/>
                      <a:pt x="0" y="43"/>
                      <a:pt x="0" y="40"/>
                    </a:cubicBezTo>
                    <a:cubicBezTo>
                      <a:pt x="0" y="34"/>
                      <a:pt x="1" y="28"/>
                      <a:pt x="4" y="22"/>
                    </a:cubicBezTo>
                    <a:cubicBezTo>
                      <a:pt x="5" y="19"/>
                      <a:pt x="7" y="16"/>
                      <a:pt x="9" y="14"/>
                    </a:cubicBezTo>
                    <a:cubicBezTo>
                      <a:pt x="10" y="12"/>
                      <a:pt x="12" y="9"/>
                      <a:pt x="15" y="8"/>
                    </a:cubicBezTo>
                    <a:cubicBezTo>
                      <a:pt x="21" y="2"/>
                      <a:pt x="29" y="0"/>
                      <a:pt x="38" y="0"/>
                    </a:cubicBezTo>
                    <a:cubicBezTo>
                      <a:pt x="46" y="0"/>
                      <a:pt x="55" y="2"/>
                      <a:pt x="63" y="6"/>
                    </a:cubicBezTo>
                    <a:cubicBezTo>
                      <a:pt x="63" y="44"/>
                      <a:pt x="63" y="44"/>
                      <a:pt x="63" y="44"/>
                    </a:cubicBezTo>
                    <a:cubicBezTo>
                      <a:pt x="60" y="40"/>
                      <a:pt x="57" y="36"/>
                      <a:pt x="53" y="34"/>
                    </a:cubicBezTo>
                    <a:cubicBezTo>
                      <a:pt x="50" y="31"/>
                      <a:pt x="46" y="30"/>
                      <a:pt x="43" y="30"/>
                    </a:cubicBezTo>
                    <a:cubicBezTo>
                      <a:pt x="40" y="30"/>
                      <a:pt x="38" y="31"/>
                      <a:pt x="36" y="32"/>
                    </a:cubicBezTo>
                    <a:cubicBezTo>
                      <a:pt x="35" y="34"/>
                      <a:pt x="34" y="35"/>
                      <a:pt x="34" y="37"/>
                    </a:cubicBezTo>
                    <a:cubicBezTo>
                      <a:pt x="34" y="41"/>
                      <a:pt x="36" y="44"/>
                      <a:pt x="41" y="47"/>
                    </a:cubicBezTo>
                    <a:cubicBezTo>
                      <a:pt x="46" y="51"/>
                      <a:pt x="46" y="51"/>
                      <a:pt x="46" y="51"/>
                    </a:cubicBezTo>
                    <a:cubicBezTo>
                      <a:pt x="53" y="56"/>
                      <a:pt x="58" y="61"/>
                      <a:pt x="62" y="66"/>
                    </a:cubicBezTo>
                    <a:cubicBezTo>
                      <a:pt x="65" y="72"/>
                      <a:pt x="66" y="78"/>
                      <a:pt x="66" y="85"/>
                    </a:cubicBezTo>
                    <a:cubicBezTo>
                      <a:pt x="66" y="97"/>
                      <a:pt x="62" y="107"/>
                      <a:pt x="55" y="114"/>
                    </a:cubicBezTo>
                    <a:cubicBezTo>
                      <a:pt x="47" y="122"/>
                      <a:pt x="38" y="126"/>
                      <a:pt x="26" y="126"/>
                    </a:cubicBezTo>
                    <a:cubicBezTo>
                      <a:pt x="18" y="126"/>
                      <a:pt x="9" y="124"/>
                      <a:pt x="0" y="12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" name="Freeform 227"/>
              <p:cNvSpPr/>
              <p:nvPr/>
            </p:nvSpPr>
            <p:spPr bwMode="auto">
              <a:xfrm>
                <a:off x="3099817" y="3483035"/>
                <a:ext cx="200025" cy="396875"/>
              </a:xfrm>
              <a:custGeom>
                <a:avLst/>
                <a:gdLst>
                  <a:gd name="T0" fmla="*/ 0 w 126"/>
                  <a:gd name="T1" fmla="*/ 250 h 250"/>
                  <a:gd name="T2" fmla="*/ 0 w 126"/>
                  <a:gd name="T3" fmla="*/ 0 h 250"/>
                  <a:gd name="T4" fmla="*/ 126 w 126"/>
                  <a:gd name="T5" fmla="*/ 0 h 250"/>
                  <a:gd name="T6" fmla="*/ 126 w 126"/>
                  <a:gd name="T7" fmla="*/ 59 h 250"/>
                  <a:gd name="T8" fmla="*/ 68 w 126"/>
                  <a:gd name="T9" fmla="*/ 59 h 250"/>
                  <a:gd name="T10" fmla="*/ 68 w 126"/>
                  <a:gd name="T11" fmla="*/ 91 h 250"/>
                  <a:gd name="T12" fmla="*/ 120 w 126"/>
                  <a:gd name="T13" fmla="*/ 91 h 250"/>
                  <a:gd name="T14" fmla="*/ 120 w 126"/>
                  <a:gd name="T15" fmla="*/ 151 h 250"/>
                  <a:gd name="T16" fmla="*/ 68 w 126"/>
                  <a:gd name="T17" fmla="*/ 151 h 250"/>
                  <a:gd name="T18" fmla="*/ 68 w 126"/>
                  <a:gd name="T19" fmla="*/ 191 h 250"/>
                  <a:gd name="T20" fmla="*/ 126 w 126"/>
                  <a:gd name="T21" fmla="*/ 191 h 250"/>
                  <a:gd name="T22" fmla="*/ 126 w 126"/>
                  <a:gd name="T23" fmla="*/ 250 h 250"/>
                  <a:gd name="T24" fmla="*/ 0 w 126"/>
                  <a:gd name="T25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" h="250">
                    <a:moveTo>
                      <a:pt x="0" y="250"/>
                    </a:moveTo>
                    <a:lnTo>
                      <a:pt x="0" y="0"/>
                    </a:lnTo>
                    <a:lnTo>
                      <a:pt x="126" y="0"/>
                    </a:lnTo>
                    <a:lnTo>
                      <a:pt x="126" y="59"/>
                    </a:lnTo>
                    <a:lnTo>
                      <a:pt x="68" y="59"/>
                    </a:lnTo>
                    <a:lnTo>
                      <a:pt x="68" y="91"/>
                    </a:lnTo>
                    <a:lnTo>
                      <a:pt x="120" y="91"/>
                    </a:lnTo>
                    <a:lnTo>
                      <a:pt x="120" y="151"/>
                    </a:lnTo>
                    <a:lnTo>
                      <a:pt x="68" y="151"/>
                    </a:lnTo>
                    <a:lnTo>
                      <a:pt x="68" y="191"/>
                    </a:lnTo>
                    <a:lnTo>
                      <a:pt x="126" y="191"/>
                    </a:lnTo>
                    <a:lnTo>
                      <a:pt x="126" y="250"/>
                    </a:lnTo>
                    <a:lnTo>
                      <a:pt x="0" y="2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" name="Freeform 228"/>
              <p:cNvSpPr>
                <a:spLocks noEditPoints="1"/>
              </p:cNvSpPr>
              <p:nvPr/>
            </p:nvSpPr>
            <p:spPr bwMode="auto">
              <a:xfrm>
                <a:off x="3337942" y="3483035"/>
                <a:ext cx="303213" cy="396875"/>
              </a:xfrm>
              <a:custGeom>
                <a:avLst/>
                <a:gdLst>
                  <a:gd name="T0" fmla="*/ 96 w 96"/>
                  <a:gd name="T1" fmla="*/ 63 h 126"/>
                  <a:gd name="T2" fmla="*/ 83 w 96"/>
                  <a:gd name="T3" fmla="*/ 109 h 126"/>
                  <a:gd name="T4" fmla="*/ 48 w 96"/>
                  <a:gd name="T5" fmla="*/ 126 h 126"/>
                  <a:gd name="T6" fmla="*/ 16 w 96"/>
                  <a:gd name="T7" fmla="*/ 113 h 126"/>
                  <a:gd name="T8" fmla="*/ 0 w 96"/>
                  <a:gd name="T9" fmla="*/ 62 h 126"/>
                  <a:gd name="T10" fmla="*/ 17 w 96"/>
                  <a:gd name="T11" fmla="*/ 12 h 126"/>
                  <a:gd name="T12" fmla="*/ 48 w 96"/>
                  <a:gd name="T13" fmla="*/ 0 h 126"/>
                  <a:gd name="T14" fmla="*/ 83 w 96"/>
                  <a:gd name="T15" fmla="*/ 17 h 126"/>
                  <a:gd name="T16" fmla="*/ 96 w 96"/>
                  <a:gd name="T17" fmla="*/ 63 h 126"/>
                  <a:gd name="T18" fmla="*/ 60 w 96"/>
                  <a:gd name="T19" fmla="*/ 64 h 126"/>
                  <a:gd name="T20" fmla="*/ 48 w 96"/>
                  <a:gd name="T21" fmla="*/ 30 h 126"/>
                  <a:gd name="T22" fmla="*/ 38 w 96"/>
                  <a:gd name="T23" fmla="*/ 39 h 126"/>
                  <a:gd name="T24" fmla="*/ 35 w 96"/>
                  <a:gd name="T25" fmla="*/ 63 h 126"/>
                  <a:gd name="T26" fmla="*/ 38 w 96"/>
                  <a:gd name="T27" fmla="*/ 87 h 126"/>
                  <a:gd name="T28" fmla="*/ 47 w 96"/>
                  <a:gd name="T29" fmla="*/ 96 h 126"/>
                  <a:gd name="T30" fmla="*/ 57 w 96"/>
                  <a:gd name="T31" fmla="*/ 87 h 126"/>
                  <a:gd name="T32" fmla="*/ 60 w 96"/>
                  <a:gd name="T33" fmla="*/ 6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26">
                    <a:moveTo>
                      <a:pt x="96" y="63"/>
                    </a:moveTo>
                    <a:cubicBezTo>
                      <a:pt x="96" y="82"/>
                      <a:pt x="91" y="97"/>
                      <a:pt x="83" y="109"/>
                    </a:cubicBezTo>
                    <a:cubicBezTo>
                      <a:pt x="74" y="120"/>
                      <a:pt x="62" y="126"/>
                      <a:pt x="48" y="126"/>
                    </a:cubicBezTo>
                    <a:cubicBezTo>
                      <a:pt x="36" y="126"/>
                      <a:pt x="25" y="122"/>
                      <a:pt x="16" y="113"/>
                    </a:cubicBezTo>
                    <a:cubicBezTo>
                      <a:pt x="5" y="102"/>
                      <a:pt x="0" y="85"/>
                      <a:pt x="0" y="62"/>
                    </a:cubicBezTo>
                    <a:cubicBezTo>
                      <a:pt x="0" y="40"/>
                      <a:pt x="5" y="24"/>
                      <a:pt x="17" y="12"/>
                    </a:cubicBezTo>
                    <a:cubicBezTo>
                      <a:pt x="26" y="4"/>
                      <a:pt x="36" y="0"/>
                      <a:pt x="48" y="0"/>
                    </a:cubicBezTo>
                    <a:cubicBezTo>
                      <a:pt x="63" y="0"/>
                      <a:pt x="74" y="5"/>
                      <a:pt x="83" y="17"/>
                    </a:cubicBezTo>
                    <a:cubicBezTo>
                      <a:pt x="91" y="28"/>
                      <a:pt x="96" y="44"/>
                      <a:pt x="96" y="63"/>
                    </a:cubicBezTo>
                    <a:close/>
                    <a:moveTo>
                      <a:pt x="60" y="64"/>
                    </a:moveTo>
                    <a:cubicBezTo>
                      <a:pt x="60" y="41"/>
                      <a:pt x="56" y="30"/>
                      <a:pt x="48" y="30"/>
                    </a:cubicBezTo>
                    <a:cubicBezTo>
                      <a:pt x="44" y="30"/>
                      <a:pt x="41" y="33"/>
                      <a:pt x="38" y="39"/>
                    </a:cubicBezTo>
                    <a:cubicBezTo>
                      <a:pt x="36" y="44"/>
                      <a:pt x="35" y="52"/>
                      <a:pt x="35" y="63"/>
                    </a:cubicBezTo>
                    <a:cubicBezTo>
                      <a:pt x="35" y="73"/>
                      <a:pt x="36" y="81"/>
                      <a:pt x="38" y="87"/>
                    </a:cubicBezTo>
                    <a:cubicBezTo>
                      <a:pt x="40" y="93"/>
                      <a:pt x="44" y="96"/>
                      <a:pt x="47" y="96"/>
                    </a:cubicBezTo>
                    <a:cubicBezTo>
                      <a:pt x="52" y="96"/>
                      <a:pt x="55" y="93"/>
                      <a:pt x="57" y="87"/>
                    </a:cubicBezTo>
                    <a:cubicBezTo>
                      <a:pt x="59" y="82"/>
                      <a:pt x="60" y="74"/>
                      <a:pt x="60" y="6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22" name="AutoShape 19"/>
          <p:cNvSpPr>
            <a:spLocks noChangeAspect="1"/>
          </p:cNvSpPr>
          <p:nvPr/>
        </p:nvSpPr>
        <p:spPr bwMode="auto">
          <a:xfrm>
            <a:off x="1768458" y="4475993"/>
            <a:ext cx="413233" cy="413341"/>
          </a:xfrm>
          <a:custGeom>
            <a:avLst/>
            <a:gdLst>
              <a:gd name="T0" fmla="*/ 10800 w 21600"/>
              <a:gd name="T1" fmla="*/ 10789 h 21579"/>
              <a:gd name="T2" fmla="*/ 10800 w 21600"/>
              <a:gd name="T3" fmla="*/ 10789 h 21579"/>
              <a:gd name="T4" fmla="*/ 10800 w 21600"/>
              <a:gd name="T5" fmla="*/ 10789 h 21579"/>
              <a:gd name="T6" fmla="*/ 10800 w 21600"/>
              <a:gd name="T7" fmla="*/ 10789 h 2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79">
                <a:moveTo>
                  <a:pt x="21599" y="9391"/>
                </a:moveTo>
                <a:cubicBezTo>
                  <a:pt x="21599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599" y="8895"/>
                  <a:pt x="21599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0"/>
                </a:cubicBezTo>
                <a:lnTo>
                  <a:pt x="18459" y="28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50789" tIns="50789" rIns="50789" bIns="50789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3" name="Freeform 74"/>
          <p:cNvSpPr>
            <a:spLocks noChangeAspect="1" noChangeArrowheads="1"/>
          </p:cNvSpPr>
          <p:nvPr/>
        </p:nvSpPr>
        <p:spPr bwMode="auto">
          <a:xfrm>
            <a:off x="4286166" y="2091114"/>
            <a:ext cx="482208" cy="427098"/>
          </a:xfrm>
          <a:custGeom>
            <a:avLst/>
            <a:gdLst>
              <a:gd name="T0" fmla="*/ 451 w 461"/>
              <a:gd name="T1" fmla="*/ 213 h 409"/>
              <a:gd name="T2" fmla="*/ 451 w 461"/>
              <a:gd name="T3" fmla="*/ 213 h 409"/>
              <a:gd name="T4" fmla="*/ 247 w 461"/>
              <a:gd name="T5" fmla="*/ 17 h 409"/>
              <a:gd name="T6" fmla="*/ 212 w 461"/>
              <a:gd name="T7" fmla="*/ 17 h 409"/>
              <a:gd name="T8" fmla="*/ 9 w 461"/>
              <a:gd name="T9" fmla="*/ 213 h 409"/>
              <a:gd name="T10" fmla="*/ 18 w 461"/>
              <a:gd name="T11" fmla="*/ 230 h 409"/>
              <a:gd name="T12" fmla="*/ 62 w 461"/>
              <a:gd name="T13" fmla="*/ 230 h 409"/>
              <a:gd name="T14" fmla="*/ 62 w 461"/>
              <a:gd name="T15" fmla="*/ 390 h 409"/>
              <a:gd name="T16" fmla="*/ 79 w 461"/>
              <a:gd name="T17" fmla="*/ 408 h 409"/>
              <a:gd name="T18" fmla="*/ 177 w 461"/>
              <a:gd name="T19" fmla="*/ 408 h 409"/>
              <a:gd name="T20" fmla="*/ 177 w 461"/>
              <a:gd name="T21" fmla="*/ 248 h 409"/>
              <a:gd name="T22" fmla="*/ 283 w 461"/>
              <a:gd name="T23" fmla="*/ 248 h 409"/>
              <a:gd name="T24" fmla="*/ 283 w 461"/>
              <a:gd name="T25" fmla="*/ 408 h 409"/>
              <a:gd name="T26" fmla="*/ 381 w 461"/>
              <a:gd name="T27" fmla="*/ 408 h 409"/>
              <a:gd name="T28" fmla="*/ 398 w 461"/>
              <a:gd name="T29" fmla="*/ 390 h 409"/>
              <a:gd name="T30" fmla="*/ 398 w 461"/>
              <a:gd name="T31" fmla="*/ 230 h 409"/>
              <a:gd name="T32" fmla="*/ 443 w 461"/>
              <a:gd name="T33" fmla="*/ 230 h 409"/>
              <a:gd name="T34" fmla="*/ 451 w 461"/>
              <a:gd name="T35" fmla="*/ 213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1" h="409">
                <a:moveTo>
                  <a:pt x="451" y="213"/>
                </a:moveTo>
                <a:lnTo>
                  <a:pt x="451" y="213"/>
                </a:lnTo>
                <a:cubicBezTo>
                  <a:pt x="247" y="17"/>
                  <a:pt x="247" y="17"/>
                  <a:pt x="247" y="17"/>
                </a:cubicBezTo>
                <a:cubicBezTo>
                  <a:pt x="238" y="0"/>
                  <a:pt x="221" y="0"/>
                  <a:pt x="212" y="1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1"/>
                  <a:pt x="9" y="230"/>
                  <a:pt x="18" y="230"/>
                </a:cubicBezTo>
                <a:cubicBezTo>
                  <a:pt x="62" y="230"/>
                  <a:pt x="62" y="230"/>
                  <a:pt x="62" y="230"/>
                </a:cubicBezTo>
                <a:cubicBezTo>
                  <a:pt x="62" y="390"/>
                  <a:pt x="62" y="390"/>
                  <a:pt x="62" y="390"/>
                </a:cubicBezTo>
                <a:cubicBezTo>
                  <a:pt x="62" y="399"/>
                  <a:pt x="62" y="408"/>
                  <a:pt x="79" y="408"/>
                </a:cubicBezTo>
                <a:cubicBezTo>
                  <a:pt x="177" y="408"/>
                  <a:pt x="177" y="408"/>
                  <a:pt x="177" y="40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283" y="248"/>
                  <a:pt x="283" y="248"/>
                  <a:pt x="283" y="248"/>
                </a:cubicBezTo>
                <a:cubicBezTo>
                  <a:pt x="283" y="408"/>
                  <a:pt x="283" y="408"/>
                  <a:pt x="283" y="408"/>
                </a:cubicBezTo>
                <a:cubicBezTo>
                  <a:pt x="381" y="408"/>
                  <a:pt x="381" y="408"/>
                  <a:pt x="381" y="408"/>
                </a:cubicBezTo>
                <a:cubicBezTo>
                  <a:pt x="398" y="408"/>
                  <a:pt x="398" y="399"/>
                  <a:pt x="398" y="390"/>
                </a:cubicBezTo>
                <a:cubicBezTo>
                  <a:pt x="398" y="230"/>
                  <a:pt x="398" y="230"/>
                  <a:pt x="398" y="230"/>
                </a:cubicBezTo>
                <a:cubicBezTo>
                  <a:pt x="443" y="230"/>
                  <a:pt x="443" y="230"/>
                  <a:pt x="443" y="230"/>
                </a:cubicBezTo>
                <a:cubicBezTo>
                  <a:pt x="451" y="230"/>
                  <a:pt x="460" y="221"/>
                  <a:pt x="451" y="21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AutoShape 44"/>
          <p:cNvSpPr>
            <a:spLocks noChangeAspect="1"/>
          </p:cNvSpPr>
          <p:nvPr/>
        </p:nvSpPr>
        <p:spPr bwMode="auto">
          <a:xfrm>
            <a:off x="1848502" y="2150713"/>
            <a:ext cx="380870" cy="3644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20" y="19326"/>
                </a:moveTo>
                <a:cubicBezTo>
                  <a:pt x="21574" y="19434"/>
                  <a:pt x="21599" y="19552"/>
                  <a:pt x="21599" y="19677"/>
                </a:cubicBezTo>
                <a:cubicBezTo>
                  <a:pt x="21599" y="19974"/>
                  <a:pt x="21492" y="20237"/>
                  <a:pt x="21274" y="20463"/>
                </a:cubicBezTo>
                <a:lnTo>
                  <a:pt x="20490" y="21235"/>
                </a:lnTo>
                <a:cubicBezTo>
                  <a:pt x="20281" y="21461"/>
                  <a:pt x="20026" y="21574"/>
                  <a:pt x="19720" y="21574"/>
                </a:cubicBezTo>
                <a:lnTo>
                  <a:pt x="19664" y="21574"/>
                </a:lnTo>
                <a:cubicBezTo>
                  <a:pt x="19350" y="21537"/>
                  <a:pt x="19081" y="21396"/>
                  <a:pt x="18866" y="21153"/>
                </a:cubicBezTo>
                <a:lnTo>
                  <a:pt x="12700" y="13222"/>
                </a:lnTo>
                <a:cubicBezTo>
                  <a:pt x="11958" y="13870"/>
                  <a:pt x="11265" y="14438"/>
                  <a:pt x="10623" y="14927"/>
                </a:cubicBezTo>
                <a:cubicBezTo>
                  <a:pt x="9975" y="15413"/>
                  <a:pt x="9366" y="15835"/>
                  <a:pt x="8789" y="16188"/>
                </a:cubicBezTo>
                <a:lnTo>
                  <a:pt x="9261" y="19988"/>
                </a:lnTo>
                <a:lnTo>
                  <a:pt x="9261" y="20124"/>
                </a:lnTo>
                <a:cubicBezTo>
                  <a:pt x="9261" y="20423"/>
                  <a:pt x="9162" y="20672"/>
                  <a:pt x="8964" y="20870"/>
                </a:cubicBezTo>
                <a:lnTo>
                  <a:pt x="8546" y="21289"/>
                </a:lnTo>
                <a:cubicBezTo>
                  <a:pt x="8339" y="21498"/>
                  <a:pt x="8076" y="21599"/>
                  <a:pt x="7762" y="21599"/>
                </a:cubicBezTo>
                <a:lnTo>
                  <a:pt x="7705" y="21599"/>
                </a:lnTo>
                <a:cubicBezTo>
                  <a:pt x="7354" y="21563"/>
                  <a:pt x="7088" y="21424"/>
                  <a:pt x="6907" y="21178"/>
                </a:cubicBezTo>
                <a:lnTo>
                  <a:pt x="4131" y="17500"/>
                </a:lnTo>
                <a:lnTo>
                  <a:pt x="418" y="14695"/>
                </a:lnTo>
                <a:cubicBezTo>
                  <a:pt x="155" y="14472"/>
                  <a:pt x="16" y="14201"/>
                  <a:pt x="0" y="13884"/>
                </a:cubicBezTo>
                <a:lnTo>
                  <a:pt x="0" y="13833"/>
                </a:lnTo>
                <a:cubicBezTo>
                  <a:pt x="0" y="13550"/>
                  <a:pt x="104" y="13293"/>
                  <a:pt x="311" y="13059"/>
                </a:cubicBezTo>
                <a:lnTo>
                  <a:pt x="715" y="12668"/>
                </a:lnTo>
                <a:cubicBezTo>
                  <a:pt x="897" y="12439"/>
                  <a:pt x="1151" y="12332"/>
                  <a:pt x="1477" y="12340"/>
                </a:cubicBezTo>
                <a:cubicBezTo>
                  <a:pt x="1550" y="12340"/>
                  <a:pt x="1596" y="12352"/>
                  <a:pt x="1612" y="12369"/>
                </a:cubicBezTo>
                <a:lnTo>
                  <a:pt x="5407" y="12801"/>
                </a:lnTo>
                <a:cubicBezTo>
                  <a:pt x="5761" y="12233"/>
                  <a:pt x="6180" y="11625"/>
                  <a:pt x="6672" y="10983"/>
                </a:cubicBezTo>
                <a:cubicBezTo>
                  <a:pt x="7167" y="10336"/>
                  <a:pt x="7733" y="9655"/>
                  <a:pt x="8376" y="8931"/>
                </a:cubicBezTo>
                <a:lnTo>
                  <a:pt x="478" y="2748"/>
                </a:lnTo>
                <a:cubicBezTo>
                  <a:pt x="195" y="2521"/>
                  <a:pt x="59" y="2256"/>
                  <a:pt x="59" y="1950"/>
                </a:cubicBezTo>
                <a:lnTo>
                  <a:pt x="59" y="1894"/>
                </a:lnTo>
                <a:cubicBezTo>
                  <a:pt x="59" y="1614"/>
                  <a:pt x="161" y="1354"/>
                  <a:pt x="370" y="1111"/>
                </a:cubicBezTo>
                <a:lnTo>
                  <a:pt x="1140" y="336"/>
                </a:lnTo>
                <a:cubicBezTo>
                  <a:pt x="1383" y="130"/>
                  <a:pt x="1641" y="25"/>
                  <a:pt x="1910" y="25"/>
                </a:cubicBezTo>
                <a:lnTo>
                  <a:pt x="2088" y="25"/>
                </a:lnTo>
                <a:cubicBezTo>
                  <a:pt x="2153" y="25"/>
                  <a:pt x="2215" y="45"/>
                  <a:pt x="2269" y="79"/>
                </a:cubicBezTo>
                <a:lnTo>
                  <a:pt x="13147" y="4045"/>
                </a:lnTo>
                <a:lnTo>
                  <a:pt x="15193" y="2030"/>
                </a:lnTo>
                <a:cubicBezTo>
                  <a:pt x="15827" y="1396"/>
                  <a:pt x="16551" y="901"/>
                  <a:pt x="17375" y="540"/>
                </a:cubicBezTo>
                <a:cubicBezTo>
                  <a:pt x="18195" y="180"/>
                  <a:pt x="18951" y="0"/>
                  <a:pt x="19636" y="0"/>
                </a:cubicBezTo>
                <a:cubicBezTo>
                  <a:pt x="20284" y="0"/>
                  <a:pt x="20779" y="166"/>
                  <a:pt x="21113" y="500"/>
                </a:cubicBezTo>
                <a:cubicBezTo>
                  <a:pt x="21291" y="661"/>
                  <a:pt x="21418" y="870"/>
                  <a:pt x="21492" y="1125"/>
                </a:cubicBezTo>
                <a:cubicBezTo>
                  <a:pt x="21563" y="1374"/>
                  <a:pt x="21599" y="1659"/>
                  <a:pt x="21599" y="1973"/>
                </a:cubicBezTo>
                <a:cubicBezTo>
                  <a:pt x="21599" y="2660"/>
                  <a:pt x="21424" y="3415"/>
                  <a:pt x="21076" y="4235"/>
                </a:cubicBezTo>
                <a:cubicBezTo>
                  <a:pt x="20728" y="5055"/>
                  <a:pt x="20230" y="5778"/>
                  <a:pt x="19582" y="6400"/>
                </a:cubicBezTo>
                <a:lnTo>
                  <a:pt x="17547" y="8456"/>
                </a:lnTo>
                <a:lnTo>
                  <a:pt x="21520" y="193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6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5" name="Freeform 39"/>
          <p:cNvSpPr>
            <a:spLocks noChangeAspect="1" noChangeArrowheads="1"/>
          </p:cNvSpPr>
          <p:nvPr/>
        </p:nvSpPr>
        <p:spPr bwMode="auto">
          <a:xfrm>
            <a:off x="3044696" y="1543535"/>
            <a:ext cx="390454" cy="467315"/>
          </a:xfrm>
          <a:custGeom>
            <a:avLst/>
            <a:gdLst>
              <a:gd name="connsiteX0" fmla="*/ 206367 w 449768"/>
              <a:gd name="connsiteY0" fmla="*/ 423375 h 538305"/>
              <a:gd name="connsiteX1" fmla="*/ 208536 w 449768"/>
              <a:gd name="connsiteY1" fmla="*/ 434347 h 538305"/>
              <a:gd name="connsiteX2" fmla="*/ 136133 w 449768"/>
              <a:gd name="connsiteY2" fmla="*/ 527584 h 538305"/>
              <a:gd name="connsiteX3" fmla="*/ 120760 w 449768"/>
              <a:gd name="connsiteY3" fmla="*/ 517169 h 538305"/>
              <a:gd name="connsiteX4" fmla="*/ 192667 w 449768"/>
              <a:gd name="connsiteY4" fmla="*/ 423933 h 538305"/>
              <a:gd name="connsiteX5" fmla="*/ 206367 w 449768"/>
              <a:gd name="connsiteY5" fmla="*/ 423375 h 538305"/>
              <a:gd name="connsiteX6" fmla="*/ 158371 w 449768"/>
              <a:gd name="connsiteY6" fmla="*/ 386315 h 538305"/>
              <a:gd name="connsiteX7" fmla="*/ 160292 w 449768"/>
              <a:gd name="connsiteY7" fmla="*/ 397002 h 538305"/>
              <a:gd name="connsiteX8" fmla="*/ 51725 w 449768"/>
              <a:gd name="connsiteY8" fmla="*/ 536376 h 538305"/>
              <a:gd name="connsiteX9" fmla="*/ 41315 w 449768"/>
              <a:gd name="connsiteY9" fmla="*/ 525997 h 538305"/>
              <a:gd name="connsiteX10" fmla="*/ 144924 w 449768"/>
              <a:gd name="connsiteY10" fmla="*/ 387118 h 538305"/>
              <a:gd name="connsiteX11" fmla="*/ 158371 w 449768"/>
              <a:gd name="connsiteY11" fmla="*/ 386315 h 538305"/>
              <a:gd name="connsiteX12" fmla="*/ 112005 w 449768"/>
              <a:gd name="connsiteY12" fmla="*/ 349971 h 538305"/>
              <a:gd name="connsiteX13" fmla="*/ 113740 w 449768"/>
              <a:gd name="connsiteY13" fmla="*/ 362927 h 538305"/>
              <a:gd name="connsiteX14" fmla="*/ 41338 w 449768"/>
              <a:gd name="connsiteY14" fmla="*/ 455221 h 538305"/>
              <a:gd name="connsiteX15" fmla="*/ 25965 w 449768"/>
              <a:gd name="connsiteY15" fmla="*/ 444857 h 538305"/>
              <a:gd name="connsiteX16" fmla="*/ 98367 w 449768"/>
              <a:gd name="connsiteY16" fmla="*/ 352562 h 538305"/>
              <a:gd name="connsiteX17" fmla="*/ 112005 w 449768"/>
              <a:gd name="connsiteY17" fmla="*/ 349971 h 538305"/>
              <a:gd name="connsiteX18" fmla="*/ 287508 w 449768"/>
              <a:gd name="connsiteY18" fmla="*/ 153269 h 538305"/>
              <a:gd name="connsiteX19" fmla="*/ 261020 w 449768"/>
              <a:gd name="connsiteY19" fmla="*/ 165441 h 538305"/>
              <a:gd name="connsiteX20" fmla="*/ 255548 w 449768"/>
              <a:gd name="connsiteY20" fmla="*/ 175874 h 538305"/>
              <a:gd name="connsiteX21" fmla="*/ 276441 w 449768"/>
              <a:gd name="connsiteY21" fmla="*/ 232511 h 538305"/>
              <a:gd name="connsiteX22" fmla="*/ 328174 w 449768"/>
              <a:gd name="connsiteY22" fmla="*/ 227543 h 538305"/>
              <a:gd name="connsiteX23" fmla="*/ 333645 w 449768"/>
              <a:gd name="connsiteY23" fmla="*/ 217110 h 538305"/>
              <a:gd name="connsiteX24" fmla="*/ 317727 w 449768"/>
              <a:gd name="connsiteY24" fmla="*/ 160472 h 538305"/>
              <a:gd name="connsiteX25" fmla="*/ 287508 w 449768"/>
              <a:gd name="connsiteY25" fmla="*/ 153269 h 538305"/>
              <a:gd name="connsiteX26" fmla="*/ 437111 w 449768"/>
              <a:gd name="connsiteY26" fmla="*/ 0 h 538305"/>
              <a:gd name="connsiteX27" fmla="*/ 442086 w 449768"/>
              <a:gd name="connsiteY27" fmla="*/ 0 h 538305"/>
              <a:gd name="connsiteX28" fmla="*/ 447557 w 449768"/>
              <a:gd name="connsiteY28" fmla="*/ 4968 h 538305"/>
              <a:gd name="connsiteX29" fmla="*/ 447557 w 449768"/>
              <a:gd name="connsiteY29" fmla="*/ 9937 h 538305"/>
              <a:gd name="connsiteX30" fmla="*/ 447557 w 449768"/>
              <a:gd name="connsiteY30" fmla="*/ 20370 h 538305"/>
              <a:gd name="connsiteX31" fmla="*/ 447557 w 449768"/>
              <a:gd name="connsiteY31" fmla="*/ 46204 h 538305"/>
              <a:gd name="connsiteX32" fmla="*/ 442086 w 449768"/>
              <a:gd name="connsiteY32" fmla="*/ 103338 h 538305"/>
              <a:gd name="connsiteX33" fmla="*/ 442086 w 449768"/>
              <a:gd name="connsiteY33" fmla="*/ 113771 h 538305"/>
              <a:gd name="connsiteX34" fmla="*/ 437111 w 449768"/>
              <a:gd name="connsiteY34" fmla="*/ 134141 h 538305"/>
              <a:gd name="connsiteX35" fmla="*/ 421194 w 449768"/>
              <a:gd name="connsiteY35" fmla="*/ 175874 h 538305"/>
              <a:gd name="connsiteX36" fmla="*/ 354040 w 449768"/>
              <a:gd name="connsiteY36" fmla="*/ 289645 h 538305"/>
              <a:gd name="connsiteX37" fmla="*/ 344091 w 449768"/>
              <a:gd name="connsiteY37" fmla="*/ 325913 h 538305"/>
              <a:gd name="connsiteX38" fmla="*/ 276441 w 449768"/>
              <a:gd name="connsiteY38" fmla="*/ 506754 h 538305"/>
              <a:gd name="connsiteX39" fmla="*/ 261020 w 449768"/>
              <a:gd name="connsiteY39" fmla="*/ 496321 h 538305"/>
              <a:gd name="connsiteX40" fmla="*/ 17278 w 449768"/>
              <a:gd name="connsiteY40" fmla="*/ 310511 h 538305"/>
              <a:gd name="connsiteX41" fmla="*/ 1858 w 449768"/>
              <a:gd name="connsiteY41" fmla="*/ 289645 h 538305"/>
              <a:gd name="connsiteX42" fmla="*/ 162528 w 449768"/>
              <a:gd name="connsiteY42" fmla="*/ 186307 h 538305"/>
              <a:gd name="connsiteX43" fmla="*/ 193369 w 449768"/>
              <a:gd name="connsiteY43" fmla="*/ 165441 h 538305"/>
              <a:gd name="connsiteX44" fmla="*/ 312753 w 449768"/>
              <a:gd name="connsiteY44" fmla="*/ 51669 h 538305"/>
              <a:gd name="connsiteX45" fmla="*/ 400799 w 449768"/>
              <a:gd name="connsiteY45" fmla="*/ 9937 h 538305"/>
              <a:gd name="connsiteX46" fmla="*/ 426665 w 449768"/>
              <a:gd name="connsiteY46" fmla="*/ 4968 h 538305"/>
              <a:gd name="connsiteX47" fmla="*/ 437111 w 449768"/>
              <a:gd name="connsiteY47" fmla="*/ 0 h 53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49768" h="538305">
                <a:moveTo>
                  <a:pt x="206367" y="423375"/>
                </a:moveTo>
                <a:cubicBezTo>
                  <a:pt x="209652" y="425297"/>
                  <a:pt x="211016" y="429140"/>
                  <a:pt x="208536" y="434347"/>
                </a:cubicBezTo>
                <a:cubicBezTo>
                  <a:pt x="198122" y="460136"/>
                  <a:pt x="172335" y="506754"/>
                  <a:pt x="136133" y="527584"/>
                </a:cubicBezTo>
                <a:cubicBezTo>
                  <a:pt x="125719" y="532543"/>
                  <a:pt x="115305" y="527584"/>
                  <a:pt x="120760" y="517169"/>
                </a:cubicBezTo>
                <a:cubicBezTo>
                  <a:pt x="130678" y="491380"/>
                  <a:pt x="151507" y="450217"/>
                  <a:pt x="192667" y="423933"/>
                </a:cubicBezTo>
                <a:cubicBezTo>
                  <a:pt x="197874" y="421453"/>
                  <a:pt x="203081" y="421453"/>
                  <a:pt x="206367" y="423375"/>
                </a:cubicBezTo>
                <a:close/>
                <a:moveTo>
                  <a:pt x="158371" y="386315"/>
                </a:moveTo>
                <a:cubicBezTo>
                  <a:pt x="161532" y="388230"/>
                  <a:pt x="162771" y="392060"/>
                  <a:pt x="160292" y="397002"/>
                </a:cubicBezTo>
                <a:cubicBezTo>
                  <a:pt x="144924" y="433081"/>
                  <a:pt x="113693" y="500297"/>
                  <a:pt x="51725" y="536376"/>
                </a:cubicBezTo>
                <a:cubicBezTo>
                  <a:pt x="41315" y="541318"/>
                  <a:pt x="36357" y="536376"/>
                  <a:pt x="41315" y="525997"/>
                </a:cubicBezTo>
                <a:cubicBezTo>
                  <a:pt x="51725" y="489918"/>
                  <a:pt x="82957" y="422702"/>
                  <a:pt x="144924" y="387118"/>
                </a:cubicBezTo>
                <a:cubicBezTo>
                  <a:pt x="150130" y="384399"/>
                  <a:pt x="155211" y="384399"/>
                  <a:pt x="158371" y="386315"/>
                </a:cubicBezTo>
                <a:close/>
                <a:moveTo>
                  <a:pt x="112005" y="349971"/>
                </a:moveTo>
                <a:cubicBezTo>
                  <a:pt x="115228" y="352562"/>
                  <a:pt x="116468" y="357744"/>
                  <a:pt x="113740" y="362927"/>
                </a:cubicBezTo>
                <a:cubicBezTo>
                  <a:pt x="103326" y="388591"/>
                  <a:pt x="77539" y="429556"/>
                  <a:pt x="41338" y="455221"/>
                </a:cubicBezTo>
                <a:cubicBezTo>
                  <a:pt x="25965" y="460157"/>
                  <a:pt x="21006" y="455221"/>
                  <a:pt x="25965" y="444857"/>
                </a:cubicBezTo>
                <a:cubicBezTo>
                  <a:pt x="36379" y="419192"/>
                  <a:pt x="57207" y="378227"/>
                  <a:pt x="98367" y="352562"/>
                </a:cubicBezTo>
                <a:cubicBezTo>
                  <a:pt x="103574" y="347380"/>
                  <a:pt x="108781" y="347380"/>
                  <a:pt x="112005" y="349971"/>
                </a:cubicBezTo>
                <a:close/>
                <a:moveTo>
                  <a:pt x="287508" y="153269"/>
                </a:moveTo>
                <a:cubicBezTo>
                  <a:pt x="277809" y="153890"/>
                  <a:pt x="268730" y="157740"/>
                  <a:pt x="261020" y="165441"/>
                </a:cubicBezTo>
                <a:cubicBezTo>
                  <a:pt x="261020" y="170409"/>
                  <a:pt x="261020" y="170409"/>
                  <a:pt x="255548" y="175874"/>
                </a:cubicBezTo>
                <a:cubicBezTo>
                  <a:pt x="245600" y="196243"/>
                  <a:pt x="250574" y="222575"/>
                  <a:pt x="276441" y="232511"/>
                </a:cubicBezTo>
                <a:cubicBezTo>
                  <a:pt x="291861" y="242944"/>
                  <a:pt x="317727" y="242944"/>
                  <a:pt x="328174" y="227543"/>
                </a:cubicBezTo>
                <a:cubicBezTo>
                  <a:pt x="333645" y="222575"/>
                  <a:pt x="333645" y="222575"/>
                  <a:pt x="333645" y="217110"/>
                </a:cubicBezTo>
                <a:cubicBezTo>
                  <a:pt x="349066" y="196243"/>
                  <a:pt x="338620" y="170409"/>
                  <a:pt x="317727" y="160472"/>
                </a:cubicBezTo>
                <a:cubicBezTo>
                  <a:pt x="307530" y="155256"/>
                  <a:pt x="297208" y="152648"/>
                  <a:pt x="287508" y="153269"/>
                </a:cubicBezTo>
                <a:close/>
                <a:moveTo>
                  <a:pt x="437111" y="0"/>
                </a:moveTo>
                <a:lnTo>
                  <a:pt x="442086" y="0"/>
                </a:lnTo>
                <a:cubicBezTo>
                  <a:pt x="447557" y="0"/>
                  <a:pt x="452532" y="0"/>
                  <a:pt x="447557" y="4968"/>
                </a:cubicBezTo>
                <a:lnTo>
                  <a:pt x="447557" y="9937"/>
                </a:lnTo>
                <a:cubicBezTo>
                  <a:pt x="452532" y="15402"/>
                  <a:pt x="447557" y="15402"/>
                  <a:pt x="447557" y="20370"/>
                </a:cubicBezTo>
                <a:cubicBezTo>
                  <a:pt x="447557" y="25835"/>
                  <a:pt x="447557" y="36268"/>
                  <a:pt x="447557" y="46204"/>
                </a:cubicBezTo>
                <a:cubicBezTo>
                  <a:pt x="447557" y="62102"/>
                  <a:pt x="447557" y="82472"/>
                  <a:pt x="442086" y="103338"/>
                </a:cubicBezTo>
                <a:cubicBezTo>
                  <a:pt x="442086" y="108306"/>
                  <a:pt x="442086" y="108306"/>
                  <a:pt x="442086" y="113771"/>
                </a:cubicBezTo>
                <a:cubicBezTo>
                  <a:pt x="437111" y="124205"/>
                  <a:pt x="437111" y="129173"/>
                  <a:pt x="437111" y="134141"/>
                </a:cubicBezTo>
                <a:cubicBezTo>
                  <a:pt x="431640" y="150039"/>
                  <a:pt x="426665" y="165441"/>
                  <a:pt x="421194" y="175874"/>
                </a:cubicBezTo>
                <a:cubicBezTo>
                  <a:pt x="406271" y="212141"/>
                  <a:pt x="385378" y="248409"/>
                  <a:pt x="354040" y="289645"/>
                </a:cubicBezTo>
                <a:cubicBezTo>
                  <a:pt x="349066" y="294613"/>
                  <a:pt x="344091" y="315479"/>
                  <a:pt x="344091" y="325913"/>
                </a:cubicBezTo>
                <a:cubicBezTo>
                  <a:pt x="354040" y="367148"/>
                  <a:pt x="359512" y="460053"/>
                  <a:pt x="276441" y="506754"/>
                </a:cubicBezTo>
                <a:cubicBezTo>
                  <a:pt x="265994" y="517187"/>
                  <a:pt x="255548" y="512219"/>
                  <a:pt x="261020" y="496321"/>
                </a:cubicBezTo>
                <a:cubicBezTo>
                  <a:pt x="261020" y="439684"/>
                  <a:pt x="240128" y="305046"/>
                  <a:pt x="17278" y="310511"/>
                </a:cubicBezTo>
                <a:cubicBezTo>
                  <a:pt x="1858" y="310511"/>
                  <a:pt x="-3117" y="300078"/>
                  <a:pt x="1858" y="289645"/>
                </a:cubicBezTo>
                <a:cubicBezTo>
                  <a:pt x="17278" y="253377"/>
                  <a:pt x="59062" y="180842"/>
                  <a:pt x="162528" y="186307"/>
                </a:cubicBezTo>
                <a:cubicBezTo>
                  <a:pt x="172975" y="186307"/>
                  <a:pt x="188395" y="175874"/>
                  <a:pt x="193369" y="165441"/>
                </a:cubicBezTo>
                <a:cubicBezTo>
                  <a:pt x="214261" y="139606"/>
                  <a:pt x="250574" y="87937"/>
                  <a:pt x="312753" y="51669"/>
                </a:cubicBezTo>
                <a:cubicBezTo>
                  <a:pt x="349066" y="25835"/>
                  <a:pt x="379907" y="15402"/>
                  <a:pt x="400799" y="9937"/>
                </a:cubicBezTo>
                <a:cubicBezTo>
                  <a:pt x="416219" y="9937"/>
                  <a:pt x="426665" y="9937"/>
                  <a:pt x="426665" y="4968"/>
                </a:cubicBezTo>
                <a:cubicBezTo>
                  <a:pt x="431640" y="4968"/>
                  <a:pt x="431640" y="0"/>
                  <a:pt x="4371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Freeform 328"/>
          <p:cNvSpPr>
            <a:spLocks noChangeAspect="1" noChangeArrowheads="1"/>
          </p:cNvSpPr>
          <p:nvPr/>
        </p:nvSpPr>
        <p:spPr bwMode="auto">
          <a:xfrm>
            <a:off x="1253285" y="3375610"/>
            <a:ext cx="526986" cy="294000"/>
          </a:xfrm>
          <a:custGeom>
            <a:avLst/>
            <a:gdLst>
              <a:gd name="T0" fmla="*/ 585 w 1564"/>
              <a:gd name="T1" fmla="*/ 610 h 871"/>
              <a:gd name="T2" fmla="*/ 451 w 1564"/>
              <a:gd name="T3" fmla="*/ 744 h 871"/>
              <a:gd name="T4" fmla="*/ 585 w 1564"/>
              <a:gd name="T5" fmla="*/ 870 h 871"/>
              <a:gd name="T6" fmla="*/ 710 w 1564"/>
              <a:gd name="T7" fmla="*/ 744 h 871"/>
              <a:gd name="T8" fmla="*/ 585 w 1564"/>
              <a:gd name="T9" fmla="*/ 610 h 871"/>
              <a:gd name="T10" fmla="*/ 585 w 1564"/>
              <a:gd name="T11" fmla="*/ 811 h 871"/>
              <a:gd name="T12" fmla="*/ 518 w 1564"/>
              <a:gd name="T13" fmla="*/ 744 h 871"/>
              <a:gd name="T14" fmla="*/ 585 w 1564"/>
              <a:gd name="T15" fmla="*/ 677 h 871"/>
              <a:gd name="T16" fmla="*/ 643 w 1564"/>
              <a:gd name="T17" fmla="*/ 744 h 871"/>
              <a:gd name="T18" fmla="*/ 585 w 1564"/>
              <a:gd name="T19" fmla="*/ 811 h 871"/>
              <a:gd name="T20" fmla="*/ 1563 w 1564"/>
              <a:gd name="T21" fmla="*/ 519 h 871"/>
              <a:gd name="T22" fmla="*/ 1563 w 1564"/>
              <a:gd name="T23" fmla="*/ 652 h 871"/>
              <a:gd name="T24" fmla="*/ 1505 w 1564"/>
              <a:gd name="T25" fmla="*/ 719 h 871"/>
              <a:gd name="T26" fmla="*/ 1429 w 1564"/>
              <a:gd name="T27" fmla="*/ 719 h 871"/>
              <a:gd name="T28" fmla="*/ 1262 w 1564"/>
              <a:gd name="T29" fmla="*/ 569 h 871"/>
              <a:gd name="T30" fmla="*/ 1095 w 1564"/>
              <a:gd name="T31" fmla="*/ 719 h 871"/>
              <a:gd name="T32" fmla="*/ 752 w 1564"/>
              <a:gd name="T33" fmla="*/ 719 h 871"/>
              <a:gd name="T34" fmla="*/ 585 w 1564"/>
              <a:gd name="T35" fmla="*/ 569 h 871"/>
              <a:gd name="T36" fmla="*/ 409 w 1564"/>
              <a:gd name="T37" fmla="*/ 719 h 871"/>
              <a:gd name="T38" fmla="*/ 326 w 1564"/>
              <a:gd name="T39" fmla="*/ 719 h 871"/>
              <a:gd name="T40" fmla="*/ 267 w 1564"/>
              <a:gd name="T41" fmla="*/ 652 h 871"/>
              <a:gd name="T42" fmla="*/ 267 w 1564"/>
              <a:gd name="T43" fmla="*/ 519 h 871"/>
              <a:gd name="T44" fmla="*/ 1563 w 1564"/>
              <a:gd name="T45" fmla="*/ 519 h 871"/>
              <a:gd name="T46" fmla="*/ 1262 w 1564"/>
              <a:gd name="T47" fmla="*/ 610 h 871"/>
              <a:gd name="T48" fmla="*/ 1128 w 1564"/>
              <a:gd name="T49" fmla="*/ 744 h 871"/>
              <a:gd name="T50" fmla="*/ 1262 w 1564"/>
              <a:gd name="T51" fmla="*/ 870 h 871"/>
              <a:gd name="T52" fmla="*/ 1396 w 1564"/>
              <a:gd name="T53" fmla="*/ 744 h 871"/>
              <a:gd name="T54" fmla="*/ 1262 w 1564"/>
              <a:gd name="T55" fmla="*/ 610 h 871"/>
              <a:gd name="T56" fmla="*/ 1262 w 1564"/>
              <a:gd name="T57" fmla="*/ 811 h 871"/>
              <a:gd name="T58" fmla="*/ 1195 w 1564"/>
              <a:gd name="T59" fmla="*/ 744 h 871"/>
              <a:gd name="T60" fmla="*/ 1262 w 1564"/>
              <a:gd name="T61" fmla="*/ 677 h 871"/>
              <a:gd name="T62" fmla="*/ 1329 w 1564"/>
              <a:gd name="T63" fmla="*/ 744 h 871"/>
              <a:gd name="T64" fmla="*/ 1262 w 1564"/>
              <a:gd name="T65" fmla="*/ 811 h 871"/>
              <a:gd name="T66" fmla="*/ 1538 w 1564"/>
              <a:gd name="T67" fmla="*/ 376 h 871"/>
              <a:gd name="T68" fmla="*/ 1295 w 1564"/>
              <a:gd name="T69" fmla="*/ 134 h 871"/>
              <a:gd name="T70" fmla="*/ 1229 w 1564"/>
              <a:gd name="T71" fmla="*/ 109 h 871"/>
              <a:gd name="T72" fmla="*/ 1112 w 1564"/>
              <a:gd name="T73" fmla="*/ 109 h 871"/>
              <a:gd name="T74" fmla="*/ 1112 w 1564"/>
              <a:gd name="T75" fmla="*/ 59 h 871"/>
              <a:gd name="T76" fmla="*/ 1045 w 1564"/>
              <a:gd name="T77" fmla="*/ 0 h 871"/>
              <a:gd name="T78" fmla="*/ 326 w 1564"/>
              <a:gd name="T79" fmla="*/ 0 h 871"/>
              <a:gd name="T80" fmla="*/ 267 w 1564"/>
              <a:gd name="T81" fmla="*/ 59 h 871"/>
              <a:gd name="T82" fmla="*/ 267 w 1564"/>
              <a:gd name="T83" fmla="*/ 75 h 871"/>
              <a:gd name="T84" fmla="*/ 8 w 1564"/>
              <a:gd name="T85" fmla="*/ 101 h 871"/>
              <a:gd name="T86" fmla="*/ 459 w 1564"/>
              <a:gd name="T87" fmla="*/ 159 h 871"/>
              <a:gd name="T88" fmla="*/ 0 w 1564"/>
              <a:gd name="T89" fmla="*/ 209 h 871"/>
              <a:gd name="T90" fmla="*/ 459 w 1564"/>
              <a:gd name="T91" fmla="*/ 268 h 871"/>
              <a:gd name="T92" fmla="*/ 0 w 1564"/>
              <a:gd name="T93" fmla="*/ 309 h 871"/>
              <a:gd name="T94" fmla="*/ 267 w 1564"/>
              <a:gd name="T95" fmla="*/ 360 h 871"/>
              <a:gd name="T96" fmla="*/ 267 w 1564"/>
              <a:gd name="T97" fmla="*/ 485 h 871"/>
              <a:gd name="T98" fmla="*/ 1563 w 1564"/>
              <a:gd name="T99" fmla="*/ 485 h 871"/>
              <a:gd name="T100" fmla="*/ 1563 w 1564"/>
              <a:gd name="T101" fmla="*/ 435 h 871"/>
              <a:gd name="T102" fmla="*/ 1538 w 1564"/>
              <a:gd name="T103" fmla="*/ 376 h 871"/>
              <a:gd name="T104" fmla="*/ 1429 w 1564"/>
              <a:gd name="T105" fmla="*/ 385 h 871"/>
              <a:gd name="T106" fmla="*/ 1195 w 1564"/>
              <a:gd name="T107" fmla="*/ 385 h 871"/>
              <a:gd name="T108" fmla="*/ 1178 w 1564"/>
              <a:gd name="T109" fmla="*/ 376 h 871"/>
              <a:gd name="T110" fmla="*/ 1178 w 1564"/>
              <a:gd name="T111" fmla="*/ 193 h 871"/>
              <a:gd name="T112" fmla="*/ 1195 w 1564"/>
              <a:gd name="T113" fmla="*/ 184 h 871"/>
              <a:gd name="T114" fmla="*/ 1237 w 1564"/>
              <a:gd name="T115" fmla="*/ 184 h 871"/>
              <a:gd name="T116" fmla="*/ 1245 w 1564"/>
              <a:gd name="T117" fmla="*/ 184 h 871"/>
              <a:gd name="T118" fmla="*/ 1438 w 1564"/>
              <a:gd name="T119" fmla="*/ 368 h 871"/>
              <a:gd name="T120" fmla="*/ 1429 w 1564"/>
              <a:gd name="T121" fmla="*/ 385 h 871"/>
              <a:gd name="T122" fmla="*/ 1429 w 1564"/>
              <a:gd name="T123" fmla="*/ 385 h 871"/>
              <a:gd name="T124" fmla="*/ 1429 w 1564"/>
              <a:gd name="T125" fmla="*/ 385 h 8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64" h="871">
                <a:moveTo>
                  <a:pt x="585" y="610"/>
                </a:moveTo>
                <a:cubicBezTo>
                  <a:pt x="510" y="610"/>
                  <a:pt x="451" y="669"/>
                  <a:pt x="451" y="744"/>
                </a:cubicBezTo>
                <a:cubicBezTo>
                  <a:pt x="451" y="820"/>
                  <a:pt x="510" y="870"/>
                  <a:pt x="585" y="870"/>
                </a:cubicBezTo>
                <a:cubicBezTo>
                  <a:pt x="652" y="870"/>
                  <a:pt x="710" y="820"/>
                  <a:pt x="710" y="744"/>
                </a:cubicBezTo>
                <a:cubicBezTo>
                  <a:pt x="710" y="669"/>
                  <a:pt x="652" y="610"/>
                  <a:pt x="585" y="610"/>
                </a:cubicBezTo>
                <a:close/>
                <a:moveTo>
                  <a:pt x="585" y="811"/>
                </a:moveTo>
                <a:cubicBezTo>
                  <a:pt x="543" y="811"/>
                  <a:pt x="518" y="778"/>
                  <a:pt x="518" y="744"/>
                </a:cubicBezTo>
                <a:cubicBezTo>
                  <a:pt x="518" y="711"/>
                  <a:pt x="543" y="677"/>
                  <a:pt x="585" y="677"/>
                </a:cubicBezTo>
                <a:cubicBezTo>
                  <a:pt x="618" y="677"/>
                  <a:pt x="643" y="711"/>
                  <a:pt x="643" y="744"/>
                </a:cubicBezTo>
                <a:cubicBezTo>
                  <a:pt x="643" y="778"/>
                  <a:pt x="618" y="811"/>
                  <a:pt x="585" y="811"/>
                </a:cubicBezTo>
                <a:close/>
                <a:moveTo>
                  <a:pt x="1563" y="519"/>
                </a:moveTo>
                <a:cubicBezTo>
                  <a:pt x="1563" y="652"/>
                  <a:pt x="1563" y="652"/>
                  <a:pt x="1563" y="652"/>
                </a:cubicBezTo>
                <a:cubicBezTo>
                  <a:pt x="1563" y="694"/>
                  <a:pt x="1538" y="719"/>
                  <a:pt x="1505" y="719"/>
                </a:cubicBezTo>
                <a:cubicBezTo>
                  <a:pt x="1429" y="719"/>
                  <a:pt x="1429" y="719"/>
                  <a:pt x="1429" y="719"/>
                </a:cubicBezTo>
                <a:cubicBezTo>
                  <a:pt x="1421" y="636"/>
                  <a:pt x="1346" y="569"/>
                  <a:pt x="1262" y="569"/>
                </a:cubicBezTo>
                <a:cubicBezTo>
                  <a:pt x="1178" y="569"/>
                  <a:pt x="1103" y="636"/>
                  <a:pt x="1095" y="719"/>
                </a:cubicBezTo>
                <a:cubicBezTo>
                  <a:pt x="752" y="719"/>
                  <a:pt x="752" y="719"/>
                  <a:pt x="752" y="719"/>
                </a:cubicBezTo>
                <a:cubicBezTo>
                  <a:pt x="735" y="636"/>
                  <a:pt x="669" y="569"/>
                  <a:pt x="585" y="569"/>
                </a:cubicBezTo>
                <a:cubicBezTo>
                  <a:pt x="493" y="569"/>
                  <a:pt x="426" y="636"/>
                  <a:pt x="409" y="719"/>
                </a:cubicBezTo>
                <a:cubicBezTo>
                  <a:pt x="326" y="719"/>
                  <a:pt x="326" y="719"/>
                  <a:pt x="326" y="719"/>
                </a:cubicBezTo>
                <a:cubicBezTo>
                  <a:pt x="292" y="719"/>
                  <a:pt x="267" y="694"/>
                  <a:pt x="267" y="652"/>
                </a:cubicBezTo>
                <a:cubicBezTo>
                  <a:pt x="267" y="519"/>
                  <a:pt x="267" y="519"/>
                  <a:pt x="267" y="519"/>
                </a:cubicBezTo>
                <a:lnTo>
                  <a:pt x="1563" y="519"/>
                </a:lnTo>
                <a:close/>
                <a:moveTo>
                  <a:pt x="1262" y="610"/>
                </a:moveTo>
                <a:cubicBezTo>
                  <a:pt x="1187" y="610"/>
                  <a:pt x="1128" y="669"/>
                  <a:pt x="1128" y="744"/>
                </a:cubicBezTo>
                <a:cubicBezTo>
                  <a:pt x="1128" y="820"/>
                  <a:pt x="1187" y="870"/>
                  <a:pt x="1262" y="870"/>
                </a:cubicBezTo>
                <a:cubicBezTo>
                  <a:pt x="1337" y="870"/>
                  <a:pt x="1396" y="820"/>
                  <a:pt x="1396" y="744"/>
                </a:cubicBezTo>
                <a:cubicBezTo>
                  <a:pt x="1396" y="669"/>
                  <a:pt x="1337" y="610"/>
                  <a:pt x="1262" y="610"/>
                </a:cubicBezTo>
                <a:close/>
                <a:moveTo>
                  <a:pt x="1262" y="811"/>
                </a:moveTo>
                <a:cubicBezTo>
                  <a:pt x="1229" y="811"/>
                  <a:pt x="1195" y="778"/>
                  <a:pt x="1195" y="744"/>
                </a:cubicBezTo>
                <a:cubicBezTo>
                  <a:pt x="1195" y="711"/>
                  <a:pt x="1229" y="677"/>
                  <a:pt x="1262" y="677"/>
                </a:cubicBezTo>
                <a:cubicBezTo>
                  <a:pt x="1295" y="677"/>
                  <a:pt x="1329" y="711"/>
                  <a:pt x="1329" y="744"/>
                </a:cubicBezTo>
                <a:cubicBezTo>
                  <a:pt x="1329" y="778"/>
                  <a:pt x="1295" y="811"/>
                  <a:pt x="1262" y="811"/>
                </a:cubicBezTo>
                <a:close/>
                <a:moveTo>
                  <a:pt x="1538" y="376"/>
                </a:moveTo>
                <a:cubicBezTo>
                  <a:pt x="1295" y="134"/>
                  <a:pt x="1295" y="134"/>
                  <a:pt x="1295" y="134"/>
                </a:cubicBezTo>
                <a:cubicBezTo>
                  <a:pt x="1279" y="117"/>
                  <a:pt x="1254" y="109"/>
                  <a:pt x="1229" y="109"/>
                </a:cubicBezTo>
                <a:cubicBezTo>
                  <a:pt x="1112" y="109"/>
                  <a:pt x="1112" y="109"/>
                  <a:pt x="1112" y="109"/>
                </a:cubicBezTo>
                <a:cubicBezTo>
                  <a:pt x="1112" y="59"/>
                  <a:pt x="1112" y="59"/>
                  <a:pt x="1112" y="59"/>
                </a:cubicBezTo>
                <a:cubicBezTo>
                  <a:pt x="1112" y="25"/>
                  <a:pt x="1078" y="0"/>
                  <a:pt x="1045" y="0"/>
                </a:cubicBezTo>
                <a:cubicBezTo>
                  <a:pt x="326" y="0"/>
                  <a:pt x="326" y="0"/>
                  <a:pt x="326" y="0"/>
                </a:cubicBezTo>
                <a:cubicBezTo>
                  <a:pt x="292" y="0"/>
                  <a:pt x="267" y="25"/>
                  <a:pt x="267" y="59"/>
                </a:cubicBezTo>
                <a:cubicBezTo>
                  <a:pt x="267" y="75"/>
                  <a:pt x="267" y="75"/>
                  <a:pt x="267" y="75"/>
                </a:cubicBezTo>
                <a:cubicBezTo>
                  <a:pt x="8" y="101"/>
                  <a:pt x="8" y="101"/>
                  <a:pt x="8" y="101"/>
                </a:cubicBezTo>
                <a:cubicBezTo>
                  <a:pt x="459" y="159"/>
                  <a:pt x="459" y="159"/>
                  <a:pt x="459" y="159"/>
                </a:cubicBezTo>
                <a:cubicBezTo>
                  <a:pt x="0" y="209"/>
                  <a:pt x="0" y="209"/>
                  <a:pt x="0" y="209"/>
                </a:cubicBezTo>
                <a:cubicBezTo>
                  <a:pt x="459" y="268"/>
                  <a:pt x="459" y="268"/>
                  <a:pt x="459" y="268"/>
                </a:cubicBezTo>
                <a:cubicBezTo>
                  <a:pt x="0" y="309"/>
                  <a:pt x="0" y="309"/>
                  <a:pt x="0" y="309"/>
                </a:cubicBezTo>
                <a:cubicBezTo>
                  <a:pt x="267" y="360"/>
                  <a:pt x="267" y="360"/>
                  <a:pt x="267" y="360"/>
                </a:cubicBezTo>
                <a:cubicBezTo>
                  <a:pt x="267" y="485"/>
                  <a:pt x="267" y="485"/>
                  <a:pt x="267" y="485"/>
                </a:cubicBezTo>
                <a:cubicBezTo>
                  <a:pt x="1563" y="485"/>
                  <a:pt x="1563" y="485"/>
                  <a:pt x="1563" y="485"/>
                </a:cubicBezTo>
                <a:cubicBezTo>
                  <a:pt x="1563" y="435"/>
                  <a:pt x="1563" y="435"/>
                  <a:pt x="1563" y="435"/>
                </a:cubicBezTo>
                <a:cubicBezTo>
                  <a:pt x="1563" y="410"/>
                  <a:pt x="1555" y="393"/>
                  <a:pt x="1538" y="376"/>
                </a:cubicBezTo>
                <a:close/>
                <a:moveTo>
                  <a:pt x="1429" y="385"/>
                </a:moveTo>
                <a:cubicBezTo>
                  <a:pt x="1195" y="385"/>
                  <a:pt x="1195" y="385"/>
                  <a:pt x="1195" y="385"/>
                </a:cubicBezTo>
                <a:cubicBezTo>
                  <a:pt x="1187" y="385"/>
                  <a:pt x="1178" y="376"/>
                  <a:pt x="1178" y="376"/>
                </a:cubicBezTo>
                <a:cubicBezTo>
                  <a:pt x="1178" y="193"/>
                  <a:pt x="1178" y="193"/>
                  <a:pt x="1178" y="193"/>
                </a:cubicBezTo>
                <a:cubicBezTo>
                  <a:pt x="1178" y="184"/>
                  <a:pt x="1187" y="184"/>
                  <a:pt x="1195" y="184"/>
                </a:cubicBezTo>
                <a:cubicBezTo>
                  <a:pt x="1237" y="184"/>
                  <a:pt x="1237" y="184"/>
                  <a:pt x="1237" y="184"/>
                </a:cubicBezTo>
                <a:lnTo>
                  <a:pt x="1245" y="184"/>
                </a:lnTo>
                <a:cubicBezTo>
                  <a:pt x="1438" y="368"/>
                  <a:pt x="1438" y="368"/>
                  <a:pt x="1438" y="368"/>
                </a:cubicBezTo>
                <a:cubicBezTo>
                  <a:pt x="1446" y="376"/>
                  <a:pt x="1438" y="385"/>
                  <a:pt x="1429" y="385"/>
                </a:cubicBezTo>
                <a:close/>
                <a:moveTo>
                  <a:pt x="1429" y="385"/>
                </a:moveTo>
                <a:lnTo>
                  <a:pt x="1429" y="3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7" name="Group 4688"/>
          <p:cNvGrpSpPr>
            <a:grpSpLocks noChangeAspect="1"/>
          </p:cNvGrpSpPr>
          <p:nvPr/>
        </p:nvGrpSpPr>
        <p:grpSpPr bwMode="auto">
          <a:xfrm>
            <a:off x="4766235" y="3255471"/>
            <a:ext cx="466269" cy="443168"/>
            <a:chOff x="1835150" y="2800349"/>
            <a:chExt cx="382588" cy="363538"/>
          </a:xfrm>
          <a:solidFill>
            <a:schemeClr val="bg1"/>
          </a:solidFill>
        </p:grpSpPr>
        <p:sp>
          <p:nvSpPr>
            <p:cNvPr id="28" name="Freeform 291"/>
            <p:cNvSpPr>
              <a:spLocks noChangeArrowheads="1"/>
            </p:cNvSpPr>
            <p:nvPr/>
          </p:nvSpPr>
          <p:spPr bwMode="auto">
            <a:xfrm>
              <a:off x="1868488" y="3140074"/>
              <a:ext cx="271462" cy="23813"/>
            </a:xfrm>
            <a:custGeom>
              <a:avLst/>
              <a:gdLst>
                <a:gd name="T0" fmla="*/ 41 w 753"/>
                <a:gd name="T1" fmla="*/ 42 h 68"/>
                <a:gd name="T2" fmla="*/ 192 w 753"/>
                <a:gd name="T3" fmla="*/ 42 h 68"/>
                <a:gd name="T4" fmla="*/ 217 w 753"/>
                <a:gd name="T5" fmla="*/ 67 h 68"/>
                <a:gd name="T6" fmla="*/ 543 w 753"/>
                <a:gd name="T7" fmla="*/ 67 h 68"/>
                <a:gd name="T8" fmla="*/ 568 w 753"/>
                <a:gd name="T9" fmla="*/ 42 h 68"/>
                <a:gd name="T10" fmla="*/ 710 w 753"/>
                <a:gd name="T11" fmla="*/ 42 h 68"/>
                <a:gd name="T12" fmla="*/ 752 w 753"/>
                <a:gd name="T13" fmla="*/ 0 h 68"/>
                <a:gd name="T14" fmla="*/ 0 w 753"/>
                <a:gd name="T15" fmla="*/ 0 h 68"/>
                <a:gd name="T16" fmla="*/ 41 w 753"/>
                <a:gd name="T17" fmla="*/ 42 h 68"/>
                <a:gd name="T18" fmla="*/ 41 w 753"/>
                <a:gd name="T19" fmla="*/ 42 h 68"/>
                <a:gd name="T20" fmla="*/ 41 w 753"/>
                <a:gd name="T21" fmla="*/ 4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3" h="68">
                  <a:moveTo>
                    <a:pt x="41" y="42"/>
                  </a:moveTo>
                  <a:cubicBezTo>
                    <a:pt x="192" y="42"/>
                    <a:pt x="192" y="42"/>
                    <a:pt x="192" y="42"/>
                  </a:cubicBezTo>
                  <a:cubicBezTo>
                    <a:pt x="192" y="50"/>
                    <a:pt x="200" y="67"/>
                    <a:pt x="217" y="67"/>
                  </a:cubicBezTo>
                  <a:cubicBezTo>
                    <a:pt x="543" y="67"/>
                    <a:pt x="543" y="67"/>
                    <a:pt x="543" y="67"/>
                  </a:cubicBezTo>
                  <a:cubicBezTo>
                    <a:pt x="552" y="67"/>
                    <a:pt x="568" y="50"/>
                    <a:pt x="568" y="42"/>
                  </a:cubicBezTo>
                  <a:cubicBezTo>
                    <a:pt x="710" y="42"/>
                    <a:pt x="710" y="42"/>
                    <a:pt x="710" y="42"/>
                  </a:cubicBezTo>
                  <a:cubicBezTo>
                    <a:pt x="735" y="42"/>
                    <a:pt x="752" y="17"/>
                    <a:pt x="75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16" y="42"/>
                    <a:pt x="41" y="42"/>
                  </a:cubicBezTo>
                  <a:close/>
                  <a:moveTo>
                    <a:pt x="41" y="42"/>
                  </a:moveTo>
                  <a:lnTo>
                    <a:pt x="41" y="42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Freeform 292"/>
            <p:cNvSpPr>
              <a:spLocks noChangeArrowheads="1"/>
            </p:cNvSpPr>
            <p:nvPr/>
          </p:nvSpPr>
          <p:spPr bwMode="auto">
            <a:xfrm>
              <a:off x="1835150" y="2955924"/>
              <a:ext cx="382588" cy="174625"/>
            </a:xfrm>
            <a:custGeom>
              <a:avLst/>
              <a:gdLst>
                <a:gd name="T0" fmla="*/ 1020 w 1062"/>
                <a:gd name="T1" fmla="*/ 100 h 486"/>
                <a:gd name="T2" fmla="*/ 894 w 1062"/>
                <a:gd name="T3" fmla="*/ 75 h 486"/>
                <a:gd name="T4" fmla="*/ 894 w 1062"/>
                <a:gd name="T5" fmla="*/ 0 h 486"/>
                <a:gd name="T6" fmla="*/ 0 w 1062"/>
                <a:gd name="T7" fmla="*/ 0 h 486"/>
                <a:gd name="T8" fmla="*/ 267 w 1062"/>
                <a:gd name="T9" fmla="*/ 485 h 486"/>
                <a:gd name="T10" fmla="*/ 627 w 1062"/>
                <a:gd name="T11" fmla="*/ 485 h 486"/>
                <a:gd name="T12" fmla="*/ 819 w 1062"/>
                <a:gd name="T13" fmla="*/ 351 h 486"/>
                <a:gd name="T14" fmla="*/ 1061 w 1062"/>
                <a:gd name="T15" fmla="*/ 192 h 486"/>
                <a:gd name="T16" fmla="*/ 1020 w 1062"/>
                <a:gd name="T17" fmla="*/ 100 h 486"/>
                <a:gd name="T18" fmla="*/ 861 w 1062"/>
                <a:gd name="T19" fmla="*/ 284 h 486"/>
                <a:gd name="T20" fmla="*/ 894 w 1062"/>
                <a:gd name="T21" fmla="*/ 142 h 486"/>
                <a:gd name="T22" fmla="*/ 978 w 1062"/>
                <a:gd name="T23" fmla="*/ 151 h 486"/>
                <a:gd name="T24" fmla="*/ 995 w 1062"/>
                <a:gd name="T25" fmla="*/ 192 h 486"/>
                <a:gd name="T26" fmla="*/ 861 w 1062"/>
                <a:gd name="T27" fmla="*/ 284 h 486"/>
                <a:gd name="T28" fmla="*/ 861 w 1062"/>
                <a:gd name="T29" fmla="*/ 284 h 486"/>
                <a:gd name="T30" fmla="*/ 861 w 1062"/>
                <a:gd name="T31" fmla="*/ 284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62" h="486">
                  <a:moveTo>
                    <a:pt x="1020" y="100"/>
                  </a:moveTo>
                  <a:cubicBezTo>
                    <a:pt x="986" y="67"/>
                    <a:pt x="928" y="67"/>
                    <a:pt x="894" y="75"/>
                  </a:cubicBezTo>
                  <a:cubicBezTo>
                    <a:pt x="894" y="50"/>
                    <a:pt x="894" y="25"/>
                    <a:pt x="89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3"/>
                    <a:pt x="42" y="418"/>
                    <a:pt x="267" y="485"/>
                  </a:cubicBezTo>
                  <a:cubicBezTo>
                    <a:pt x="627" y="485"/>
                    <a:pt x="627" y="485"/>
                    <a:pt x="627" y="485"/>
                  </a:cubicBezTo>
                  <a:cubicBezTo>
                    <a:pt x="719" y="452"/>
                    <a:pt x="786" y="410"/>
                    <a:pt x="819" y="351"/>
                  </a:cubicBezTo>
                  <a:cubicBezTo>
                    <a:pt x="911" y="351"/>
                    <a:pt x="1053" y="318"/>
                    <a:pt x="1061" y="192"/>
                  </a:cubicBezTo>
                  <a:cubicBezTo>
                    <a:pt x="1061" y="142"/>
                    <a:pt x="1036" y="117"/>
                    <a:pt x="1020" y="100"/>
                  </a:cubicBezTo>
                  <a:close/>
                  <a:moveTo>
                    <a:pt x="861" y="284"/>
                  </a:moveTo>
                  <a:cubicBezTo>
                    <a:pt x="878" y="243"/>
                    <a:pt x="886" y="192"/>
                    <a:pt x="894" y="142"/>
                  </a:cubicBezTo>
                  <a:cubicBezTo>
                    <a:pt x="919" y="134"/>
                    <a:pt x="961" y="134"/>
                    <a:pt x="978" y="151"/>
                  </a:cubicBezTo>
                  <a:cubicBezTo>
                    <a:pt x="978" y="151"/>
                    <a:pt x="995" y="159"/>
                    <a:pt x="995" y="192"/>
                  </a:cubicBezTo>
                  <a:cubicBezTo>
                    <a:pt x="986" y="259"/>
                    <a:pt x="911" y="276"/>
                    <a:pt x="861" y="284"/>
                  </a:cubicBezTo>
                  <a:close/>
                  <a:moveTo>
                    <a:pt x="861" y="284"/>
                  </a:moveTo>
                  <a:lnTo>
                    <a:pt x="861" y="28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Freeform 293"/>
            <p:cNvSpPr>
              <a:spLocks noChangeArrowheads="1"/>
            </p:cNvSpPr>
            <p:nvPr/>
          </p:nvSpPr>
          <p:spPr bwMode="auto">
            <a:xfrm>
              <a:off x="1916113" y="2800349"/>
              <a:ext cx="112712" cy="144463"/>
            </a:xfrm>
            <a:custGeom>
              <a:avLst/>
              <a:gdLst>
                <a:gd name="T0" fmla="*/ 142 w 311"/>
                <a:gd name="T1" fmla="*/ 401 h 402"/>
                <a:gd name="T2" fmla="*/ 234 w 311"/>
                <a:gd name="T3" fmla="*/ 243 h 402"/>
                <a:gd name="T4" fmla="*/ 268 w 311"/>
                <a:gd name="T5" fmla="*/ 0 h 402"/>
                <a:gd name="T6" fmla="*/ 159 w 311"/>
                <a:gd name="T7" fmla="*/ 276 h 402"/>
                <a:gd name="T8" fmla="*/ 142 w 311"/>
                <a:gd name="T9" fmla="*/ 401 h 402"/>
                <a:gd name="T10" fmla="*/ 142 w 311"/>
                <a:gd name="T11" fmla="*/ 401 h 402"/>
                <a:gd name="T12" fmla="*/ 142 w 311"/>
                <a:gd name="T13" fmla="*/ 401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1" h="402">
                  <a:moveTo>
                    <a:pt x="142" y="401"/>
                  </a:moveTo>
                  <a:cubicBezTo>
                    <a:pt x="142" y="401"/>
                    <a:pt x="310" y="385"/>
                    <a:pt x="234" y="243"/>
                  </a:cubicBezTo>
                  <a:cubicBezTo>
                    <a:pt x="168" y="126"/>
                    <a:pt x="184" y="59"/>
                    <a:pt x="268" y="0"/>
                  </a:cubicBezTo>
                  <a:cubicBezTo>
                    <a:pt x="268" y="0"/>
                    <a:pt x="0" y="67"/>
                    <a:pt x="159" y="276"/>
                  </a:cubicBezTo>
                  <a:cubicBezTo>
                    <a:pt x="209" y="360"/>
                    <a:pt x="142" y="401"/>
                    <a:pt x="142" y="401"/>
                  </a:cubicBezTo>
                  <a:close/>
                  <a:moveTo>
                    <a:pt x="142" y="401"/>
                  </a:moveTo>
                  <a:lnTo>
                    <a:pt x="142" y="40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Freeform 294"/>
            <p:cNvSpPr>
              <a:spLocks noChangeArrowheads="1"/>
            </p:cNvSpPr>
            <p:nvPr/>
          </p:nvSpPr>
          <p:spPr bwMode="auto">
            <a:xfrm>
              <a:off x="2003425" y="2867024"/>
              <a:ext cx="53975" cy="73025"/>
            </a:xfrm>
            <a:custGeom>
              <a:avLst/>
              <a:gdLst>
                <a:gd name="T0" fmla="*/ 17 w 151"/>
                <a:gd name="T1" fmla="*/ 201 h 202"/>
                <a:gd name="T2" fmla="*/ 75 w 151"/>
                <a:gd name="T3" fmla="*/ 67 h 202"/>
                <a:gd name="T4" fmla="*/ 84 w 151"/>
                <a:gd name="T5" fmla="*/ 0 h 202"/>
                <a:gd name="T6" fmla="*/ 33 w 151"/>
                <a:gd name="T7" fmla="*/ 75 h 202"/>
                <a:gd name="T8" fmla="*/ 17 w 151"/>
                <a:gd name="T9" fmla="*/ 201 h 202"/>
                <a:gd name="T10" fmla="*/ 17 w 151"/>
                <a:gd name="T11" fmla="*/ 201 h 202"/>
                <a:gd name="T12" fmla="*/ 17 w 151"/>
                <a:gd name="T13" fmla="*/ 20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202">
                  <a:moveTo>
                    <a:pt x="17" y="201"/>
                  </a:moveTo>
                  <a:cubicBezTo>
                    <a:pt x="17" y="201"/>
                    <a:pt x="150" y="176"/>
                    <a:pt x="75" y="67"/>
                  </a:cubicBezTo>
                  <a:cubicBezTo>
                    <a:pt x="50" y="17"/>
                    <a:pt x="84" y="0"/>
                    <a:pt x="84" y="0"/>
                  </a:cubicBezTo>
                  <a:cubicBezTo>
                    <a:pt x="84" y="0"/>
                    <a:pt x="0" y="0"/>
                    <a:pt x="33" y="75"/>
                  </a:cubicBezTo>
                  <a:cubicBezTo>
                    <a:pt x="67" y="142"/>
                    <a:pt x="58" y="176"/>
                    <a:pt x="17" y="201"/>
                  </a:cubicBezTo>
                  <a:close/>
                  <a:moveTo>
                    <a:pt x="17" y="201"/>
                  </a:moveTo>
                  <a:lnTo>
                    <a:pt x="17" y="20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2" name="Freeform 299"/>
          <p:cNvSpPr>
            <a:spLocks noChangeAspect="1" noChangeArrowheads="1"/>
          </p:cNvSpPr>
          <p:nvPr/>
        </p:nvSpPr>
        <p:spPr bwMode="auto">
          <a:xfrm>
            <a:off x="4259392" y="4461887"/>
            <a:ext cx="446223" cy="427447"/>
          </a:xfrm>
          <a:custGeom>
            <a:avLst/>
            <a:gdLst>
              <a:gd name="T0" fmla="*/ 1229 w 1665"/>
              <a:gd name="T1" fmla="*/ 561 h 1598"/>
              <a:gd name="T2" fmla="*/ 911 w 1665"/>
              <a:gd name="T3" fmla="*/ 686 h 1598"/>
              <a:gd name="T4" fmla="*/ 1246 w 1665"/>
              <a:gd name="T5" fmla="*/ 419 h 1598"/>
              <a:gd name="T6" fmla="*/ 1664 w 1665"/>
              <a:gd name="T7" fmla="*/ 76 h 1598"/>
              <a:gd name="T8" fmla="*/ 1597 w 1665"/>
              <a:gd name="T9" fmla="*/ 0 h 1598"/>
              <a:gd name="T10" fmla="*/ 1530 w 1665"/>
              <a:gd name="T11" fmla="*/ 76 h 1598"/>
              <a:gd name="T12" fmla="*/ 1246 w 1665"/>
              <a:gd name="T13" fmla="*/ 276 h 1598"/>
              <a:gd name="T14" fmla="*/ 769 w 1665"/>
              <a:gd name="T15" fmla="*/ 686 h 1598"/>
              <a:gd name="T16" fmla="*/ 435 w 1665"/>
              <a:gd name="T17" fmla="*/ 561 h 1598"/>
              <a:gd name="T18" fmla="*/ 0 w 1665"/>
              <a:gd name="T19" fmla="*/ 1288 h 1598"/>
              <a:gd name="T20" fmla="*/ 201 w 1665"/>
              <a:gd name="T21" fmla="*/ 1597 h 1598"/>
              <a:gd name="T22" fmla="*/ 836 w 1665"/>
              <a:gd name="T23" fmla="*/ 1255 h 1598"/>
              <a:gd name="T24" fmla="*/ 1463 w 1665"/>
              <a:gd name="T25" fmla="*/ 1597 h 1598"/>
              <a:gd name="T26" fmla="*/ 1664 w 1665"/>
              <a:gd name="T27" fmla="*/ 1288 h 1598"/>
              <a:gd name="T28" fmla="*/ 1229 w 1665"/>
              <a:gd name="T29" fmla="*/ 561 h 1598"/>
              <a:gd name="T30" fmla="*/ 1246 w 1665"/>
              <a:gd name="T31" fmla="*/ 811 h 1598"/>
              <a:gd name="T32" fmla="*/ 1338 w 1665"/>
              <a:gd name="T33" fmla="*/ 903 h 1598"/>
              <a:gd name="T34" fmla="*/ 1246 w 1665"/>
              <a:gd name="T35" fmla="*/ 995 h 1598"/>
              <a:gd name="T36" fmla="*/ 1162 w 1665"/>
              <a:gd name="T37" fmla="*/ 903 h 1598"/>
              <a:gd name="T38" fmla="*/ 1246 w 1665"/>
              <a:gd name="T39" fmla="*/ 811 h 1598"/>
              <a:gd name="T40" fmla="*/ 627 w 1665"/>
              <a:gd name="T41" fmla="*/ 1112 h 1598"/>
              <a:gd name="T42" fmla="*/ 485 w 1665"/>
              <a:gd name="T43" fmla="*/ 1112 h 1598"/>
              <a:gd name="T44" fmla="*/ 485 w 1665"/>
              <a:gd name="T45" fmla="*/ 1255 h 1598"/>
              <a:gd name="T46" fmla="*/ 351 w 1665"/>
              <a:gd name="T47" fmla="*/ 1255 h 1598"/>
              <a:gd name="T48" fmla="*/ 351 w 1665"/>
              <a:gd name="T49" fmla="*/ 1112 h 1598"/>
              <a:gd name="T50" fmla="*/ 209 w 1665"/>
              <a:gd name="T51" fmla="*/ 1112 h 1598"/>
              <a:gd name="T52" fmla="*/ 209 w 1665"/>
              <a:gd name="T53" fmla="*/ 970 h 1598"/>
              <a:gd name="T54" fmla="*/ 351 w 1665"/>
              <a:gd name="T55" fmla="*/ 970 h 1598"/>
              <a:gd name="T56" fmla="*/ 351 w 1665"/>
              <a:gd name="T57" fmla="*/ 836 h 1598"/>
              <a:gd name="T58" fmla="*/ 485 w 1665"/>
              <a:gd name="T59" fmla="*/ 836 h 1598"/>
              <a:gd name="T60" fmla="*/ 485 w 1665"/>
              <a:gd name="T61" fmla="*/ 970 h 1598"/>
              <a:gd name="T62" fmla="*/ 627 w 1665"/>
              <a:gd name="T63" fmla="*/ 970 h 1598"/>
              <a:gd name="T64" fmla="*/ 627 w 1665"/>
              <a:gd name="T65" fmla="*/ 1112 h 1598"/>
              <a:gd name="T66" fmla="*/ 1020 w 1665"/>
              <a:gd name="T67" fmla="*/ 1045 h 1598"/>
              <a:gd name="T68" fmla="*/ 1112 w 1665"/>
              <a:gd name="T69" fmla="*/ 954 h 1598"/>
              <a:gd name="T70" fmla="*/ 1204 w 1665"/>
              <a:gd name="T71" fmla="*/ 1045 h 1598"/>
              <a:gd name="T72" fmla="*/ 1112 w 1665"/>
              <a:gd name="T73" fmla="*/ 1129 h 1598"/>
              <a:gd name="T74" fmla="*/ 1020 w 1665"/>
              <a:gd name="T75" fmla="*/ 1045 h 1598"/>
              <a:gd name="T76" fmla="*/ 1246 w 1665"/>
              <a:gd name="T77" fmla="*/ 1271 h 1598"/>
              <a:gd name="T78" fmla="*/ 1162 w 1665"/>
              <a:gd name="T79" fmla="*/ 1179 h 1598"/>
              <a:gd name="T80" fmla="*/ 1246 w 1665"/>
              <a:gd name="T81" fmla="*/ 1087 h 1598"/>
              <a:gd name="T82" fmla="*/ 1338 w 1665"/>
              <a:gd name="T83" fmla="*/ 1179 h 1598"/>
              <a:gd name="T84" fmla="*/ 1246 w 1665"/>
              <a:gd name="T85" fmla="*/ 1271 h 1598"/>
              <a:gd name="T86" fmla="*/ 1480 w 1665"/>
              <a:gd name="T87" fmla="*/ 1045 h 1598"/>
              <a:gd name="T88" fmla="*/ 1388 w 1665"/>
              <a:gd name="T89" fmla="*/ 1129 h 1598"/>
              <a:gd name="T90" fmla="*/ 1296 w 1665"/>
              <a:gd name="T91" fmla="*/ 1045 h 1598"/>
              <a:gd name="T92" fmla="*/ 1388 w 1665"/>
              <a:gd name="T93" fmla="*/ 954 h 1598"/>
              <a:gd name="T94" fmla="*/ 1480 w 1665"/>
              <a:gd name="T95" fmla="*/ 1045 h 1598"/>
              <a:gd name="T96" fmla="*/ 1480 w 1665"/>
              <a:gd name="T97" fmla="*/ 1045 h 1598"/>
              <a:gd name="T98" fmla="*/ 1480 w 1665"/>
              <a:gd name="T99" fmla="*/ 1045 h 1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65" h="1598">
                <a:moveTo>
                  <a:pt x="1229" y="561"/>
                </a:moveTo>
                <a:cubicBezTo>
                  <a:pt x="1079" y="561"/>
                  <a:pt x="1028" y="653"/>
                  <a:pt x="911" y="686"/>
                </a:cubicBezTo>
                <a:cubicBezTo>
                  <a:pt x="928" y="552"/>
                  <a:pt x="1012" y="419"/>
                  <a:pt x="1246" y="419"/>
                </a:cubicBezTo>
                <a:cubicBezTo>
                  <a:pt x="1580" y="419"/>
                  <a:pt x="1664" y="193"/>
                  <a:pt x="1664" y="76"/>
                </a:cubicBezTo>
                <a:cubicBezTo>
                  <a:pt x="1664" y="34"/>
                  <a:pt x="1630" y="0"/>
                  <a:pt x="1597" y="0"/>
                </a:cubicBezTo>
                <a:cubicBezTo>
                  <a:pt x="1555" y="0"/>
                  <a:pt x="1530" y="34"/>
                  <a:pt x="1530" y="76"/>
                </a:cubicBezTo>
                <a:cubicBezTo>
                  <a:pt x="1530" y="84"/>
                  <a:pt x="1522" y="276"/>
                  <a:pt x="1246" y="276"/>
                </a:cubicBezTo>
                <a:cubicBezTo>
                  <a:pt x="870" y="276"/>
                  <a:pt x="786" y="535"/>
                  <a:pt x="769" y="686"/>
                </a:cubicBezTo>
                <a:cubicBezTo>
                  <a:pt x="644" y="661"/>
                  <a:pt x="594" y="561"/>
                  <a:pt x="435" y="561"/>
                </a:cubicBezTo>
                <a:cubicBezTo>
                  <a:pt x="268" y="561"/>
                  <a:pt x="0" y="887"/>
                  <a:pt x="0" y="1288"/>
                </a:cubicBezTo>
                <a:cubicBezTo>
                  <a:pt x="0" y="1489"/>
                  <a:pt x="100" y="1597"/>
                  <a:pt x="201" y="1597"/>
                </a:cubicBezTo>
                <a:cubicBezTo>
                  <a:pt x="418" y="1597"/>
                  <a:pt x="460" y="1255"/>
                  <a:pt x="836" y="1255"/>
                </a:cubicBezTo>
                <a:cubicBezTo>
                  <a:pt x="1204" y="1255"/>
                  <a:pt x="1246" y="1597"/>
                  <a:pt x="1463" y="1597"/>
                </a:cubicBezTo>
                <a:cubicBezTo>
                  <a:pt x="1564" y="1597"/>
                  <a:pt x="1664" y="1497"/>
                  <a:pt x="1664" y="1288"/>
                </a:cubicBezTo>
                <a:cubicBezTo>
                  <a:pt x="1664" y="887"/>
                  <a:pt x="1405" y="561"/>
                  <a:pt x="1229" y="561"/>
                </a:cubicBezTo>
                <a:close/>
                <a:moveTo>
                  <a:pt x="1246" y="811"/>
                </a:moveTo>
                <a:cubicBezTo>
                  <a:pt x="1296" y="811"/>
                  <a:pt x="1338" y="853"/>
                  <a:pt x="1338" y="903"/>
                </a:cubicBezTo>
                <a:cubicBezTo>
                  <a:pt x="1338" y="954"/>
                  <a:pt x="1296" y="995"/>
                  <a:pt x="1246" y="995"/>
                </a:cubicBezTo>
                <a:cubicBezTo>
                  <a:pt x="1204" y="995"/>
                  <a:pt x="1162" y="954"/>
                  <a:pt x="1162" y="903"/>
                </a:cubicBezTo>
                <a:cubicBezTo>
                  <a:pt x="1162" y="853"/>
                  <a:pt x="1204" y="811"/>
                  <a:pt x="1246" y="811"/>
                </a:cubicBezTo>
                <a:close/>
                <a:moveTo>
                  <a:pt x="627" y="1112"/>
                </a:moveTo>
                <a:cubicBezTo>
                  <a:pt x="485" y="1112"/>
                  <a:pt x="485" y="1112"/>
                  <a:pt x="485" y="1112"/>
                </a:cubicBezTo>
                <a:cubicBezTo>
                  <a:pt x="485" y="1255"/>
                  <a:pt x="485" y="1255"/>
                  <a:pt x="485" y="1255"/>
                </a:cubicBezTo>
                <a:cubicBezTo>
                  <a:pt x="351" y="1255"/>
                  <a:pt x="351" y="1255"/>
                  <a:pt x="351" y="1255"/>
                </a:cubicBezTo>
                <a:cubicBezTo>
                  <a:pt x="351" y="1112"/>
                  <a:pt x="351" y="1112"/>
                  <a:pt x="351" y="1112"/>
                </a:cubicBezTo>
                <a:cubicBezTo>
                  <a:pt x="209" y="1112"/>
                  <a:pt x="209" y="1112"/>
                  <a:pt x="209" y="1112"/>
                </a:cubicBezTo>
                <a:cubicBezTo>
                  <a:pt x="209" y="970"/>
                  <a:pt x="209" y="970"/>
                  <a:pt x="209" y="970"/>
                </a:cubicBezTo>
                <a:cubicBezTo>
                  <a:pt x="351" y="970"/>
                  <a:pt x="351" y="970"/>
                  <a:pt x="351" y="970"/>
                </a:cubicBezTo>
                <a:cubicBezTo>
                  <a:pt x="351" y="836"/>
                  <a:pt x="351" y="836"/>
                  <a:pt x="351" y="836"/>
                </a:cubicBezTo>
                <a:cubicBezTo>
                  <a:pt x="485" y="836"/>
                  <a:pt x="485" y="836"/>
                  <a:pt x="485" y="836"/>
                </a:cubicBezTo>
                <a:cubicBezTo>
                  <a:pt x="485" y="970"/>
                  <a:pt x="485" y="970"/>
                  <a:pt x="485" y="970"/>
                </a:cubicBezTo>
                <a:cubicBezTo>
                  <a:pt x="627" y="970"/>
                  <a:pt x="627" y="970"/>
                  <a:pt x="627" y="970"/>
                </a:cubicBezTo>
                <a:lnTo>
                  <a:pt x="627" y="1112"/>
                </a:lnTo>
                <a:close/>
                <a:moveTo>
                  <a:pt x="1020" y="1045"/>
                </a:moveTo>
                <a:cubicBezTo>
                  <a:pt x="1020" y="995"/>
                  <a:pt x="1062" y="954"/>
                  <a:pt x="1112" y="954"/>
                </a:cubicBezTo>
                <a:cubicBezTo>
                  <a:pt x="1162" y="954"/>
                  <a:pt x="1204" y="995"/>
                  <a:pt x="1204" y="1045"/>
                </a:cubicBezTo>
                <a:cubicBezTo>
                  <a:pt x="1204" y="1087"/>
                  <a:pt x="1162" y="1129"/>
                  <a:pt x="1112" y="1129"/>
                </a:cubicBezTo>
                <a:cubicBezTo>
                  <a:pt x="1062" y="1129"/>
                  <a:pt x="1020" y="1087"/>
                  <a:pt x="1020" y="1045"/>
                </a:cubicBezTo>
                <a:close/>
                <a:moveTo>
                  <a:pt x="1246" y="1271"/>
                </a:moveTo>
                <a:cubicBezTo>
                  <a:pt x="1204" y="1271"/>
                  <a:pt x="1162" y="1229"/>
                  <a:pt x="1162" y="1179"/>
                </a:cubicBezTo>
                <a:cubicBezTo>
                  <a:pt x="1162" y="1129"/>
                  <a:pt x="1204" y="1087"/>
                  <a:pt x="1246" y="1087"/>
                </a:cubicBezTo>
                <a:cubicBezTo>
                  <a:pt x="1296" y="1087"/>
                  <a:pt x="1338" y="1129"/>
                  <a:pt x="1338" y="1179"/>
                </a:cubicBezTo>
                <a:cubicBezTo>
                  <a:pt x="1338" y="1229"/>
                  <a:pt x="1296" y="1271"/>
                  <a:pt x="1246" y="1271"/>
                </a:cubicBezTo>
                <a:close/>
                <a:moveTo>
                  <a:pt x="1480" y="1045"/>
                </a:moveTo>
                <a:cubicBezTo>
                  <a:pt x="1480" y="1087"/>
                  <a:pt x="1438" y="1129"/>
                  <a:pt x="1388" y="1129"/>
                </a:cubicBezTo>
                <a:cubicBezTo>
                  <a:pt x="1338" y="1129"/>
                  <a:pt x="1296" y="1087"/>
                  <a:pt x="1296" y="1045"/>
                </a:cubicBezTo>
                <a:cubicBezTo>
                  <a:pt x="1296" y="995"/>
                  <a:pt x="1338" y="954"/>
                  <a:pt x="1388" y="954"/>
                </a:cubicBezTo>
                <a:cubicBezTo>
                  <a:pt x="1438" y="954"/>
                  <a:pt x="1480" y="995"/>
                  <a:pt x="1480" y="1045"/>
                </a:cubicBezTo>
                <a:close/>
                <a:moveTo>
                  <a:pt x="1480" y="1045"/>
                </a:moveTo>
                <a:lnTo>
                  <a:pt x="1480" y="10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AutoShape 29"/>
          <p:cNvSpPr>
            <a:spLocks noChangeAspect="1"/>
          </p:cNvSpPr>
          <p:nvPr/>
        </p:nvSpPr>
        <p:spPr bwMode="auto">
          <a:xfrm>
            <a:off x="3061886" y="5044735"/>
            <a:ext cx="356074" cy="3561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598" y="2167"/>
                </a:moveTo>
                <a:cubicBezTo>
                  <a:pt x="3598" y="2549"/>
                  <a:pt x="3517" y="2902"/>
                  <a:pt x="3358" y="3213"/>
                </a:cubicBezTo>
                <a:cubicBezTo>
                  <a:pt x="3197" y="3525"/>
                  <a:pt x="2981" y="3792"/>
                  <a:pt x="2707" y="4006"/>
                </a:cubicBezTo>
                <a:lnTo>
                  <a:pt x="2707" y="21050"/>
                </a:lnTo>
                <a:cubicBezTo>
                  <a:pt x="2707" y="21203"/>
                  <a:pt x="2663" y="21329"/>
                  <a:pt x="2580" y="21438"/>
                </a:cubicBezTo>
                <a:cubicBezTo>
                  <a:pt x="2492" y="21547"/>
                  <a:pt x="2386" y="21599"/>
                  <a:pt x="2262" y="21599"/>
                </a:cubicBezTo>
                <a:lnTo>
                  <a:pt x="1348" y="21599"/>
                </a:lnTo>
                <a:cubicBezTo>
                  <a:pt x="1221" y="21599"/>
                  <a:pt x="1118" y="21544"/>
                  <a:pt x="1038" y="21438"/>
                </a:cubicBezTo>
                <a:cubicBezTo>
                  <a:pt x="954" y="21329"/>
                  <a:pt x="913" y="21203"/>
                  <a:pt x="913" y="21050"/>
                </a:cubicBezTo>
                <a:lnTo>
                  <a:pt x="913" y="4006"/>
                </a:lnTo>
                <a:cubicBezTo>
                  <a:pt x="641" y="3792"/>
                  <a:pt x="421" y="3525"/>
                  <a:pt x="252" y="3213"/>
                </a:cubicBezTo>
                <a:cubicBezTo>
                  <a:pt x="83" y="2902"/>
                  <a:pt x="0" y="2549"/>
                  <a:pt x="0" y="2167"/>
                </a:cubicBezTo>
                <a:cubicBezTo>
                  <a:pt x="0" y="1574"/>
                  <a:pt x="176" y="1069"/>
                  <a:pt x="528" y="640"/>
                </a:cubicBezTo>
                <a:cubicBezTo>
                  <a:pt x="878" y="211"/>
                  <a:pt x="1304" y="0"/>
                  <a:pt x="1804" y="0"/>
                </a:cubicBezTo>
                <a:cubicBezTo>
                  <a:pt x="2296" y="0"/>
                  <a:pt x="2719" y="211"/>
                  <a:pt x="3069" y="640"/>
                </a:cubicBezTo>
                <a:cubicBezTo>
                  <a:pt x="3422" y="1069"/>
                  <a:pt x="3598" y="1571"/>
                  <a:pt x="3598" y="2167"/>
                </a:cubicBezTo>
                <a:moveTo>
                  <a:pt x="20838" y="2476"/>
                </a:moveTo>
                <a:cubicBezTo>
                  <a:pt x="21063" y="2323"/>
                  <a:pt x="21247" y="2297"/>
                  <a:pt x="21389" y="2391"/>
                </a:cubicBezTo>
                <a:cubicBezTo>
                  <a:pt x="21529" y="2485"/>
                  <a:pt x="21599" y="2684"/>
                  <a:pt x="21599" y="2996"/>
                </a:cubicBezTo>
                <a:lnTo>
                  <a:pt x="21599" y="13515"/>
                </a:lnTo>
                <a:cubicBezTo>
                  <a:pt x="21599" y="13803"/>
                  <a:pt x="21526" y="14106"/>
                  <a:pt x="21382" y="14420"/>
                </a:cubicBezTo>
                <a:cubicBezTo>
                  <a:pt x="21237" y="14737"/>
                  <a:pt x="21056" y="14966"/>
                  <a:pt x="20838" y="15119"/>
                </a:cubicBezTo>
                <a:cubicBezTo>
                  <a:pt x="19954" y="15757"/>
                  <a:pt x="19146" y="16165"/>
                  <a:pt x="18412" y="16350"/>
                </a:cubicBezTo>
                <a:cubicBezTo>
                  <a:pt x="17678" y="16529"/>
                  <a:pt x="17036" y="16606"/>
                  <a:pt x="16490" y="16567"/>
                </a:cubicBezTo>
                <a:cubicBezTo>
                  <a:pt x="15849" y="16526"/>
                  <a:pt x="15281" y="16371"/>
                  <a:pt x="14791" y="16103"/>
                </a:cubicBezTo>
                <a:cubicBezTo>
                  <a:pt x="14392" y="15851"/>
                  <a:pt x="14003" y="15607"/>
                  <a:pt x="13623" y="15378"/>
                </a:cubicBezTo>
                <a:cubicBezTo>
                  <a:pt x="13244" y="15146"/>
                  <a:pt x="12857" y="14946"/>
                  <a:pt x="12458" y="14773"/>
                </a:cubicBezTo>
                <a:cubicBezTo>
                  <a:pt x="12059" y="14599"/>
                  <a:pt x="11640" y="14461"/>
                  <a:pt x="11197" y="14358"/>
                </a:cubicBezTo>
                <a:cubicBezTo>
                  <a:pt x="10757" y="14256"/>
                  <a:pt x="10269" y="14203"/>
                  <a:pt x="9738" y="14203"/>
                </a:cubicBezTo>
                <a:cubicBezTo>
                  <a:pt x="9310" y="14220"/>
                  <a:pt x="8825" y="14306"/>
                  <a:pt x="8286" y="14455"/>
                </a:cubicBezTo>
                <a:cubicBezTo>
                  <a:pt x="7824" y="14588"/>
                  <a:pt x="7266" y="14799"/>
                  <a:pt x="6605" y="15090"/>
                </a:cubicBezTo>
                <a:cubicBezTo>
                  <a:pt x="5944" y="15381"/>
                  <a:pt x="5207" y="15792"/>
                  <a:pt x="4394" y="16327"/>
                </a:cubicBezTo>
                <a:cubicBezTo>
                  <a:pt x="4169" y="16476"/>
                  <a:pt x="3978" y="16494"/>
                  <a:pt x="3826" y="16382"/>
                </a:cubicBezTo>
                <a:cubicBezTo>
                  <a:pt x="3674" y="16268"/>
                  <a:pt x="3598" y="16059"/>
                  <a:pt x="3598" y="15751"/>
                </a:cubicBezTo>
                <a:lnTo>
                  <a:pt x="3598" y="5273"/>
                </a:lnTo>
                <a:cubicBezTo>
                  <a:pt x="3598" y="4964"/>
                  <a:pt x="3674" y="4653"/>
                  <a:pt x="3826" y="4347"/>
                </a:cubicBezTo>
                <a:cubicBezTo>
                  <a:pt x="3978" y="4036"/>
                  <a:pt x="4169" y="3807"/>
                  <a:pt x="4394" y="3654"/>
                </a:cubicBezTo>
                <a:cubicBezTo>
                  <a:pt x="5207" y="3143"/>
                  <a:pt x="5941" y="2737"/>
                  <a:pt x="6597" y="2447"/>
                </a:cubicBezTo>
                <a:cubicBezTo>
                  <a:pt x="7253" y="2156"/>
                  <a:pt x="7816" y="1944"/>
                  <a:pt x="8286" y="1812"/>
                </a:cubicBezTo>
                <a:cubicBezTo>
                  <a:pt x="8832" y="1665"/>
                  <a:pt x="9317" y="1580"/>
                  <a:pt x="9738" y="1559"/>
                </a:cubicBezTo>
                <a:cubicBezTo>
                  <a:pt x="10269" y="1559"/>
                  <a:pt x="10757" y="1612"/>
                  <a:pt x="11197" y="1715"/>
                </a:cubicBezTo>
                <a:cubicBezTo>
                  <a:pt x="11640" y="1818"/>
                  <a:pt x="12059" y="1956"/>
                  <a:pt x="12458" y="2135"/>
                </a:cubicBezTo>
                <a:cubicBezTo>
                  <a:pt x="12857" y="2306"/>
                  <a:pt x="13242" y="2508"/>
                  <a:pt x="13619" y="2737"/>
                </a:cubicBezTo>
                <a:cubicBezTo>
                  <a:pt x="13993" y="2967"/>
                  <a:pt x="14385" y="3207"/>
                  <a:pt x="14791" y="3463"/>
                </a:cubicBezTo>
                <a:cubicBezTo>
                  <a:pt x="15281" y="3736"/>
                  <a:pt x="15849" y="3889"/>
                  <a:pt x="16490" y="3924"/>
                </a:cubicBezTo>
                <a:cubicBezTo>
                  <a:pt x="17036" y="3965"/>
                  <a:pt x="17678" y="3889"/>
                  <a:pt x="18412" y="3707"/>
                </a:cubicBezTo>
                <a:cubicBezTo>
                  <a:pt x="19146" y="3522"/>
                  <a:pt x="19957" y="3113"/>
                  <a:pt x="20838" y="247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6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grpSp>
        <p:nvGrpSpPr>
          <p:cNvPr id="34" name="Group 48"/>
          <p:cNvGrpSpPr/>
          <p:nvPr/>
        </p:nvGrpSpPr>
        <p:grpSpPr>
          <a:xfrm>
            <a:off x="7055808" y="1642101"/>
            <a:ext cx="3441397" cy="1029996"/>
            <a:chOff x="7055808" y="2010334"/>
            <a:chExt cx="3441397" cy="1029996"/>
          </a:xfrm>
        </p:grpSpPr>
        <p:sp>
          <p:nvSpPr>
            <p:cNvPr id="35" name="TextBox 49"/>
            <p:cNvSpPr txBox="1"/>
            <p:nvPr/>
          </p:nvSpPr>
          <p:spPr>
            <a:xfrm>
              <a:off x="7476588" y="2010334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单机输入内容</a:t>
              </a:r>
              <a:endParaRPr kumimoji="0" lang="id-ID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TextBox 50"/>
            <p:cNvSpPr txBox="1"/>
            <p:nvPr/>
          </p:nvSpPr>
          <p:spPr>
            <a:xfrm>
              <a:off x="7476588" y="2262488"/>
              <a:ext cx="3020617" cy="777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单击输入你需要的内容，单击输入你需要的内容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Diamond 51"/>
            <p:cNvSpPr/>
            <p:nvPr/>
          </p:nvSpPr>
          <p:spPr>
            <a:xfrm>
              <a:off x="7055808" y="2179532"/>
              <a:ext cx="301795" cy="301795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8" name="Group 52"/>
          <p:cNvGrpSpPr/>
          <p:nvPr/>
        </p:nvGrpSpPr>
        <p:grpSpPr>
          <a:xfrm>
            <a:off x="7055808" y="2669425"/>
            <a:ext cx="3441397" cy="1029996"/>
            <a:chOff x="7055808" y="3037658"/>
            <a:chExt cx="3441397" cy="1029996"/>
          </a:xfrm>
        </p:grpSpPr>
        <p:sp>
          <p:nvSpPr>
            <p:cNvPr id="39" name="TextBox 53"/>
            <p:cNvSpPr txBox="1"/>
            <p:nvPr/>
          </p:nvSpPr>
          <p:spPr>
            <a:xfrm>
              <a:off x="7476588" y="3037658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单机输入内容</a:t>
              </a:r>
              <a:endParaRPr lang="id-ID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TextBox 54"/>
            <p:cNvSpPr txBox="1"/>
            <p:nvPr/>
          </p:nvSpPr>
          <p:spPr>
            <a:xfrm>
              <a:off x="7476588" y="3289812"/>
              <a:ext cx="3020617" cy="777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单击输入你需要的内容，单击输入你需要的内容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Diamond 55"/>
            <p:cNvSpPr/>
            <p:nvPr/>
          </p:nvSpPr>
          <p:spPr>
            <a:xfrm>
              <a:off x="7055808" y="3206856"/>
              <a:ext cx="301795" cy="301795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2" name="Group 56"/>
          <p:cNvGrpSpPr/>
          <p:nvPr/>
        </p:nvGrpSpPr>
        <p:grpSpPr>
          <a:xfrm>
            <a:off x="7055808" y="3696749"/>
            <a:ext cx="3441397" cy="1029996"/>
            <a:chOff x="7055808" y="4064982"/>
            <a:chExt cx="3441397" cy="1029996"/>
          </a:xfrm>
        </p:grpSpPr>
        <p:sp>
          <p:nvSpPr>
            <p:cNvPr id="43" name="TextBox 57"/>
            <p:cNvSpPr txBox="1"/>
            <p:nvPr/>
          </p:nvSpPr>
          <p:spPr>
            <a:xfrm>
              <a:off x="7476588" y="4064982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单机输入内容</a:t>
              </a:r>
              <a:endParaRPr lang="id-ID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TextBox 58"/>
            <p:cNvSpPr txBox="1"/>
            <p:nvPr/>
          </p:nvSpPr>
          <p:spPr>
            <a:xfrm>
              <a:off x="7476588" y="4317136"/>
              <a:ext cx="3020617" cy="777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单击输入你需要的内容，单击输入你需要的内容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Diamond 59"/>
            <p:cNvSpPr/>
            <p:nvPr/>
          </p:nvSpPr>
          <p:spPr>
            <a:xfrm>
              <a:off x="7055808" y="4234180"/>
              <a:ext cx="301795" cy="301795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6" name="Group 60"/>
          <p:cNvGrpSpPr/>
          <p:nvPr/>
        </p:nvGrpSpPr>
        <p:grpSpPr>
          <a:xfrm>
            <a:off x="7055808" y="4724074"/>
            <a:ext cx="3441397" cy="1029996"/>
            <a:chOff x="7055808" y="5092307"/>
            <a:chExt cx="3441397" cy="1029996"/>
          </a:xfrm>
        </p:grpSpPr>
        <p:sp>
          <p:nvSpPr>
            <p:cNvPr id="47" name="TextBox 61"/>
            <p:cNvSpPr txBox="1"/>
            <p:nvPr/>
          </p:nvSpPr>
          <p:spPr>
            <a:xfrm>
              <a:off x="7476588" y="5092307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单机输入内容</a:t>
              </a:r>
              <a:endParaRPr lang="id-ID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TextBox 62"/>
            <p:cNvSpPr txBox="1"/>
            <p:nvPr/>
          </p:nvSpPr>
          <p:spPr>
            <a:xfrm>
              <a:off x="7476588" y="5344461"/>
              <a:ext cx="3020617" cy="777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单击输入你需要的内容，单击输入你需要的内容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Diamond 63"/>
            <p:cNvSpPr/>
            <p:nvPr/>
          </p:nvSpPr>
          <p:spPr>
            <a:xfrm>
              <a:off x="7055808" y="5261505"/>
              <a:ext cx="301795" cy="301795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0" name="Group 64"/>
          <p:cNvGrpSpPr/>
          <p:nvPr/>
        </p:nvGrpSpPr>
        <p:grpSpPr>
          <a:xfrm>
            <a:off x="6401603" y="4869660"/>
            <a:ext cx="464344" cy="406400"/>
            <a:chOff x="2569485" y="4937447"/>
            <a:chExt cx="464344" cy="4064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51" name="AutoShape 103"/>
            <p:cNvSpPr/>
            <p:nvPr/>
          </p:nvSpPr>
          <p:spPr bwMode="auto">
            <a:xfrm>
              <a:off x="2642510" y="5009678"/>
              <a:ext cx="166688" cy="1095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60" y="0"/>
                  </a:moveTo>
                  <a:cubicBezTo>
                    <a:pt x="9461" y="0"/>
                    <a:pt x="0" y="9233"/>
                    <a:pt x="0" y="20160"/>
                  </a:cubicBezTo>
                  <a:cubicBezTo>
                    <a:pt x="0" y="20954"/>
                    <a:pt x="420" y="21600"/>
                    <a:pt x="939" y="21600"/>
                  </a:cubicBezTo>
                  <a:cubicBezTo>
                    <a:pt x="1457" y="21600"/>
                    <a:pt x="1878" y="20954"/>
                    <a:pt x="1878" y="20160"/>
                  </a:cubicBezTo>
                  <a:cubicBezTo>
                    <a:pt x="1878" y="10956"/>
                    <a:pt x="10655" y="2880"/>
                    <a:pt x="20660" y="2880"/>
                  </a:cubicBezTo>
                  <a:cubicBezTo>
                    <a:pt x="21179" y="2880"/>
                    <a:pt x="21600" y="2234"/>
                    <a:pt x="21600" y="1440"/>
                  </a:cubicBezTo>
                  <a:cubicBezTo>
                    <a:pt x="21600" y="645"/>
                    <a:pt x="21179" y="0"/>
                    <a:pt x="2066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AutoShape 104"/>
            <p:cNvSpPr/>
            <p:nvPr/>
          </p:nvSpPr>
          <p:spPr bwMode="auto">
            <a:xfrm>
              <a:off x="2569485" y="4937447"/>
              <a:ext cx="464344" cy="406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6971"/>
                  </a:moveTo>
                  <a:cubicBezTo>
                    <a:pt x="10181" y="16971"/>
                    <a:pt x="9546" y="16918"/>
                    <a:pt x="8912" y="16811"/>
                  </a:cubicBezTo>
                  <a:cubicBezTo>
                    <a:pt x="8847" y="16800"/>
                    <a:pt x="8781" y="16794"/>
                    <a:pt x="8716" y="16794"/>
                  </a:cubicBezTo>
                  <a:cubicBezTo>
                    <a:pt x="8315" y="16794"/>
                    <a:pt x="7931" y="16999"/>
                    <a:pt x="7673" y="17359"/>
                  </a:cubicBezTo>
                  <a:cubicBezTo>
                    <a:pt x="7384" y="17761"/>
                    <a:pt x="6563" y="18657"/>
                    <a:pt x="5591" y="19318"/>
                  </a:cubicBezTo>
                  <a:cubicBezTo>
                    <a:pt x="5854" y="18628"/>
                    <a:pt x="6060" y="17853"/>
                    <a:pt x="6074" y="17056"/>
                  </a:cubicBezTo>
                  <a:cubicBezTo>
                    <a:pt x="6078" y="17006"/>
                    <a:pt x="6080" y="16956"/>
                    <a:pt x="6080" y="16914"/>
                  </a:cubicBezTo>
                  <a:cubicBezTo>
                    <a:pt x="6080" y="16334"/>
                    <a:pt x="5796" y="15803"/>
                    <a:pt x="5344" y="15540"/>
                  </a:cubicBezTo>
                  <a:cubicBezTo>
                    <a:pt x="2843" y="14080"/>
                    <a:pt x="1349" y="11731"/>
                    <a:pt x="1349" y="9257"/>
                  </a:cubicBezTo>
                  <a:cubicBezTo>
                    <a:pt x="1349" y="5003"/>
                    <a:pt x="5588" y="1542"/>
                    <a:pt x="10800" y="1542"/>
                  </a:cubicBezTo>
                  <a:cubicBezTo>
                    <a:pt x="16011" y="1542"/>
                    <a:pt x="20249" y="5003"/>
                    <a:pt x="20249" y="9257"/>
                  </a:cubicBezTo>
                  <a:cubicBezTo>
                    <a:pt x="20249" y="13510"/>
                    <a:pt x="16011" y="16971"/>
                    <a:pt x="10800" y="16971"/>
                  </a:cubicBezTo>
                  <a:moveTo>
                    <a:pt x="10800" y="0"/>
                  </a:moveTo>
                  <a:cubicBezTo>
                    <a:pt x="4835" y="0"/>
                    <a:pt x="0" y="4144"/>
                    <a:pt x="0" y="9257"/>
                  </a:cubicBezTo>
                  <a:cubicBezTo>
                    <a:pt x="0" y="12440"/>
                    <a:pt x="1875" y="15248"/>
                    <a:pt x="4730" y="16914"/>
                  </a:cubicBezTo>
                  <a:cubicBezTo>
                    <a:pt x="4730" y="16935"/>
                    <a:pt x="4724" y="16949"/>
                    <a:pt x="4724" y="16971"/>
                  </a:cubicBezTo>
                  <a:cubicBezTo>
                    <a:pt x="4724" y="18354"/>
                    <a:pt x="3821" y="19843"/>
                    <a:pt x="3423" y="20625"/>
                  </a:cubicBezTo>
                  <a:lnTo>
                    <a:pt x="3425" y="20625"/>
                  </a:lnTo>
                  <a:cubicBezTo>
                    <a:pt x="3393" y="20709"/>
                    <a:pt x="3374" y="20802"/>
                    <a:pt x="3374" y="20900"/>
                  </a:cubicBezTo>
                  <a:cubicBezTo>
                    <a:pt x="3374" y="21287"/>
                    <a:pt x="3648" y="21600"/>
                    <a:pt x="3986" y="21600"/>
                  </a:cubicBezTo>
                  <a:cubicBezTo>
                    <a:pt x="4049" y="21600"/>
                    <a:pt x="4161" y="21580"/>
                    <a:pt x="4158" y="21590"/>
                  </a:cubicBezTo>
                  <a:cubicBezTo>
                    <a:pt x="6268" y="21195"/>
                    <a:pt x="8255" y="18979"/>
                    <a:pt x="8716" y="18338"/>
                  </a:cubicBezTo>
                  <a:cubicBezTo>
                    <a:pt x="9391" y="18451"/>
                    <a:pt x="10086" y="18514"/>
                    <a:pt x="10800" y="18514"/>
                  </a:cubicBezTo>
                  <a:cubicBezTo>
                    <a:pt x="16764" y="18514"/>
                    <a:pt x="21600" y="14369"/>
                    <a:pt x="21600" y="9257"/>
                  </a:cubicBezTo>
                  <a:cubicBezTo>
                    <a:pt x="21600" y="414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3" name="AutoShape 139"/>
          <p:cNvSpPr/>
          <p:nvPr/>
        </p:nvSpPr>
        <p:spPr bwMode="auto">
          <a:xfrm>
            <a:off x="6401603" y="2782950"/>
            <a:ext cx="464344" cy="450057"/>
          </a:xfrm>
          <a:custGeom>
            <a:avLst/>
            <a:gdLst>
              <a:gd name="T0" fmla="+- 0 10800 104"/>
              <a:gd name="T1" fmla="*/ T0 w 21392"/>
              <a:gd name="T2" fmla="*/ 10800 h 21600"/>
              <a:gd name="T3" fmla="+- 0 10800 104"/>
              <a:gd name="T4" fmla="*/ T3 w 21392"/>
              <a:gd name="T5" fmla="*/ 10800 h 21600"/>
              <a:gd name="T6" fmla="+- 0 10800 104"/>
              <a:gd name="T7" fmla="*/ T6 w 21392"/>
              <a:gd name="T8" fmla="*/ 10800 h 21600"/>
              <a:gd name="T9" fmla="+- 0 10800 104"/>
              <a:gd name="T10" fmla="*/ T9 w 2139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92" h="21600">
                <a:moveTo>
                  <a:pt x="15768" y="12794"/>
                </a:moveTo>
                <a:cubicBezTo>
                  <a:pt x="15426" y="13150"/>
                  <a:pt x="15271" y="13651"/>
                  <a:pt x="15350" y="14142"/>
                </a:cubicBezTo>
                <a:lnTo>
                  <a:pt x="16296" y="20031"/>
                </a:lnTo>
                <a:lnTo>
                  <a:pt x="11443" y="17309"/>
                </a:lnTo>
                <a:cubicBezTo>
                  <a:pt x="11210" y="17178"/>
                  <a:pt x="10953" y="17112"/>
                  <a:pt x="10696" y="17112"/>
                </a:cubicBezTo>
                <a:cubicBezTo>
                  <a:pt x="10439" y="17112"/>
                  <a:pt x="10182" y="17178"/>
                  <a:pt x="9949" y="17309"/>
                </a:cubicBezTo>
                <a:lnTo>
                  <a:pt x="5095" y="20031"/>
                </a:lnTo>
                <a:lnTo>
                  <a:pt x="6042" y="14142"/>
                </a:lnTo>
                <a:cubicBezTo>
                  <a:pt x="6121" y="13651"/>
                  <a:pt x="5966" y="13150"/>
                  <a:pt x="5624" y="12794"/>
                </a:cubicBezTo>
                <a:lnTo>
                  <a:pt x="1545" y="8550"/>
                </a:lnTo>
                <a:lnTo>
                  <a:pt x="7111" y="7685"/>
                </a:lnTo>
                <a:cubicBezTo>
                  <a:pt x="7619" y="7607"/>
                  <a:pt x="8057" y="7275"/>
                  <a:pt x="8276" y="6802"/>
                </a:cubicBezTo>
                <a:lnTo>
                  <a:pt x="10696" y="1568"/>
                </a:lnTo>
                <a:lnTo>
                  <a:pt x="13116" y="6802"/>
                </a:lnTo>
                <a:cubicBezTo>
                  <a:pt x="13334" y="7275"/>
                  <a:pt x="13772" y="7607"/>
                  <a:pt x="14280" y="7685"/>
                </a:cubicBezTo>
                <a:lnTo>
                  <a:pt x="19847" y="8550"/>
                </a:lnTo>
                <a:cubicBezTo>
                  <a:pt x="19847" y="8550"/>
                  <a:pt x="15768" y="12794"/>
                  <a:pt x="15768" y="12794"/>
                </a:cubicBezTo>
                <a:close/>
                <a:moveTo>
                  <a:pt x="21312" y="8051"/>
                </a:moveTo>
                <a:cubicBezTo>
                  <a:pt x="21127" y="7495"/>
                  <a:pt x="20652" y="7088"/>
                  <a:pt x="20080" y="6999"/>
                </a:cubicBezTo>
                <a:lnTo>
                  <a:pt x="14514" y="6136"/>
                </a:lnTo>
                <a:lnTo>
                  <a:pt x="12094" y="901"/>
                </a:lnTo>
                <a:cubicBezTo>
                  <a:pt x="11840" y="351"/>
                  <a:pt x="11295" y="0"/>
                  <a:pt x="10696" y="0"/>
                </a:cubicBezTo>
                <a:cubicBezTo>
                  <a:pt x="10097" y="0"/>
                  <a:pt x="9552" y="351"/>
                  <a:pt x="9297" y="901"/>
                </a:cubicBezTo>
                <a:lnTo>
                  <a:pt x="6878" y="6136"/>
                </a:lnTo>
                <a:lnTo>
                  <a:pt x="1311" y="6999"/>
                </a:lnTo>
                <a:cubicBezTo>
                  <a:pt x="739" y="7088"/>
                  <a:pt x="264" y="7495"/>
                  <a:pt x="80" y="8051"/>
                </a:cubicBezTo>
                <a:cubicBezTo>
                  <a:pt x="-104" y="8609"/>
                  <a:pt x="35" y="9224"/>
                  <a:pt x="439" y="9644"/>
                </a:cubicBezTo>
                <a:lnTo>
                  <a:pt x="4518" y="13889"/>
                </a:lnTo>
                <a:lnTo>
                  <a:pt x="3572" y="19777"/>
                </a:lnTo>
                <a:cubicBezTo>
                  <a:pt x="3476" y="20370"/>
                  <a:pt x="3722" y="20966"/>
                  <a:pt x="4206" y="21313"/>
                </a:cubicBezTo>
                <a:cubicBezTo>
                  <a:pt x="4471" y="21503"/>
                  <a:pt x="4783" y="21600"/>
                  <a:pt x="5095" y="21600"/>
                </a:cubicBezTo>
                <a:cubicBezTo>
                  <a:pt x="5352" y="21600"/>
                  <a:pt x="5609" y="21534"/>
                  <a:pt x="5843" y="21404"/>
                </a:cubicBezTo>
                <a:lnTo>
                  <a:pt x="10696" y="18681"/>
                </a:lnTo>
                <a:lnTo>
                  <a:pt x="15549" y="21404"/>
                </a:lnTo>
                <a:cubicBezTo>
                  <a:pt x="15782" y="21534"/>
                  <a:pt x="16040" y="21600"/>
                  <a:pt x="16296" y="21600"/>
                </a:cubicBezTo>
                <a:cubicBezTo>
                  <a:pt x="16608" y="21600"/>
                  <a:pt x="16920" y="21503"/>
                  <a:pt x="17186" y="21313"/>
                </a:cubicBezTo>
                <a:cubicBezTo>
                  <a:pt x="17669" y="20966"/>
                  <a:pt x="17915" y="20370"/>
                  <a:pt x="17820" y="19777"/>
                </a:cubicBezTo>
                <a:lnTo>
                  <a:pt x="16873" y="13889"/>
                </a:lnTo>
                <a:lnTo>
                  <a:pt x="20953" y="9644"/>
                </a:lnTo>
                <a:cubicBezTo>
                  <a:pt x="21357" y="9224"/>
                  <a:pt x="21496" y="8609"/>
                  <a:pt x="21312" y="8051"/>
                </a:cubicBezTo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marL="0" marR="0" lvl="0" indent="0" algn="ctr" defTabSz="2286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4" name="Group 68"/>
          <p:cNvGrpSpPr/>
          <p:nvPr/>
        </p:nvGrpSpPr>
        <p:grpSpPr>
          <a:xfrm>
            <a:off x="6401603" y="1779930"/>
            <a:ext cx="464344" cy="407194"/>
            <a:chOff x="1640798" y="2149003"/>
            <a:chExt cx="464344" cy="40719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55" name="AutoShape 147"/>
            <p:cNvSpPr/>
            <p:nvPr/>
          </p:nvSpPr>
          <p:spPr bwMode="auto">
            <a:xfrm>
              <a:off x="1640798" y="2149003"/>
              <a:ext cx="464344" cy="407194"/>
            </a:xfrm>
            <a:custGeom>
              <a:avLst/>
              <a:gdLst>
                <a:gd name="T0" fmla="+- 0 10800 597"/>
                <a:gd name="T1" fmla="*/ T0 w 20407"/>
                <a:gd name="T2" fmla="+- 0 11028 672"/>
                <a:gd name="T3" fmla="*/ 11028 h 20712"/>
                <a:gd name="T4" fmla="+- 0 10800 597"/>
                <a:gd name="T5" fmla="*/ T4 w 20407"/>
                <a:gd name="T6" fmla="+- 0 11028 672"/>
                <a:gd name="T7" fmla="*/ 11028 h 20712"/>
                <a:gd name="T8" fmla="+- 0 10800 597"/>
                <a:gd name="T9" fmla="*/ T8 w 20407"/>
                <a:gd name="T10" fmla="+- 0 11028 672"/>
                <a:gd name="T11" fmla="*/ 11028 h 20712"/>
                <a:gd name="T12" fmla="+- 0 10800 597"/>
                <a:gd name="T13" fmla="*/ T12 w 20407"/>
                <a:gd name="T14" fmla="+- 0 11028 672"/>
                <a:gd name="T15" fmla="*/ 11028 h 2071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0407" h="20712">
                  <a:moveTo>
                    <a:pt x="17706" y="10922"/>
                  </a:moveTo>
                  <a:lnTo>
                    <a:pt x="10657" y="19017"/>
                  </a:lnTo>
                  <a:cubicBezTo>
                    <a:pt x="10407" y="19305"/>
                    <a:pt x="9998" y="19305"/>
                    <a:pt x="9748" y="19017"/>
                  </a:cubicBezTo>
                  <a:lnTo>
                    <a:pt x="2699" y="10922"/>
                  </a:lnTo>
                  <a:cubicBezTo>
                    <a:pt x="817" y="8762"/>
                    <a:pt x="817" y="5247"/>
                    <a:pt x="2699" y="3087"/>
                  </a:cubicBezTo>
                  <a:cubicBezTo>
                    <a:pt x="4512" y="1004"/>
                    <a:pt x="7429" y="931"/>
                    <a:pt x="9338" y="2923"/>
                  </a:cubicBezTo>
                  <a:lnTo>
                    <a:pt x="10202" y="3825"/>
                  </a:lnTo>
                  <a:lnTo>
                    <a:pt x="11067" y="2923"/>
                  </a:lnTo>
                  <a:cubicBezTo>
                    <a:pt x="12976" y="931"/>
                    <a:pt x="15893" y="1004"/>
                    <a:pt x="17706" y="3087"/>
                  </a:cubicBezTo>
                  <a:cubicBezTo>
                    <a:pt x="19588" y="5247"/>
                    <a:pt x="19588" y="8762"/>
                    <a:pt x="17706" y="10922"/>
                  </a:cubicBezTo>
                  <a:moveTo>
                    <a:pt x="18616" y="2043"/>
                  </a:moveTo>
                  <a:cubicBezTo>
                    <a:pt x="16301" y="-617"/>
                    <a:pt x="12601" y="-672"/>
                    <a:pt x="10202" y="1830"/>
                  </a:cubicBezTo>
                  <a:cubicBezTo>
                    <a:pt x="7805" y="-672"/>
                    <a:pt x="4104" y="-617"/>
                    <a:pt x="1789" y="2043"/>
                  </a:cubicBezTo>
                  <a:cubicBezTo>
                    <a:pt x="-597" y="4783"/>
                    <a:pt x="-597" y="9226"/>
                    <a:pt x="1789" y="11967"/>
                  </a:cubicBezTo>
                  <a:cubicBezTo>
                    <a:pt x="2470" y="12750"/>
                    <a:pt x="8838" y="20061"/>
                    <a:pt x="8838" y="20061"/>
                  </a:cubicBezTo>
                  <a:cubicBezTo>
                    <a:pt x="9592" y="20928"/>
                    <a:pt x="10812" y="20928"/>
                    <a:pt x="11567" y="20061"/>
                  </a:cubicBezTo>
                  <a:cubicBezTo>
                    <a:pt x="11567" y="20061"/>
                    <a:pt x="18539" y="12056"/>
                    <a:pt x="18616" y="11967"/>
                  </a:cubicBezTo>
                  <a:cubicBezTo>
                    <a:pt x="21003" y="9226"/>
                    <a:pt x="21003" y="4783"/>
                    <a:pt x="18616" y="204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AutoShape 148"/>
            <p:cNvSpPr/>
            <p:nvPr/>
          </p:nvSpPr>
          <p:spPr bwMode="auto">
            <a:xfrm>
              <a:off x="1713029" y="2222028"/>
              <a:ext cx="69056" cy="690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326" y="0"/>
                  </a:moveTo>
                  <a:cubicBezTo>
                    <a:pt x="19317" y="0"/>
                    <a:pt x="19317" y="4"/>
                    <a:pt x="19308" y="4"/>
                  </a:cubicBezTo>
                  <a:cubicBezTo>
                    <a:pt x="8643" y="13"/>
                    <a:pt x="0" y="8659"/>
                    <a:pt x="0" y="19326"/>
                  </a:cubicBezTo>
                  <a:cubicBezTo>
                    <a:pt x="0" y="20580"/>
                    <a:pt x="1019" y="21600"/>
                    <a:pt x="2273" y="21600"/>
                  </a:cubicBezTo>
                  <a:cubicBezTo>
                    <a:pt x="3528" y="21600"/>
                    <a:pt x="4547" y="20580"/>
                    <a:pt x="4547" y="19326"/>
                  </a:cubicBezTo>
                  <a:lnTo>
                    <a:pt x="4547" y="19321"/>
                  </a:lnTo>
                  <a:cubicBezTo>
                    <a:pt x="4547" y="11164"/>
                    <a:pt x="11164" y="4547"/>
                    <a:pt x="19321" y="4547"/>
                  </a:cubicBezTo>
                  <a:lnTo>
                    <a:pt x="19326" y="4547"/>
                  </a:lnTo>
                  <a:cubicBezTo>
                    <a:pt x="20580" y="4547"/>
                    <a:pt x="21599" y="3528"/>
                    <a:pt x="21599" y="2273"/>
                  </a:cubicBezTo>
                  <a:cubicBezTo>
                    <a:pt x="21599" y="1019"/>
                    <a:pt x="20580" y="0"/>
                    <a:pt x="19326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7" name="AutoShape 149"/>
          <p:cNvSpPr/>
          <p:nvPr/>
        </p:nvSpPr>
        <p:spPr bwMode="auto">
          <a:xfrm>
            <a:off x="6401603" y="3868218"/>
            <a:ext cx="464344" cy="3341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537" y="19720"/>
                </a:moveTo>
                <a:lnTo>
                  <a:pt x="16537" y="19721"/>
                </a:lnTo>
                <a:lnTo>
                  <a:pt x="4387" y="19721"/>
                </a:lnTo>
                <a:cubicBezTo>
                  <a:pt x="2713" y="19720"/>
                  <a:pt x="1350" y="17824"/>
                  <a:pt x="1350" y="15494"/>
                </a:cubicBezTo>
                <a:cubicBezTo>
                  <a:pt x="1350" y="13992"/>
                  <a:pt x="1918" y="12635"/>
                  <a:pt x="2871" y="11862"/>
                </a:cubicBezTo>
                <a:cubicBezTo>
                  <a:pt x="3797" y="11123"/>
                  <a:pt x="3860" y="10975"/>
                  <a:pt x="3472" y="9647"/>
                </a:cubicBezTo>
                <a:cubicBezTo>
                  <a:pt x="3406" y="9374"/>
                  <a:pt x="3375" y="9136"/>
                  <a:pt x="3375" y="8921"/>
                </a:cubicBezTo>
                <a:cubicBezTo>
                  <a:pt x="3375" y="7626"/>
                  <a:pt x="4131" y="6573"/>
                  <a:pt x="5062" y="6573"/>
                </a:cubicBezTo>
                <a:cubicBezTo>
                  <a:pt x="5062" y="6573"/>
                  <a:pt x="5505" y="6529"/>
                  <a:pt x="5976" y="6789"/>
                </a:cubicBezTo>
                <a:cubicBezTo>
                  <a:pt x="6750" y="7219"/>
                  <a:pt x="6834" y="6808"/>
                  <a:pt x="7200" y="5701"/>
                </a:cubicBezTo>
                <a:cubicBezTo>
                  <a:pt x="7974" y="3380"/>
                  <a:pt x="9652" y="1878"/>
                  <a:pt x="11475" y="1878"/>
                </a:cubicBezTo>
                <a:cubicBezTo>
                  <a:pt x="13905" y="1878"/>
                  <a:pt x="15914" y="4435"/>
                  <a:pt x="16148" y="7826"/>
                </a:cubicBezTo>
                <a:cubicBezTo>
                  <a:pt x="16231" y="9171"/>
                  <a:pt x="16231" y="9171"/>
                  <a:pt x="17239" y="9491"/>
                </a:cubicBezTo>
                <a:cubicBezTo>
                  <a:pt x="18984" y="9955"/>
                  <a:pt x="20250" y="12085"/>
                  <a:pt x="20250" y="14555"/>
                </a:cubicBezTo>
                <a:cubicBezTo>
                  <a:pt x="20250" y="17404"/>
                  <a:pt x="18585" y="19720"/>
                  <a:pt x="16537" y="19720"/>
                </a:cubicBezTo>
                <a:moveTo>
                  <a:pt x="17492" y="7647"/>
                </a:moveTo>
                <a:cubicBezTo>
                  <a:pt x="17196" y="3362"/>
                  <a:pt x="14632" y="0"/>
                  <a:pt x="11475" y="0"/>
                </a:cubicBezTo>
                <a:cubicBezTo>
                  <a:pt x="9031" y="0"/>
                  <a:pt x="6939" y="2017"/>
                  <a:pt x="5976" y="4911"/>
                </a:cubicBezTo>
                <a:cubicBezTo>
                  <a:pt x="5685" y="4784"/>
                  <a:pt x="5383" y="4695"/>
                  <a:pt x="5062" y="4695"/>
                </a:cubicBezTo>
                <a:cubicBezTo>
                  <a:pt x="3385" y="4695"/>
                  <a:pt x="2025" y="6589"/>
                  <a:pt x="2025" y="8921"/>
                </a:cubicBezTo>
                <a:cubicBezTo>
                  <a:pt x="2025" y="9385"/>
                  <a:pt x="2092" y="9824"/>
                  <a:pt x="2191" y="10240"/>
                </a:cubicBezTo>
                <a:cubicBezTo>
                  <a:pt x="886" y="11298"/>
                  <a:pt x="0" y="13242"/>
                  <a:pt x="0" y="15494"/>
                </a:cubicBezTo>
                <a:cubicBezTo>
                  <a:pt x="0" y="18866"/>
                  <a:pt x="1964" y="21599"/>
                  <a:pt x="4387" y="21599"/>
                </a:cubicBezTo>
                <a:lnTo>
                  <a:pt x="4387" y="21600"/>
                </a:lnTo>
                <a:lnTo>
                  <a:pt x="16537" y="21600"/>
                </a:lnTo>
                <a:lnTo>
                  <a:pt x="16537" y="21599"/>
                </a:lnTo>
                <a:cubicBezTo>
                  <a:pt x="19334" y="21599"/>
                  <a:pt x="21599" y="18446"/>
                  <a:pt x="21599" y="14555"/>
                </a:cubicBezTo>
                <a:cubicBezTo>
                  <a:pt x="21599" y="11120"/>
                  <a:pt x="19831" y="8269"/>
                  <a:pt x="17492" y="7647"/>
                </a:cubicBezTo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marL="0" marR="0" lvl="0" indent="0" algn="ctr" defTabSz="2286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58" name="Straight Connector 72"/>
          <p:cNvCxnSpPr/>
          <p:nvPr/>
        </p:nvCxnSpPr>
        <p:spPr>
          <a:xfrm>
            <a:off x="6401603" y="2561154"/>
            <a:ext cx="3750926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73"/>
          <p:cNvCxnSpPr/>
          <p:nvPr/>
        </p:nvCxnSpPr>
        <p:spPr>
          <a:xfrm>
            <a:off x="6401603" y="3598321"/>
            <a:ext cx="3750926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74"/>
          <p:cNvCxnSpPr/>
          <p:nvPr/>
        </p:nvCxnSpPr>
        <p:spPr>
          <a:xfrm>
            <a:off x="6401603" y="4602049"/>
            <a:ext cx="3750926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7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7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9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0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3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4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7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8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1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2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1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1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8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2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1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2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4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2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7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32" grpId="0" animBg="1"/>
          <p:bldP spid="33" grpId="0" animBg="1"/>
          <p:bldP spid="53" grpId="0" animBg="1"/>
          <p:bldP spid="5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7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7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1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1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8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2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1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2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4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2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7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32" grpId="0" animBg="1"/>
          <p:bldP spid="33" grpId="0" animBg="1"/>
          <p:bldP spid="53" grpId="0" animBg="1"/>
          <p:bldP spid="57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矩形 114"/>
          <p:cNvSpPr/>
          <p:nvPr/>
        </p:nvSpPr>
        <p:spPr>
          <a:xfrm>
            <a:off x="678426" y="737419"/>
            <a:ext cx="10835148" cy="5383162"/>
          </a:xfrm>
          <a:prstGeom prst="rect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  <a:effectLst>
            <a:outerShdw blurRad="317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Group 10"/>
          <p:cNvGrpSpPr/>
          <p:nvPr/>
        </p:nvGrpSpPr>
        <p:grpSpPr>
          <a:xfrm>
            <a:off x="4546878" y="3973067"/>
            <a:ext cx="1939080" cy="1404973"/>
            <a:chOff x="4546878" y="4775168"/>
            <a:chExt cx="1939080" cy="1404973"/>
          </a:xfrm>
        </p:grpSpPr>
        <p:sp>
          <p:nvSpPr>
            <p:cNvPr id="4" name="Freeform 111"/>
            <p:cNvSpPr/>
            <p:nvPr/>
          </p:nvSpPr>
          <p:spPr bwMode="auto">
            <a:xfrm rot="21330646">
              <a:off x="4546878" y="4775168"/>
              <a:ext cx="1402112" cy="1404973"/>
            </a:xfrm>
            <a:custGeom>
              <a:avLst/>
              <a:gdLst>
                <a:gd name="T0" fmla="*/ 407 w 414"/>
                <a:gd name="T1" fmla="*/ 218 h 414"/>
                <a:gd name="T2" fmla="*/ 195 w 414"/>
                <a:gd name="T3" fmla="*/ 407 h 414"/>
                <a:gd name="T4" fmla="*/ 6 w 414"/>
                <a:gd name="T5" fmla="*/ 196 h 414"/>
                <a:gd name="T6" fmla="*/ 218 w 414"/>
                <a:gd name="T7" fmla="*/ 7 h 414"/>
                <a:gd name="T8" fmla="*/ 407 w 414"/>
                <a:gd name="T9" fmla="*/ 21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414">
                  <a:moveTo>
                    <a:pt x="407" y="218"/>
                  </a:moveTo>
                  <a:cubicBezTo>
                    <a:pt x="401" y="329"/>
                    <a:pt x="306" y="414"/>
                    <a:pt x="195" y="407"/>
                  </a:cubicBezTo>
                  <a:cubicBezTo>
                    <a:pt x="85" y="401"/>
                    <a:pt x="0" y="306"/>
                    <a:pt x="6" y="196"/>
                  </a:cubicBezTo>
                  <a:cubicBezTo>
                    <a:pt x="13" y="85"/>
                    <a:pt x="108" y="0"/>
                    <a:pt x="218" y="7"/>
                  </a:cubicBezTo>
                  <a:cubicBezTo>
                    <a:pt x="329" y="13"/>
                    <a:pt x="414" y="108"/>
                    <a:pt x="407" y="2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" name="Freeform 107"/>
            <p:cNvSpPr/>
            <p:nvPr/>
          </p:nvSpPr>
          <p:spPr bwMode="auto">
            <a:xfrm rot="21330646">
              <a:off x="5747703" y="5036307"/>
              <a:ext cx="738255" cy="935695"/>
            </a:xfrm>
            <a:custGeom>
              <a:avLst/>
              <a:gdLst>
                <a:gd name="T0" fmla="*/ 23 w 218"/>
                <a:gd name="T1" fmla="*/ 0 h 276"/>
                <a:gd name="T2" fmla="*/ 98 w 218"/>
                <a:gd name="T3" fmla="*/ 72 h 276"/>
                <a:gd name="T4" fmla="*/ 218 w 218"/>
                <a:gd name="T5" fmla="*/ 25 h 276"/>
                <a:gd name="T6" fmla="*/ 218 w 218"/>
                <a:gd name="T7" fmla="*/ 276 h 276"/>
                <a:gd name="T8" fmla="*/ 140 w 218"/>
                <a:gd name="T9" fmla="*/ 207 h 276"/>
                <a:gd name="T10" fmla="*/ 0 w 218"/>
                <a:gd name="T11" fmla="*/ 249 h 276"/>
                <a:gd name="T12" fmla="*/ 23 w 218"/>
                <a:gd name="T1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76">
                  <a:moveTo>
                    <a:pt x="23" y="0"/>
                  </a:moveTo>
                  <a:cubicBezTo>
                    <a:pt x="23" y="0"/>
                    <a:pt x="49" y="50"/>
                    <a:pt x="98" y="72"/>
                  </a:cubicBezTo>
                  <a:cubicBezTo>
                    <a:pt x="147" y="94"/>
                    <a:pt x="192" y="49"/>
                    <a:pt x="218" y="25"/>
                  </a:cubicBezTo>
                  <a:cubicBezTo>
                    <a:pt x="149" y="117"/>
                    <a:pt x="218" y="276"/>
                    <a:pt x="218" y="276"/>
                  </a:cubicBezTo>
                  <a:cubicBezTo>
                    <a:pt x="218" y="276"/>
                    <a:pt x="184" y="231"/>
                    <a:pt x="140" y="207"/>
                  </a:cubicBezTo>
                  <a:cubicBezTo>
                    <a:pt x="72" y="174"/>
                    <a:pt x="0" y="249"/>
                    <a:pt x="0" y="249"/>
                  </a:cubicBezTo>
                  <a:cubicBezTo>
                    <a:pt x="0" y="249"/>
                    <a:pt x="94" y="105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296530" y="3355312"/>
            <a:ext cx="1512052" cy="2006025"/>
            <a:chOff x="6289926" y="4122270"/>
            <a:chExt cx="1684738" cy="2235128"/>
          </a:xfrm>
        </p:grpSpPr>
        <p:sp>
          <p:nvSpPr>
            <p:cNvPr id="7" name="Freeform 108"/>
            <p:cNvSpPr/>
            <p:nvPr/>
          </p:nvSpPr>
          <p:spPr bwMode="auto">
            <a:xfrm rot="21330646">
              <a:off x="6747188" y="4122270"/>
              <a:ext cx="1227476" cy="1045745"/>
            </a:xfrm>
            <a:custGeom>
              <a:avLst/>
              <a:gdLst>
                <a:gd name="T0" fmla="*/ 0 w 325"/>
                <a:gd name="T1" fmla="*/ 191 h 277"/>
                <a:gd name="T2" fmla="*/ 102 w 325"/>
                <a:gd name="T3" fmla="*/ 132 h 277"/>
                <a:gd name="T4" fmla="*/ 94 w 325"/>
                <a:gd name="T5" fmla="*/ 0 h 277"/>
                <a:gd name="T6" fmla="*/ 325 w 325"/>
                <a:gd name="T7" fmla="*/ 85 h 277"/>
                <a:gd name="T8" fmla="*/ 242 w 325"/>
                <a:gd name="T9" fmla="*/ 129 h 277"/>
                <a:gd name="T10" fmla="*/ 240 w 325"/>
                <a:gd name="T11" fmla="*/ 277 h 277"/>
                <a:gd name="T12" fmla="*/ 0 w 325"/>
                <a:gd name="T13" fmla="*/ 191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5" h="277">
                  <a:moveTo>
                    <a:pt x="0" y="191"/>
                  </a:moveTo>
                  <a:cubicBezTo>
                    <a:pt x="0" y="191"/>
                    <a:pt x="71" y="176"/>
                    <a:pt x="102" y="132"/>
                  </a:cubicBezTo>
                  <a:cubicBezTo>
                    <a:pt x="130" y="92"/>
                    <a:pt x="111" y="32"/>
                    <a:pt x="94" y="0"/>
                  </a:cubicBezTo>
                  <a:cubicBezTo>
                    <a:pt x="164" y="92"/>
                    <a:pt x="325" y="85"/>
                    <a:pt x="325" y="85"/>
                  </a:cubicBezTo>
                  <a:cubicBezTo>
                    <a:pt x="325" y="85"/>
                    <a:pt x="278" y="94"/>
                    <a:pt x="242" y="129"/>
                  </a:cubicBezTo>
                  <a:cubicBezTo>
                    <a:pt x="192" y="185"/>
                    <a:pt x="240" y="277"/>
                    <a:pt x="240" y="277"/>
                  </a:cubicBezTo>
                  <a:cubicBezTo>
                    <a:pt x="240" y="277"/>
                    <a:pt x="130" y="166"/>
                    <a:pt x="0" y="1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" name="Freeform 113"/>
            <p:cNvSpPr/>
            <p:nvPr/>
          </p:nvSpPr>
          <p:spPr bwMode="auto">
            <a:xfrm rot="21330646">
              <a:off x="6289926" y="4795157"/>
              <a:ext cx="1559054" cy="1562241"/>
            </a:xfrm>
            <a:custGeom>
              <a:avLst/>
              <a:gdLst>
                <a:gd name="T0" fmla="*/ 407 w 413"/>
                <a:gd name="T1" fmla="*/ 218 h 414"/>
                <a:gd name="T2" fmla="*/ 195 w 413"/>
                <a:gd name="T3" fmla="*/ 407 h 414"/>
                <a:gd name="T4" fmla="*/ 6 w 413"/>
                <a:gd name="T5" fmla="*/ 196 h 414"/>
                <a:gd name="T6" fmla="*/ 218 w 413"/>
                <a:gd name="T7" fmla="*/ 7 h 414"/>
                <a:gd name="T8" fmla="*/ 407 w 413"/>
                <a:gd name="T9" fmla="*/ 21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414">
                  <a:moveTo>
                    <a:pt x="407" y="218"/>
                  </a:moveTo>
                  <a:cubicBezTo>
                    <a:pt x="401" y="329"/>
                    <a:pt x="306" y="414"/>
                    <a:pt x="195" y="407"/>
                  </a:cubicBezTo>
                  <a:cubicBezTo>
                    <a:pt x="84" y="401"/>
                    <a:pt x="0" y="306"/>
                    <a:pt x="6" y="196"/>
                  </a:cubicBezTo>
                  <a:cubicBezTo>
                    <a:pt x="12" y="85"/>
                    <a:pt x="107" y="0"/>
                    <a:pt x="218" y="7"/>
                  </a:cubicBezTo>
                  <a:cubicBezTo>
                    <a:pt x="329" y="13"/>
                    <a:pt x="413" y="108"/>
                    <a:pt x="407" y="21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9" name="Freeform 114"/>
          <p:cNvSpPr/>
          <p:nvPr/>
        </p:nvSpPr>
        <p:spPr bwMode="auto">
          <a:xfrm>
            <a:off x="6382483" y="4047816"/>
            <a:ext cx="1230425" cy="1227563"/>
          </a:xfrm>
          <a:custGeom>
            <a:avLst/>
            <a:gdLst>
              <a:gd name="T0" fmla="*/ 357 w 363"/>
              <a:gd name="T1" fmla="*/ 191 h 362"/>
              <a:gd name="T2" fmla="*/ 171 w 363"/>
              <a:gd name="T3" fmla="*/ 357 h 362"/>
              <a:gd name="T4" fmla="*/ 6 w 363"/>
              <a:gd name="T5" fmla="*/ 171 h 362"/>
              <a:gd name="T6" fmla="*/ 191 w 363"/>
              <a:gd name="T7" fmla="*/ 5 h 362"/>
              <a:gd name="T8" fmla="*/ 357 w 363"/>
              <a:gd name="T9" fmla="*/ 191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3" h="362">
                <a:moveTo>
                  <a:pt x="357" y="191"/>
                </a:moveTo>
                <a:cubicBezTo>
                  <a:pt x="351" y="288"/>
                  <a:pt x="268" y="362"/>
                  <a:pt x="171" y="357"/>
                </a:cubicBezTo>
                <a:cubicBezTo>
                  <a:pt x="75" y="351"/>
                  <a:pt x="0" y="268"/>
                  <a:pt x="6" y="171"/>
                </a:cubicBezTo>
                <a:cubicBezTo>
                  <a:pt x="11" y="74"/>
                  <a:pt x="95" y="0"/>
                  <a:pt x="191" y="5"/>
                </a:cubicBezTo>
                <a:cubicBezTo>
                  <a:pt x="288" y="11"/>
                  <a:pt x="363" y="94"/>
                  <a:pt x="357" y="1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10" name="Group 4"/>
          <p:cNvGrpSpPr/>
          <p:nvPr/>
        </p:nvGrpSpPr>
        <p:grpSpPr>
          <a:xfrm>
            <a:off x="6269136" y="1927939"/>
            <a:ext cx="1963210" cy="1749598"/>
            <a:chOff x="6259404" y="2531881"/>
            <a:chExt cx="2187421" cy="1949415"/>
          </a:xfrm>
        </p:grpSpPr>
        <p:sp>
          <p:nvSpPr>
            <p:cNvPr id="11" name="Freeform 109"/>
            <p:cNvSpPr/>
            <p:nvPr/>
          </p:nvSpPr>
          <p:spPr bwMode="auto">
            <a:xfrm rot="21330646">
              <a:off x="6259404" y="2531881"/>
              <a:ext cx="1176465" cy="1252982"/>
            </a:xfrm>
            <a:custGeom>
              <a:avLst/>
              <a:gdLst>
                <a:gd name="T0" fmla="*/ 161 w 312"/>
                <a:gd name="T1" fmla="*/ 332 h 332"/>
                <a:gd name="T2" fmla="*/ 133 w 312"/>
                <a:gd name="T3" fmla="*/ 221 h 332"/>
                <a:gd name="T4" fmla="*/ 0 w 312"/>
                <a:gd name="T5" fmla="*/ 193 h 332"/>
                <a:gd name="T6" fmla="*/ 156 w 312"/>
                <a:gd name="T7" fmla="*/ 0 h 332"/>
                <a:gd name="T8" fmla="*/ 171 w 312"/>
                <a:gd name="T9" fmla="*/ 86 h 332"/>
                <a:gd name="T10" fmla="*/ 312 w 312"/>
                <a:gd name="T11" fmla="*/ 130 h 332"/>
                <a:gd name="T12" fmla="*/ 161 w 312"/>
                <a:gd name="T13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2" h="332">
                  <a:moveTo>
                    <a:pt x="161" y="332"/>
                  </a:moveTo>
                  <a:cubicBezTo>
                    <a:pt x="161" y="332"/>
                    <a:pt x="166" y="263"/>
                    <a:pt x="133" y="221"/>
                  </a:cubicBezTo>
                  <a:cubicBezTo>
                    <a:pt x="103" y="182"/>
                    <a:pt x="35" y="186"/>
                    <a:pt x="0" y="193"/>
                  </a:cubicBezTo>
                  <a:cubicBezTo>
                    <a:pt x="108" y="152"/>
                    <a:pt x="156" y="0"/>
                    <a:pt x="156" y="0"/>
                  </a:cubicBezTo>
                  <a:cubicBezTo>
                    <a:pt x="156" y="0"/>
                    <a:pt x="147" y="41"/>
                    <a:pt x="171" y="86"/>
                  </a:cubicBezTo>
                  <a:cubicBezTo>
                    <a:pt x="210" y="149"/>
                    <a:pt x="312" y="130"/>
                    <a:pt x="312" y="130"/>
                  </a:cubicBezTo>
                  <a:cubicBezTo>
                    <a:pt x="312" y="130"/>
                    <a:pt x="159" y="202"/>
                    <a:pt x="161" y="33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2" name="Freeform 115"/>
            <p:cNvSpPr/>
            <p:nvPr/>
          </p:nvSpPr>
          <p:spPr bwMode="auto">
            <a:xfrm rot="21330646">
              <a:off x="6884583" y="2919055"/>
              <a:ext cx="1562242" cy="1562241"/>
            </a:xfrm>
            <a:custGeom>
              <a:avLst/>
              <a:gdLst>
                <a:gd name="T0" fmla="*/ 407 w 413"/>
                <a:gd name="T1" fmla="*/ 218 h 414"/>
                <a:gd name="T2" fmla="*/ 195 w 413"/>
                <a:gd name="T3" fmla="*/ 407 h 414"/>
                <a:gd name="T4" fmla="*/ 6 w 413"/>
                <a:gd name="T5" fmla="*/ 195 h 414"/>
                <a:gd name="T6" fmla="*/ 218 w 413"/>
                <a:gd name="T7" fmla="*/ 6 h 414"/>
                <a:gd name="T8" fmla="*/ 407 w 413"/>
                <a:gd name="T9" fmla="*/ 21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414">
                  <a:moveTo>
                    <a:pt x="407" y="218"/>
                  </a:moveTo>
                  <a:cubicBezTo>
                    <a:pt x="400" y="329"/>
                    <a:pt x="306" y="414"/>
                    <a:pt x="195" y="407"/>
                  </a:cubicBezTo>
                  <a:cubicBezTo>
                    <a:pt x="84" y="401"/>
                    <a:pt x="0" y="306"/>
                    <a:pt x="6" y="195"/>
                  </a:cubicBezTo>
                  <a:cubicBezTo>
                    <a:pt x="12" y="85"/>
                    <a:pt x="107" y="0"/>
                    <a:pt x="218" y="6"/>
                  </a:cubicBezTo>
                  <a:cubicBezTo>
                    <a:pt x="328" y="13"/>
                    <a:pt x="413" y="108"/>
                    <a:pt x="407" y="2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13" name="Freeform 116"/>
          <p:cNvSpPr/>
          <p:nvPr/>
        </p:nvSpPr>
        <p:spPr bwMode="auto">
          <a:xfrm>
            <a:off x="6916082" y="2364242"/>
            <a:ext cx="1227563" cy="1224700"/>
          </a:xfrm>
          <a:custGeom>
            <a:avLst/>
            <a:gdLst>
              <a:gd name="T0" fmla="*/ 357 w 362"/>
              <a:gd name="T1" fmla="*/ 191 h 362"/>
              <a:gd name="T2" fmla="*/ 171 w 362"/>
              <a:gd name="T3" fmla="*/ 356 h 362"/>
              <a:gd name="T4" fmla="*/ 6 w 362"/>
              <a:gd name="T5" fmla="*/ 171 h 362"/>
              <a:gd name="T6" fmla="*/ 191 w 362"/>
              <a:gd name="T7" fmla="*/ 5 h 362"/>
              <a:gd name="T8" fmla="*/ 357 w 362"/>
              <a:gd name="T9" fmla="*/ 191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2" h="362">
                <a:moveTo>
                  <a:pt x="357" y="191"/>
                </a:moveTo>
                <a:cubicBezTo>
                  <a:pt x="351" y="288"/>
                  <a:pt x="268" y="362"/>
                  <a:pt x="171" y="356"/>
                </a:cubicBezTo>
                <a:cubicBezTo>
                  <a:pt x="74" y="351"/>
                  <a:pt x="0" y="268"/>
                  <a:pt x="6" y="171"/>
                </a:cubicBezTo>
                <a:cubicBezTo>
                  <a:pt x="11" y="74"/>
                  <a:pt x="94" y="0"/>
                  <a:pt x="191" y="5"/>
                </a:cubicBezTo>
                <a:cubicBezTo>
                  <a:pt x="288" y="11"/>
                  <a:pt x="362" y="94"/>
                  <a:pt x="357" y="1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14" name="Group 3"/>
          <p:cNvGrpSpPr/>
          <p:nvPr/>
        </p:nvGrpSpPr>
        <p:grpSpPr>
          <a:xfrm>
            <a:off x="4831418" y="1271398"/>
            <a:ext cx="1930031" cy="1758698"/>
            <a:chOff x="4657489" y="1800358"/>
            <a:chExt cx="2150453" cy="1959554"/>
          </a:xfrm>
        </p:grpSpPr>
        <p:sp>
          <p:nvSpPr>
            <p:cNvPr id="15" name="Freeform 110"/>
            <p:cNvSpPr/>
            <p:nvPr/>
          </p:nvSpPr>
          <p:spPr bwMode="auto">
            <a:xfrm rot="21330646">
              <a:off x="4657489" y="2564318"/>
              <a:ext cx="1189218" cy="1195594"/>
            </a:xfrm>
            <a:custGeom>
              <a:avLst/>
              <a:gdLst>
                <a:gd name="T0" fmla="*/ 315 w 315"/>
                <a:gd name="T1" fmla="*/ 211 h 316"/>
                <a:gd name="T2" fmla="*/ 211 w 315"/>
                <a:gd name="T3" fmla="*/ 202 h 316"/>
                <a:gd name="T4" fmla="*/ 138 w 315"/>
                <a:gd name="T5" fmla="*/ 316 h 316"/>
                <a:gd name="T6" fmla="*/ 0 w 315"/>
                <a:gd name="T7" fmla="*/ 114 h 316"/>
                <a:gd name="T8" fmla="*/ 95 w 315"/>
                <a:gd name="T9" fmla="*/ 123 h 316"/>
                <a:gd name="T10" fmla="*/ 179 w 315"/>
                <a:gd name="T11" fmla="*/ 0 h 316"/>
                <a:gd name="T12" fmla="*/ 315 w 315"/>
                <a:gd name="T13" fmla="*/ 211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316">
                  <a:moveTo>
                    <a:pt x="315" y="211"/>
                  </a:moveTo>
                  <a:cubicBezTo>
                    <a:pt x="315" y="211"/>
                    <a:pt x="261" y="184"/>
                    <a:pt x="211" y="202"/>
                  </a:cubicBezTo>
                  <a:cubicBezTo>
                    <a:pt x="165" y="219"/>
                    <a:pt x="142" y="280"/>
                    <a:pt x="138" y="316"/>
                  </a:cubicBezTo>
                  <a:cubicBezTo>
                    <a:pt x="133" y="200"/>
                    <a:pt x="0" y="114"/>
                    <a:pt x="0" y="114"/>
                  </a:cubicBezTo>
                  <a:cubicBezTo>
                    <a:pt x="0" y="114"/>
                    <a:pt x="46" y="132"/>
                    <a:pt x="95" y="123"/>
                  </a:cubicBezTo>
                  <a:cubicBezTo>
                    <a:pt x="170" y="103"/>
                    <a:pt x="179" y="0"/>
                    <a:pt x="179" y="0"/>
                  </a:cubicBezTo>
                  <a:cubicBezTo>
                    <a:pt x="179" y="0"/>
                    <a:pt x="163" y="135"/>
                    <a:pt x="315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6" name="Freeform 117"/>
            <p:cNvSpPr/>
            <p:nvPr/>
          </p:nvSpPr>
          <p:spPr bwMode="auto">
            <a:xfrm rot="21330646">
              <a:off x="5248888" y="1800358"/>
              <a:ext cx="1559054" cy="1562241"/>
            </a:xfrm>
            <a:custGeom>
              <a:avLst/>
              <a:gdLst>
                <a:gd name="T0" fmla="*/ 407 w 413"/>
                <a:gd name="T1" fmla="*/ 218 h 414"/>
                <a:gd name="T2" fmla="*/ 195 w 413"/>
                <a:gd name="T3" fmla="*/ 407 h 414"/>
                <a:gd name="T4" fmla="*/ 6 w 413"/>
                <a:gd name="T5" fmla="*/ 196 h 414"/>
                <a:gd name="T6" fmla="*/ 218 w 413"/>
                <a:gd name="T7" fmla="*/ 7 h 414"/>
                <a:gd name="T8" fmla="*/ 407 w 413"/>
                <a:gd name="T9" fmla="*/ 21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414">
                  <a:moveTo>
                    <a:pt x="407" y="218"/>
                  </a:moveTo>
                  <a:cubicBezTo>
                    <a:pt x="401" y="329"/>
                    <a:pt x="306" y="414"/>
                    <a:pt x="195" y="407"/>
                  </a:cubicBezTo>
                  <a:cubicBezTo>
                    <a:pt x="85" y="401"/>
                    <a:pt x="0" y="306"/>
                    <a:pt x="6" y="196"/>
                  </a:cubicBezTo>
                  <a:cubicBezTo>
                    <a:pt x="13" y="85"/>
                    <a:pt x="107" y="0"/>
                    <a:pt x="218" y="7"/>
                  </a:cubicBezTo>
                  <a:cubicBezTo>
                    <a:pt x="329" y="13"/>
                    <a:pt x="413" y="108"/>
                    <a:pt x="407" y="2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17" name="Freeform 118"/>
          <p:cNvSpPr/>
          <p:nvPr/>
        </p:nvSpPr>
        <p:spPr bwMode="auto">
          <a:xfrm>
            <a:off x="5448152" y="1360098"/>
            <a:ext cx="1227563" cy="1227563"/>
          </a:xfrm>
          <a:custGeom>
            <a:avLst/>
            <a:gdLst>
              <a:gd name="T0" fmla="*/ 356 w 362"/>
              <a:gd name="T1" fmla="*/ 191 h 362"/>
              <a:gd name="T2" fmla="*/ 171 w 362"/>
              <a:gd name="T3" fmla="*/ 357 h 362"/>
              <a:gd name="T4" fmla="*/ 5 w 362"/>
              <a:gd name="T5" fmla="*/ 171 h 362"/>
              <a:gd name="T6" fmla="*/ 191 w 362"/>
              <a:gd name="T7" fmla="*/ 5 h 362"/>
              <a:gd name="T8" fmla="*/ 356 w 362"/>
              <a:gd name="T9" fmla="*/ 191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2" h="362">
                <a:moveTo>
                  <a:pt x="356" y="191"/>
                </a:moveTo>
                <a:cubicBezTo>
                  <a:pt x="351" y="288"/>
                  <a:pt x="268" y="362"/>
                  <a:pt x="171" y="357"/>
                </a:cubicBezTo>
                <a:cubicBezTo>
                  <a:pt x="74" y="351"/>
                  <a:pt x="0" y="268"/>
                  <a:pt x="5" y="171"/>
                </a:cubicBezTo>
                <a:cubicBezTo>
                  <a:pt x="11" y="74"/>
                  <a:pt x="94" y="0"/>
                  <a:pt x="191" y="5"/>
                </a:cubicBezTo>
                <a:cubicBezTo>
                  <a:pt x="288" y="11"/>
                  <a:pt x="362" y="94"/>
                  <a:pt x="356" y="1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18" name="Group 9"/>
          <p:cNvGrpSpPr/>
          <p:nvPr/>
        </p:nvGrpSpPr>
        <p:grpSpPr>
          <a:xfrm>
            <a:off x="3959654" y="2343058"/>
            <a:ext cx="1399251" cy="1995087"/>
            <a:chOff x="3959654" y="3145159"/>
            <a:chExt cx="1399251" cy="1995087"/>
          </a:xfrm>
        </p:grpSpPr>
        <p:sp>
          <p:nvSpPr>
            <p:cNvPr id="19" name="Freeform 100"/>
            <p:cNvSpPr/>
            <p:nvPr/>
          </p:nvSpPr>
          <p:spPr bwMode="auto">
            <a:xfrm rot="21330646">
              <a:off x="4450586" y="4112985"/>
              <a:ext cx="900288" cy="1027261"/>
            </a:xfrm>
            <a:custGeom>
              <a:avLst/>
              <a:gdLst>
                <a:gd name="connsiteX0" fmla="*/ 175805 w 900288"/>
                <a:gd name="connsiteY0" fmla="*/ 997323 h 1027261"/>
                <a:gd name="connsiteX1" fmla="*/ 161380 w 900288"/>
                <a:gd name="connsiteY1" fmla="*/ 1020602 h 1027261"/>
                <a:gd name="connsiteX2" fmla="*/ 157933 w 900288"/>
                <a:gd name="connsiteY2" fmla="*/ 1023178 h 1027261"/>
                <a:gd name="connsiteX3" fmla="*/ 152660 w 900288"/>
                <a:gd name="connsiteY3" fmla="*/ 1027261 h 1027261"/>
                <a:gd name="connsiteX4" fmla="*/ 172220 w 900288"/>
                <a:gd name="connsiteY4" fmla="*/ 1002364 h 1027261"/>
                <a:gd name="connsiteX5" fmla="*/ 831373 w 900288"/>
                <a:gd name="connsiteY5" fmla="*/ 90477 h 1027261"/>
                <a:gd name="connsiteX6" fmla="*/ 798921 w 900288"/>
                <a:gd name="connsiteY6" fmla="*/ 147902 h 1027261"/>
                <a:gd name="connsiteX7" fmla="*/ 698844 w 900288"/>
                <a:gd name="connsiteY7" fmla="*/ 430568 h 1027261"/>
                <a:gd name="connsiteX8" fmla="*/ 893963 w 900288"/>
                <a:gd name="connsiteY8" fmla="*/ 727590 h 1027261"/>
                <a:gd name="connsiteX9" fmla="*/ 900288 w 900288"/>
                <a:gd name="connsiteY9" fmla="*/ 731331 h 1027261"/>
                <a:gd name="connsiteX10" fmla="*/ 766924 w 900288"/>
                <a:gd name="connsiteY10" fmla="*/ 710504 h 1027261"/>
                <a:gd name="connsiteX11" fmla="*/ 277116 w 900288"/>
                <a:gd name="connsiteY11" fmla="*/ 881035 h 1027261"/>
                <a:gd name="connsiteX12" fmla="*/ 195225 w 900288"/>
                <a:gd name="connsiteY12" fmla="*/ 969663 h 1027261"/>
                <a:gd name="connsiteX13" fmla="*/ 217541 w 900288"/>
                <a:gd name="connsiteY13" fmla="*/ 934876 h 1027261"/>
                <a:gd name="connsiteX14" fmla="*/ 305320 w 900288"/>
                <a:gd name="connsiteY14" fmla="*/ 715353 h 1027261"/>
                <a:gd name="connsiteX15" fmla="*/ 0 w 900288"/>
                <a:gd name="connsiteY15" fmla="*/ 339030 h 1027261"/>
                <a:gd name="connsiteX16" fmla="*/ 790241 w 900288"/>
                <a:gd name="connsiteY16" fmla="*/ 139161 h 1027261"/>
                <a:gd name="connsiteX17" fmla="*/ 888821 w 900288"/>
                <a:gd name="connsiteY17" fmla="*/ 0 h 1027261"/>
                <a:gd name="connsiteX18" fmla="*/ 844178 w 900288"/>
                <a:gd name="connsiteY18" fmla="*/ 75322 h 1027261"/>
                <a:gd name="connsiteX19" fmla="*/ 831373 w 900288"/>
                <a:gd name="connsiteY19" fmla="*/ 90477 h 1027261"/>
                <a:gd name="connsiteX20" fmla="*/ 832289 w 900288"/>
                <a:gd name="connsiteY20" fmla="*/ 88856 h 1027261"/>
                <a:gd name="connsiteX21" fmla="*/ 888821 w 900288"/>
                <a:gd name="connsiteY21" fmla="*/ 0 h 1027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00288" h="1027261">
                  <a:moveTo>
                    <a:pt x="175805" y="997323"/>
                  </a:moveTo>
                  <a:lnTo>
                    <a:pt x="161380" y="1020602"/>
                  </a:lnTo>
                  <a:lnTo>
                    <a:pt x="157933" y="1023178"/>
                  </a:lnTo>
                  <a:cubicBezTo>
                    <a:pt x="154463" y="1025831"/>
                    <a:pt x="152660" y="1027261"/>
                    <a:pt x="152660" y="1027261"/>
                  </a:cubicBezTo>
                  <a:cubicBezTo>
                    <a:pt x="152660" y="1027261"/>
                    <a:pt x="160293" y="1018362"/>
                    <a:pt x="172220" y="1002364"/>
                  </a:cubicBezTo>
                  <a:close/>
                  <a:moveTo>
                    <a:pt x="831373" y="90477"/>
                  </a:moveTo>
                  <a:lnTo>
                    <a:pt x="798921" y="147902"/>
                  </a:lnTo>
                  <a:cubicBezTo>
                    <a:pt x="753123" y="233083"/>
                    <a:pt x="705629" y="340725"/>
                    <a:pt x="698844" y="430568"/>
                  </a:cubicBezTo>
                  <a:cubicBezTo>
                    <a:pt x="686122" y="565333"/>
                    <a:pt x="793621" y="663863"/>
                    <a:pt x="893963" y="727590"/>
                  </a:cubicBezTo>
                  <a:lnTo>
                    <a:pt x="900288" y="731331"/>
                  </a:lnTo>
                  <a:lnTo>
                    <a:pt x="766924" y="710504"/>
                  </a:lnTo>
                  <a:cubicBezTo>
                    <a:pt x="580654" y="698626"/>
                    <a:pt x="407083" y="764802"/>
                    <a:pt x="277116" y="881035"/>
                  </a:cubicBezTo>
                  <a:lnTo>
                    <a:pt x="195225" y="969663"/>
                  </a:lnTo>
                  <a:lnTo>
                    <a:pt x="217541" y="934876"/>
                  </a:lnTo>
                  <a:cubicBezTo>
                    <a:pt x="251889" y="878088"/>
                    <a:pt x="290054" y="800111"/>
                    <a:pt x="305320" y="715353"/>
                  </a:cubicBezTo>
                  <a:cubicBezTo>
                    <a:pt x="332460" y="464471"/>
                    <a:pt x="0" y="339030"/>
                    <a:pt x="0" y="339030"/>
                  </a:cubicBezTo>
                  <a:cubicBezTo>
                    <a:pt x="0" y="339030"/>
                    <a:pt x="519468" y="411710"/>
                    <a:pt x="790241" y="139161"/>
                  </a:cubicBezTo>
                  <a:close/>
                  <a:moveTo>
                    <a:pt x="888821" y="0"/>
                  </a:moveTo>
                  <a:cubicBezTo>
                    <a:pt x="875676" y="27123"/>
                    <a:pt x="860701" y="52179"/>
                    <a:pt x="844178" y="75322"/>
                  </a:cubicBezTo>
                  <a:lnTo>
                    <a:pt x="831373" y="90477"/>
                  </a:lnTo>
                  <a:lnTo>
                    <a:pt x="832289" y="88856"/>
                  </a:lnTo>
                  <a:cubicBezTo>
                    <a:pt x="864014" y="35280"/>
                    <a:pt x="888821" y="0"/>
                    <a:pt x="8888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0" name="Freeform 119"/>
            <p:cNvSpPr/>
            <p:nvPr/>
          </p:nvSpPr>
          <p:spPr bwMode="auto">
            <a:xfrm rot="21330646">
              <a:off x="3959654" y="3145159"/>
              <a:ext cx="1399251" cy="1404973"/>
            </a:xfrm>
            <a:custGeom>
              <a:avLst/>
              <a:gdLst>
                <a:gd name="T0" fmla="*/ 407 w 413"/>
                <a:gd name="T1" fmla="*/ 218 h 414"/>
                <a:gd name="T2" fmla="*/ 195 w 413"/>
                <a:gd name="T3" fmla="*/ 407 h 414"/>
                <a:gd name="T4" fmla="*/ 6 w 413"/>
                <a:gd name="T5" fmla="*/ 195 h 414"/>
                <a:gd name="T6" fmla="*/ 218 w 413"/>
                <a:gd name="T7" fmla="*/ 6 h 414"/>
                <a:gd name="T8" fmla="*/ 407 w 413"/>
                <a:gd name="T9" fmla="*/ 21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414">
                  <a:moveTo>
                    <a:pt x="407" y="218"/>
                  </a:moveTo>
                  <a:cubicBezTo>
                    <a:pt x="401" y="329"/>
                    <a:pt x="306" y="414"/>
                    <a:pt x="195" y="407"/>
                  </a:cubicBezTo>
                  <a:cubicBezTo>
                    <a:pt x="84" y="401"/>
                    <a:pt x="0" y="306"/>
                    <a:pt x="6" y="195"/>
                  </a:cubicBezTo>
                  <a:cubicBezTo>
                    <a:pt x="12" y="85"/>
                    <a:pt x="107" y="0"/>
                    <a:pt x="218" y="6"/>
                  </a:cubicBezTo>
                  <a:cubicBezTo>
                    <a:pt x="329" y="13"/>
                    <a:pt x="413" y="108"/>
                    <a:pt x="407" y="2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21" name="Freeform 120"/>
          <p:cNvSpPr/>
          <p:nvPr/>
        </p:nvSpPr>
        <p:spPr bwMode="auto">
          <a:xfrm>
            <a:off x="4045503" y="2431874"/>
            <a:ext cx="1224701" cy="1227563"/>
          </a:xfrm>
          <a:custGeom>
            <a:avLst/>
            <a:gdLst>
              <a:gd name="T0" fmla="*/ 357 w 362"/>
              <a:gd name="T1" fmla="*/ 191 h 362"/>
              <a:gd name="T2" fmla="*/ 171 w 362"/>
              <a:gd name="T3" fmla="*/ 356 h 362"/>
              <a:gd name="T4" fmla="*/ 6 w 362"/>
              <a:gd name="T5" fmla="*/ 171 h 362"/>
              <a:gd name="T6" fmla="*/ 191 w 362"/>
              <a:gd name="T7" fmla="*/ 5 h 362"/>
              <a:gd name="T8" fmla="*/ 357 w 362"/>
              <a:gd name="T9" fmla="*/ 191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2" h="362">
                <a:moveTo>
                  <a:pt x="357" y="191"/>
                </a:moveTo>
                <a:cubicBezTo>
                  <a:pt x="351" y="288"/>
                  <a:pt x="268" y="362"/>
                  <a:pt x="171" y="356"/>
                </a:cubicBezTo>
                <a:cubicBezTo>
                  <a:pt x="74" y="351"/>
                  <a:pt x="0" y="268"/>
                  <a:pt x="6" y="171"/>
                </a:cubicBezTo>
                <a:cubicBezTo>
                  <a:pt x="11" y="74"/>
                  <a:pt x="94" y="0"/>
                  <a:pt x="191" y="5"/>
                </a:cubicBezTo>
                <a:cubicBezTo>
                  <a:pt x="288" y="11"/>
                  <a:pt x="362" y="94"/>
                  <a:pt x="357" y="1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22" name="Freeform 112"/>
          <p:cNvSpPr/>
          <p:nvPr/>
        </p:nvSpPr>
        <p:spPr bwMode="auto">
          <a:xfrm>
            <a:off x="4634153" y="4061772"/>
            <a:ext cx="1227563" cy="1227563"/>
          </a:xfrm>
          <a:custGeom>
            <a:avLst/>
            <a:gdLst>
              <a:gd name="T0" fmla="*/ 356 w 362"/>
              <a:gd name="T1" fmla="*/ 191 h 362"/>
              <a:gd name="T2" fmla="*/ 171 w 362"/>
              <a:gd name="T3" fmla="*/ 357 h 362"/>
              <a:gd name="T4" fmla="*/ 5 w 362"/>
              <a:gd name="T5" fmla="*/ 171 h 362"/>
              <a:gd name="T6" fmla="*/ 191 w 362"/>
              <a:gd name="T7" fmla="*/ 6 h 362"/>
              <a:gd name="T8" fmla="*/ 356 w 362"/>
              <a:gd name="T9" fmla="*/ 191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2" h="362">
                <a:moveTo>
                  <a:pt x="356" y="191"/>
                </a:moveTo>
                <a:cubicBezTo>
                  <a:pt x="351" y="288"/>
                  <a:pt x="268" y="362"/>
                  <a:pt x="171" y="357"/>
                </a:cubicBezTo>
                <a:cubicBezTo>
                  <a:pt x="74" y="351"/>
                  <a:pt x="0" y="268"/>
                  <a:pt x="5" y="171"/>
                </a:cubicBezTo>
                <a:cubicBezTo>
                  <a:pt x="11" y="74"/>
                  <a:pt x="94" y="0"/>
                  <a:pt x="191" y="6"/>
                </a:cubicBezTo>
                <a:cubicBezTo>
                  <a:pt x="288" y="11"/>
                  <a:pt x="362" y="94"/>
                  <a:pt x="356" y="1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3" name="Inhaltsplatzhalter 4"/>
          <p:cNvSpPr txBox="1"/>
          <p:nvPr/>
        </p:nvSpPr>
        <p:spPr>
          <a:xfrm>
            <a:off x="946484" y="1529884"/>
            <a:ext cx="2606818" cy="86177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2000" b="1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  <a:t>单机输入内容</a:t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</a:b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单击输入你需要的内容，单击输入你需要的内容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. </a:t>
            </a:r>
          </a:p>
        </p:txBody>
      </p:sp>
      <p:sp>
        <p:nvSpPr>
          <p:cNvPr id="24" name="Inhaltsplatzhalter 4"/>
          <p:cNvSpPr txBox="1"/>
          <p:nvPr/>
        </p:nvSpPr>
        <p:spPr>
          <a:xfrm>
            <a:off x="946484" y="2908924"/>
            <a:ext cx="2606818" cy="86177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2000" b="1" dirty="0">
                <a:solidFill>
                  <a:schemeClr val="accent5"/>
                </a:solidFill>
                <a:latin typeface="+mn-lt"/>
                <a:cs typeface="+mn-ea"/>
                <a:sym typeface="+mn-lt"/>
              </a:rPr>
              <a:t>单机输入内容</a:t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</a:b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单击输入你需要的内容，单击输入你需要的内容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5" name="Inhaltsplatzhalter 4"/>
          <p:cNvSpPr txBox="1"/>
          <p:nvPr/>
        </p:nvSpPr>
        <p:spPr>
          <a:xfrm>
            <a:off x="946484" y="4238237"/>
            <a:ext cx="2606818" cy="86177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2000" b="1" dirty="0">
                <a:solidFill>
                  <a:schemeClr val="accent4"/>
                </a:solidFill>
                <a:latin typeface="+mn-lt"/>
                <a:cs typeface="+mn-ea"/>
                <a:sym typeface="+mn-lt"/>
              </a:rPr>
              <a:t>单机输入内容</a:t>
            </a:r>
            <a:br>
              <a:rPr lang="en-US" sz="1400" b="1" dirty="0">
                <a:solidFill>
                  <a:schemeClr val="accent3"/>
                </a:solidFill>
                <a:latin typeface="+mn-lt"/>
                <a:cs typeface="+mn-ea"/>
                <a:sym typeface="+mn-lt"/>
              </a:rPr>
            </a:b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单击输入你需要的内容，单击输入你需要的内容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6" name="Inhaltsplatzhalter 4"/>
          <p:cNvSpPr txBox="1"/>
          <p:nvPr/>
        </p:nvSpPr>
        <p:spPr>
          <a:xfrm>
            <a:off x="8595308" y="2908924"/>
            <a:ext cx="2762504" cy="86177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2000" b="1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单机输入内容</a:t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</a:b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单击输入你需要的内容，单击输入你需要的内容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7" name="Inhaltsplatzhalter 4"/>
          <p:cNvSpPr txBox="1"/>
          <p:nvPr/>
        </p:nvSpPr>
        <p:spPr>
          <a:xfrm>
            <a:off x="8595308" y="4238237"/>
            <a:ext cx="2762504" cy="86177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2000" b="1" dirty="0">
                <a:solidFill>
                  <a:schemeClr val="accent3"/>
                </a:solidFill>
                <a:latin typeface="+mn-lt"/>
                <a:cs typeface="+mn-ea"/>
                <a:sym typeface="+mn-lt"/>
              </a:rPr>
              <a:t>单机输入内容</a:t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</a:b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单击输入你需要的内容，单击输入你需要的内容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28" name="Group 78"/>
          <p:cNvGrpSpPr/>
          <p:nvPr/>
        </p:nvGrpSpPr>
        <p:grpSpPr>
          <a:xfrm>
            <a:off x="6689597" y="4353499"/>
            <a:ext cx="616196" cy="616196"/>
            <a:chOff x="9085263" y="2676525"/>
            <a:chExt cx="579437" cy="57943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9" name="Freeform 98"/>
            <p:cNvSpPr>
              <a:spLocks noEditPoints="1"/>
            </p:cNvSpPr>
            <p:nvPr/>
          </p:nvSpPr>
          <p:spPr bwMode="auto">
            <a:xfrm>
              <a:off x="9085263" y="2676525"/>
              <a:ext cx="579437" cy="579438"/>
            </a:xfrm>
            <a:custGeom>
              <a:avLst/>
              <a:gdLst>
                <a:gd name="T0" fmla="*/ 199 w 3650"/>
                <a:gd name="T1" fmla="*/ 3163 h 3649"/>
                <a:gd name="T2" fmla="*/ 212 w 3650"/>
                <a:gd name="T3" fmla="*/ 3337 h 3649"/>
                <a:gd name="T4" fmla="*/ 345 w 3650"/>
                <a:gd name="T5" fmla="*/ 3450 h 3649"/>
                <a:gd name="T6" fmla="*/ 518 w 3650"/>
                <a:gd name="T7" fmla="*/ 3437 h 3649"/>
                <a:gd name="T8" fmla="*/ 941 w 3650"/>
                <a:gd name="T9" fmla="*/ 2387 h 3649"/>
                <a:gd name="T10" fmla="*/ 2326 w 3650"/>
                <a:gd name="T11" fmla="*/ 187 h 3649"/>
                <a:gd name="T12" fmla="*/ 1968 w 3650"/>
                <a:gd name="T13" fmla="*/ 245 h 3649"/>
                <a:gd name="T14" fmla="*/ 1639 w 3650"/>
                <a:gd name="T15" fmla="*/ 418 h 3649"/>
                <a:gd name="T16" fmla="*/ 1369 w 3650"/>
                <a:gd name="T17" fmla="*/ 710 h 3649"/>
                <a:gd name="T18" fmla="*/ 1216 w 3650"/>
                <a:gd name="T19" fmla="*/ 1080 h 3649"/>
                <a:gd name="T20" fmla="*/ 1201 w 3650"/>
                <a:gd name="T21" fmla="*/ 1487 h 3649"/>
                <a:gd name="T22" fmla="*/ 1327 w 3650"/>
                <a:gd name="T23" fmla="*/ 1867 h 3649"/>
                <a:gd name="T24" fmla="*/ 1582 w 3650"/>
                <a:gd name="T25" fmla="*/ 2181 h 3649"/>
                <a:gd name="T26" fmla="*/ 1916 w 3650"/>
                <a:gd name="T27" fmla="*/ 2383 h 3649"/>
                <a:gd name="T28" fmla="*/ 2288 w 3650"/>
                <a:gd name="T29" fmla="*/ 2458 h 3649"/>
                <a:gd name="T30" fmla="*/ 2663 w 3650"/>
                <a:gd name="T31" fmla="*/ 2408 h 3649"/>
                <a:gd name="T32" fmla="*/ 3007 w 3650"/>
                <a:gd name="T33" fmla="*/ 2232 h 3649"/>
                <a:gd name="T34" fmla="*/ 3283 w 3650"/>
                <a:gd name="T35" fmla="*/ 1936 h 3649"/>
                <a:gd name="T36" fmla="*/ 3437 w 3650"/>
                <a:gd name="T37" fmla="*/ 1566 h 3649"/>
                <a:gd name="T38" fmla="*/ 3451 w 3650"/>
                <a:gd name="T39" fmla="*/ 1159 h 3649"/>
                <a:gd name="T40" fmla="*/ 3324 w 3650"/>
                <a:gd name="T41" fmla="*/ 779 h 3649"/>
                <a:gd name="T42" fmla="*/ 3073 w 3650"/>
                <a:gd name="T43" fmla="*/ 467 h 3649"/>
                <a:gd name="T44" fmla="*/ 2754 w 3650"/>
                <a:gd name="T45" fmla="*/ 270 h 3649"/>
                <a:gd name="T46" fmla="*/ 2399 w 3650"/>
                <a:gd name="T47" fmla="*/ 189 h 3649"/>
                <a:gd name="T48" fmla="*/ 2579 w 3650"/>
                <a:gd name="T49" fmla="*/ 23 h 3649"/>
                <a:gd name="T50" fmla="*/ 2980 w 3650"/>
                <a:gd name="T51" fmla="*/ 172 h 3649"/>
                <a:gd name="T52" fmla="*/ 3323 w 3650"/>
                <a:gd name="T53" fmla="*/ 451 h 3649"/>
                <a:gd name="T54" fmla="*/ 3549 w 3650"/>
                <a:gd name="T55" fmla="*/ 816 h 3649"/>
                <a:gd name="T56" fmla="*/ 3647 w 3650"/>
                <a:gd name="T57" fmla="*/ 1236 h 3649"/>
                <a:gd name="T58" fmla="*/ 3605 w 3650"/>
                <a:gd name="T59" fmla="*/ 1667 h 3649"/>
                <a:gd name="T60" fmla="*/ 3429 w 3650"/>
                <a:gd name="T61" fmla="*/ 2057 h 3649"/>
                <a:gd name="T62" fmla="*/ 3127 w 3650"/>
                <a:gd name="T63" fmla="*/ 2378 h 3649"/>
                <a:gd name="T64" fmla="*/ 2744 w 3650"/>
                <a:gd name="T65" fmla="*/ 2579 h 3649"/>
                <a:gd name="T66" fmla="*/ 2326 w 3650"/>
                <a:gd name="T67" fmla="*/ 2647 h 3649"/>
                <a:gd name="T68" fmla="*/ 1909 w 3650"/>
                <a:gd name="T69" fmla="*/ 2579 h 3649"/>
                <a:gd name="T70" fmla="*/ 1527 w 3650"/>
                <a:gd name="T71" fmla="*/ 2379 h 3649"/>
                <a:gd name="T72" fmla="*/ 1482 w 3650"/>
                <a:gd name="T73" fmla="*/ 2672 h 3649"/>
                <a:gd name="T74" fmla="*/ 1473 w 3650"/>
                <a:gd name="T75" fmla="*/ 2760 h 3649"/>
                <a:gd name="T76" fmla="*/ 595 w 3650"/>
                <a:gd name="T77" fmla="*/ 3608 h 3649"/>
                <a:gd name="T78" fmla="*/ 368 w 3650"/>
                <a:gd name="T79" fmla="*/ 3647 h 3649"/>
                <a:gd name="T80" fmla="*/ 157 w 3650"/>
                <a:gd name="T81" fmla="*/ 3558 h 3649"/>
                <a:gd name="T82" fmla="*/ 23 w 3650"/>
                <a:gd name="T83" fmla="*/ 3371 h 3649"/>
                <a:gd name="T84" fmla="*/ 10 w 3650"/>
                <a:gd name="T85" fmla="*/ 3141 h 3649"/>
                <a:gd name="T86" fmla="*/ 122 w 3650"/>
                <a:gd name="T87" fmla="*/ 2940 h 3649"/>
                <a:gd name="T88" fmla="*/ 941 w 3650"/>
                <a:gd name="T89" fmla="*/ 2160 h 3649"/>
                <a:gd name="T90" fmla="*/ 1168 w 3650"/>
                <a:gd name="T91" fmla="*/ 2348 h 3649"/>
                <a:gd name="T92" fmla="*/ 1136 w 3650"/>
                <a:gd name="T93" fmla="*/ 1905 h 3649"/>
                <a:gd name="T94" fmla="*/ 1013 w 3650"/>
                <a:gd name="T95" fmla="*/ 1497 h 3649"/>
                <a:gd name="T96" fmla="*/ 1028 w 3650"/>
                <a:gd name="T97" fmla="*/ 1063 h 3649"/>
                <a:gd name="T98" fmla="*/ 1178 w 3650"/>
                <a:gd name="T99" fmla="*/ 662 h 3649"/>
                <a:gd name="T100" fmla="*/ 1456 w 3650"/>
                <a:gd name="T101" fmla="*/ 325 h 3649"/>
                <a:gd name="T102" fmla="*/ 1827 w 3650"/>
                <a:gd name="T103" fmla="*/ 96 h 3649"/>
                <a:gd name="T104" fmla="*/ 2241 w 3650"/>
                <a:gd name="T105" fmla="*/ 2 h 3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50" h="3649">
                  <a:moveTo>
                    <a:pt x="675" y="2654"/>
                  </a:moveTo>
                  <a:lnTo>
                    <a:pt x="254" y="3073"/>
                  </a:lnTo>
                  <a:lnTo>
                    <a:pt x="231" y="3100"/>
                  </a:lnTo>
                  <a:lnTo>
                    <a:pt x="212" y="3131"/>
                  </a:lnTo>
                  <a:lnTo>
                    <a:pt x="199" y="3163"/>
                  </a:lnTo>
                  <a:lnTo>
                    <a:pt x="190" y="3198"/>
                  </a:lnTo>
                  <a:lnTo>
                    <a:pt x="188" y="3234"/>
                  </a:lnTo>
                  <a:lnTo>
                    <a:pt x="190" y="3270"/>
                  </a:lnTo>
                  <a:lnTo>
                    <a:pt x="199" y="3304"/>
                  </a:lnTo>
                  <a:lnTo>
                    <a:pt x="212" y="3337"/>
                  </a:lnTo>
                  <a:lnTo>
                    <a:pt x="231" y="3367"/>
                  </a:lnTo>
                  <a:lnTo>
                    <a:pt x="254" y="3395"/>
                  </a:lnTo>
                  <a:lnTo>
                    <a:pt x="282" y="3418"/>
                  </a:lnTo>
                  <a:lnTo>
                    <a:pt x="312" y="3437"/>
                  </a:lnTo>
                  <a:lnTo>
                    <a:pt x="345" y="3450"/>
                  </a:lnTo>
                  <a:lnTo>
                    <a:pt x="379" y="3459"/>
                  </a:lnTo>
                  <a:lnTo>
                    <a:pt x="415" y="3461"/>
                  </a:lnTo>
                  <a:lnTo>
                    <a:pt x="451" y="3459"/>
                  </a:lnTo>
                  <a:lnTo>
                    <a:pt x="486" y="3450"/>
                  </a:lnTo>
                  <a:lnTo>
                    <a:pt x="518" y="3437"/>
                  </a:lnTo>
                  <a:lnTo>
                    <a:pt x="549" y="3418"/>
                  </a:lnTo>
                  <a:lnTo>
                    <a:pt x="576" y="3395"/>
                  </a:lnTo>
                  <a:lnTo>
                    <a:pt x="995" y="2974"/>
                  </a:lnTo>
                  <a:lnTo>
                    <a:pt x="675" y="2654"/>
                  </a:lnTo>
                  <a:close/>
                  <a:moveTo>
                    <a:pt x="941" y="2387"/>
                  </a:moveTo>
                  <a:lnTo>
                    <a:pt x="807" y="2521"/>
                  </a:lnTo>
                  <a:lnTo>
                    <a:pt x="1128" y="2842"/>
                  </a:lnTo>
                  <a:lnTo>
                    <a:pt x="1262" y="2708"/>
                  </a:lnTo>
                  <a:lnTo>
                    <a:pt x="941" y="2387"/>
                  </a:lnTo>
                  <a:close/>
                  <a:moveTo>
                    <a:pt x="2326" y="187"/>
                  </a:moveTo>
                  <a:lnTo>
                    <a:pt x="2253" y="189"/>
                  </a:lnTo>
                  <a:lnTo>
                    <a:pt x="2181" y="197"/>
                  </a:lnTo>
                  <a:lnTo>
                    <a:pt x="2109" y="208"/>
                  </a:lnTo>
                  <a:lnTo>
                    <a:pt x="2037" y="225"/>
                  </a:lnTo>
                  <a:lnTo>
                    <a:pt x="1968" y="245"/>
                  </a:lnTo>
                  <a:lnTo>
                    <a:pt x="1898" y="270"/>
                  </a:lnTo>
                  <a:lnTo>
                    <a:pt x="1831" y="301"/>
                  </a:lnTo>
                  <a:lnTo>
                    <a:pt x="1764" y="335"/>
                  </a:lnTo>
                  <a:lnTo>
                    <a:pt x="1701" y="374"/>
                  </a:lnTo>
                  <a:lnTo>
                    <a:pt x="1639" y="418"/>
                  </a:lnTo>
                  <a:lnTo>
                    <a:pt x="1579" y="467"/>
                  </a:lnTo>
                  <a:lnTo>
                    <a:pt x="1523" y="520"/>
                  </a:lnTo>
                  <a:lnTo>
                    <a:pt x="1467" y="580"/>
                  </a:lnTo>
                  <a:lnTo>
                    <a:pt x="1415" y="644"/>
                  </a:lnTo>
                  <a:lnTo>
                    <a:pt x="1369" y="710"/>
                  </a:lnTo>
                  <a:lnTo>
                    <a:pt x="1327" y="779"/>
                  </a:lnTo>
                  <a:lnTo>
                    <a:pt x="1292" y="851"/>
                  </a:lnTo>
                  <a:lnTo>
                    <a:pt x="1261" y="926"/>
                  </a:lnTo>
                  <a:lnTo>
                    <a:pt x="1235" y="1002"/>
                  </a:lnTo>
                  <a:lnTo>
                    <a:pt x="1216" y="1080"/>
                  </a:lnTo>
                  <a:lnTo>
                    <a:pt x="1201" y="1159"/>
                  </a:lnTo>
                  <a:lnTo>
                    <a:pt x="1192" y="1241"/>
                  </a:lnTo>
                  <a:lnTo>
                    <a:pt x="1190" y="1323"/>
                  </a:lnTo>
                  <a:lnTo>
                    <a:pt x="1192" y="1405"/>
                  </a:lnTo>
                  <a:lnTo>
                    <a:pt x="1201" y="1487"/>
                  </a:lnTo>
                  <a:lnTo>
                    <a:pt x="1216" y="1566"/>
                  </a:lnTo>
                  <a:lnTo>
                    <a:pt x="1235" y="1645"/>
                  </a:lnTo>
                  <a:lnTo>
                    <a:pt x="1261" y="1721"/>
                  </a:lnTo>
                  <a:lnTo>
                    <a:pt x="1292" y="1795"/>
                  </a:lnTo>
                  <a:lnTo>
                    <a:pt x="1327" y="1867"/>
                  </a:lnTo>
                  <a:lnTo>
                    <a:pt x="1369" y="1936"/>
                  </a:lnTo>
                  <a:lnTo>
                    <a:pt x="1415" y="2003"/>
                  </a:lnTo>
                  <a:lnTo>
                    <a:pt x="1467" y="2066"/>
                  </a:lnTo>
                  <a:lnTo>
                    <a:pt x="1523" y="2126"/>
                  </a:lnTo>
                  <a:lnTo>
                    <a:pt x="1582" y="2181"/>
                  </a:lnTo>
                  <a:lnTo>
                    <a:pt x="1644" y="2232"/>
                  </a:lnTo>
                  <a:lnTo>
                    <a:pt x="1709" y="2277"/>
                  </a:lnTo>
                  <a:lnTo>
                    <a:pt x="1776" y="2317"/>
                  </a:lnTo>
                  <a:lnTo>
                    <a:pt x="1845" y="2353"/>
                  </a:lnTo>
                  <a:lnTo>
                    <a:pt x="1916" y="2383"/>
                  </a:lnTo>
                  <a:lnTo>
                    <a:pt x="1989" y="2408"/>
                  </a:lnTo>
                  <a:lnTo>
                    <a:pt x="2062" y="2428"/>
                  </a:lnTo>
                  <a:lnTo>
                    <a:pt x="2137" y="2443"/>
                  </a:lnTo>
                  <a:lnTo>
                    <a:pt x="2212" y="2453"/>
                  </a:lnTo>
                  <a:lnTo>
                    <a:pt x="2288" y="2458"/>
                  </a:lnTo>
                  <a:lnTo>
                    <a:pt x="2364" y="2458"/>
                  </a:lnTo>
                  <a:lnTo>
                    <a:pt x="2440" y="2453"/>
                  </a:lnTo>
                  <a:lnTo>
                    <a:pt x="2515" y="2443"/>
                  </a:lnTo>
                  <a:lnTo>
                    <a:pt x="2589" y="2428"/>
                  </a:lnTo>
                  <a:lnTo>
                    <a:pt x="2663" y="2408"/>
                  </a:lnTo>
                  <a:lnTo>
                    <a:pt x="2735" y="2383"/>
                  </a:lnTo>
                  <a:lnTo>
                    <a:pt x="2807" y="2353"/>
                  </a:lnTo>
                  <a:lnTo>
                    <a:pt x="2876" y="2317"/>
                  </a:lnTo>
                  <a:lnTo>
                    <a:pt x="2943" y="2277"/>
                  </a:lnTo>
                  <a:lnTo>
                    <a:pt x="3007" y="2232"/>
                  </a:lnTo>
                  <a:lnTo>
                    <a:pt x="3070" y="2181"/>
                  </a:lnTo>
                  <a:lnTo>
                    <a:pt x="3129" y="2126"/>
                  </a:lnTo>
                  <a:lnTo>
                    <a:pt x="3185" y="2066"/>
                  </a:lnTo>
                  <a:lnTo>
                    <a:pt x="3236" y="2003"/>
                  </a:lnTo>
                  <a:lnTo>
                    <a:pt x="3283" y="1936"/>
                  </a:lnTo>
                  <a:lnTo>
                    <a:pt x="3324" y="1867"/>
                  </a:lnTo>
                  <a:lnTo>
                    <a:pt x="3360" y="1795"/>
                  </a:lnTo>
                  <a:lnTo>
                    <a:pt x="3391" y="1721"/>
                  </a:lnTo>
                  <a:lnTo>
                    <a:pt x="3417" y="1645"/>
                  </a:lnTo>
                  <a:lnTo>
                    <a:pt x="3437" y="1566"/>
                  </a:lnTo>
                  <a:lnTo>
                    <a:pt x="3451" y="1487"/>
                  </a:lnTo>
                  <a:lnTo>
                    <a:pt x="3460" y="1405"/>
                  </a:lnTo>
                  <a:lnTo>
                    <a:pt x="3462" y="1323"/>
                  </a:lnTo>
                  <a:lnTo>
                    <a:pt x="3460" y="1241"/>
                  </a:lnTo>
                  <a:lnTo>
                    <a:pt x="3451" y="1159"/>
                  </a:lnTo>
                  <a:lnTo>
                    <a:pt x="3437" y="1080"/>
                  </a:lnTo>
                  <a:lnTo>
                    <a:pt x="3417" y="1002"/>
                  </a:lnTo>
                  <a:lnTo>
                    <a:pt x="3391" y="926"/>
                  </a:lnTo>
                  <a:lnTo>
                    <a:pt x="3360" y="851"/>
                  </a:lnTo>
                  <a:lnTo>
                    <a:pt x="3324" y="779"/>
                  </a:lnTo>
                  <a:lnTo>
                    <a:pt x="3283" y="710"/>
                  </a:lnTo>
                  <a:lnTo>
                    <a:pt x="3236" y="644"/>
                  </a:lnTo>
                  <a:lnTo>
                    <a:pt x="3185" y="580"/>
                  </a:lnTo>
                  <a:lnTo>
                    <a:pt x="3129" y="520"/>
                  </a:lnTo>
                  <a:lnTo>
                    <a:pt x="3073" y="467"/>
                  </a:lnTo>
                  <a:lnTo>
                    <a:pt x="3013" y="418"/>
                  </a:lnTo>
                  <a:lnTo>
                    <a:pt x="2951" y="374"/>
                  </a:lnTo>
                  <a:lnTo>
                    <a:pt x="2887" y="335"/>
                  </a:lnTo>
                  <a:lnTo>
                    <a:pt x="2822" y="300"/>
                  </a:lnTo>
                  <a:lnTo>
                    <a:pt x="2754" y="270"/>
                  </a:lnTo>
                  <a:lnTo>
                    <a:pt x="2684" y="245"/>
                  </a:lnTo>
                  <a:lnTo>
                    <a:pt x="2615" y="225"/>
                  </a:lnTo>
                  <a:lnTo>
                    <a:pt x="2543" y="208"/>
                  </a:lnTo>
                  <a:lnTo>
                    <a:pt x="2471" y="197"/>
                  </a:lnTo>
                  <a:lnTo>
                    <a:pt x="2399" y="189"/>
                  </a:lnTo>
                  <a:lnTo>
                    <a:pt x="2326" y="187"/>
                  </a:lnTo>
                  <a:close/>
                  <a:moveTo>
                    <a:pt x="2326" y="0"/>
                  </a:moveTo>
                  <a:lnTo>
                    <a:pt x="2411" y="2"/>
                  </a:lnTo>
                  <a:lnTo>
                    <a:pt x="2495" y="10"/>
                  </a:lnTo>
                  <a:lnTo>
                    <a:pt x="2579" y="23"/>
                  </a:lnTo>
                  <a:lnTo>
                    <a:pt x="2662" y="42"/>
                  </a:lnTo>
                  <a:lnTo>
                    <a:pt x="2744" y="66"/>
                  </a:lnTo>
                  <a:lnTo>
                    <a:pt x="2825" y="96"/>
                  </a:lnTo>
                  <a:lnTo>
                    <a:pt x="2903" y="132"/>
                  </a:lnTo>
                  <a:lnTo>
                    <a:pt x="2980" y="172"/>
                  </a:lnTo>
                  <a:lnTo>
                    <a:pt x="3055" y="217"/>
                  </a:lnTo>
                  <a:lnTo>
                    <a:pt x="3127" y="269"/>
                  </a:lnTo>
                  <a:lnTo>
                    <a:pt x="3197" y="325"/>
                  </a:lnTo>
                  <a:lnTo>
                    <a:pt x="3262" y="387"/>
                  </a:lnTo>
                  <a:lnTo>
                    <a:pt x="3323" y="451"/>
                  </a:lnTo>
                  <a:lnTo>
                    <a:pt x="3378" y="519"/>
                  </a:lnTo>
                  <a:lnTo>
                    <a:pt x="3429" y="589"/>
                  </a:lnTo>
                  <a:lnTo>
                    <a:pt x="3474" y="662"/>
                  </a:lnTo>
                  <a:lnTo>
                    <a:pt x="3514" y="738"/>
                  </a:lnTo>
                  <a:lnTo>
                    <a:pt x="3549" y="816"/>
                  </a:lnTo>
                  <a:lnTo>
                    <a:pt x="3580" y="896"/>
                  </a:lnTo>
                  <a:lnTo>
                    <a:pt x="3605" y="979"/>
                  </a:lnTo>
                  <a:lnTo>
                    <a:pt x="3625" y="1063"/>
                  </a:lnTo>
                  <a:lnTo>
                    <a:pt x="3639" y="1148"/>
                  </a:lnTo>
                  <a:lnTo>
                    <a:pt x="3647" y="1236"/>
                  </a:lnTo>
                  <a:lnTo>
                    <a:pt x="3650" y="1323"/>
                  </a:lnTo>
                  <a:lnTo>
                    <a:pt x="3647" y="1411"/>
                  </a:lnTo>
                  <a:lnTo>
                    <a:pt x="3639" y="1498"/>
                  </a:lnTo>
                  <a:lnTo>
                    <a:pt x="3625" y="1583"/>
                  </a:lnTo>
                  <a:lnTo>
                    <a:pt x="3605" y="1667"/>
                  </a:lnTo>
                  <a:lnTo>
                    <a:pt x="3580" y="1750"/>
                  </a:lnTo>
                  <a:lnTo>
                    <a:pt x="3549" y="1830"/>
                  </a:lnTo>
                  <a:lnTo>
                    <a:pt x="3514" y="1908"/>
                  </a:lnTo>
                  <a:lnTo>
                    <a:pt x="3474" y="1984"/>
                  </a:lnTo>
                  <a:lnTo>
                    <a:pt x="3429" y="2057"/>
                  </a:lnTo>
                  <a:lnTo>
                    <a:pt x="3378" y="2128"/>
                  </a:lnTo>
                  <a:lnTo>
                    <a:pt x="3323" y="2196"/>
                  </a:lnTo>
                  <a:lnTo>
                    <a:pt x="3262" y="2260"/>
                  </a:lnTo>
                  <a:lnTo>
                    <a:pt x="3197" y="2321"/>
                  </a:lnTo>
                  <a:lnTo>
                    <a:pt x="3127" y="2378"/>
                  </a:lnTo>
                  <a:lnTo>
                    <a:pt x="3055" y="2429"/>
                  </a:lnTo>
                  <a:lnTo>
                    <a:pt x="2980" y="2474"/>
                  </a:lnTo>
                  <a:lnTo>
                    <a:pt x="2903" y="2514"/>
                  </a:lnTo>
                  <a:lnTo>
                    <a:pt x="2825" y="2550"/>
                  </a:lnTo>
                  <a:lnTo>
                    <a:pt x="2744" y="2579"/>
                  </a:lnTo>
                  <a:lnTo>
                    <a:pt x="2662" y="2604"/>
                  </a:lnTo>
                  <a:lnTo>
                    <a:pt x="2579" y="2623"/>
                  </a:lnTo>
                  <a:lnTo>
                    <a:pt x="2495" y="2636"/>
                  </a:lnTo>
                  <a:lnTo>
                    <a:pt x="2411" y="2644"/>
                  </a:lnTo>
                  <a:lnTo>
                    <a:pt x="2326" y="2647"/>
                  </a:lnTo>
                  <a:lnTo>
                    <a:pt x="2242" y="2644"/>
                  </a:lnTo>
                  <a:lnTo>
                    <a:pt x="2158" y="2636"/>
                  </a:lnTo>
                  <a:lnTo>
                    <a:pt x="2074" y="2623"/>
                  </a:lnTo>
                  <a:lnTo>
                    <a:pt x="1991" y="2604"/>
                  </a:lnTo>
                  <a:lnTo>
                    <a:pt x="1909" y="2579"/>
                  </a:lnTo>
                  <a:lnTo>
                    <a:pt x="1829" y="2551"/>
                  </a:lnTo>
                  <a:lnTo>
                    <a:pt x="1751" y="2515"/>
                  </a:lnTo>
                  <a:lnTo>
                    <a:pt x="1673" y="2475"/>
                  </a:lnTo>
                  <a:lnTo>
                    <a:pt x="1599" y="2430"/>
                  </a:lnTo>
                  <a:lnTo>
                    <a:pt x="1527" y="2379"/>
                  </a:lnTo>
                  <a:lnTo>
                    <a:pt x="1459" y="2323"/>
                  </a:lnTo>
                  <a:lnTo>
                    <a:pt x="1301" y="2481"/>
                  </a:lnTo>
                  <a:lnTo>
                    <a:pt x="1461" y="2641"/>
                  </a:lnTo>
                  <a:lnTo>
                    <a:pt x="1473" y="2656"/>
                  </a:lnTo>
                  <a:lnTo>
                    <a:pt x="1482" y="2672"/>
                  </a:lnTo>
                  <a:lnTo>
                    <a:pt x="1488" y="2690"/>
                  </a:lnTo>
                  <a:lnTo>
                    <a:pt x="1489" y="2708"/>
                  </a:lnTo>
                  <a:lnTo>
                    <a:pt x="1488" y="2727"/>
                  </a:lnTo>
                  <a:lnTo>
                    <a:pt x="1482" y="2744"/>
                  </a:lnTo>
                  <a:lnTo>
                    <a:pt x="1473" y="2760"/>
                  </a:lnTo>
                  <a:lnTo>
                    <a:pt x="1461" y="2774"/>
                  </a:lnTo>
                  <a:lnTo>
                    <a:pt x="709" y="3527"/>
                  </a:lnTo>
                  <a:lnTo>
                    <a:pt x="674" y="3558"/>
                  </a:lnTo>
                  <a:lnTo>
                    <a:pt x="636" y="3586"/>
                  </a:lnTo>
                  <a:lnTo>
                    <a:pt x="595" y="3608"/>
                  </a:lnTo>
                  <a:lnTo>
                    <a:pt x="552" y="3626"/>
                  </a:lnTo>
                  <a:lnTo>
                    <a:pt x="508" y="3639"/>
                  </a:lnTo>
                  <a:lnTo>
                    <a:pt x="462" y="3647"/>
                  </a:lnTo>
                  <a:lnTo>
                    <a:pt x="415" y="3649"/>
                  </a:lnTo>
                  <a:lnTo>
                    <a:pt x="368" y="3647"/>
                  </a:lnTo>
                  <a:lnTo>
                    <a:pt x="322" y="3639"/>
                  </a:lnTo>
                  <a:lnTo>
                    <a:pt x="278" y="3626"/>
                  </a:lnTo>
                  <a:lnTo>
                    <a:pt x="236" y="3608"/>
                  </a:lnTo>
                  <a:lnTo>
                    <a:pt x="195" y="3586"/>
                  </a:lnTo>
                  <a:lnTo>
                    <a:pt x="157" y="3558"/>
                  </a:lnTo>
                  <a:lnTo>
                    <a:pt x="122" y="3527"/>
                  </a:lnTo>
                  <a:lnTo>
                    <a:pt x="91" y="3492"/>
                  </a:lnTo>
                  <a:lnTo>
                    <a:pt x="63" y="3454"/>
                  </a:lnTo>
                  <a:lnTo>
                    <a:pt x="41" y="3413"/>
                  </a:lnTo>
                  <a:lnTo>
                    <a:pt x="23" y="3371"/>
                  </a:lnTo>
                  <a:lnTo>
                    <a:pt x="10" y="3327"/>
                  </a:lnTo>
                  <a:lnTo>
                    <a:pt x="2" y="3281"/>
                  </a:lnTo>
                  <a:lnTo>
                    <a:pt x="0" y="3234"/>
                  </a:lnTo>
                  <a:lnTo>
                    <a:pt x="2" y="3187"/>
                  </a:lnTo>
                  <a:lnTo>
                    <a:pt x="10" y="3141"/>
                  </a:lnTo>
                  <a:lnTo>
                    <a:pt x="23" y="3097"/>
                  </a:lnTo>
                  <a:lnTo>
                    <a:pt x="41" y="3054"/>
                  </a:lnTo>
                  <a:lnTo>
                    <a:pt x="63" y="3013"/>
                  </a:lnTo>
                  <a:lnTo>
                    <a:pt x="91" y="2975"/>
                  </a:lnTo>
                  <a:lnTo>
                    <a:pt x="122" y="2940"/>
                  </a:lnTo>
                  <a:lnTo>
                    <a:pt x="875" y="2188"/>
                  </a:lnTo>
                  <a:lnTo>
                    <a:pt x="889" y="2176"/>
                  </a:lnTo>
                  <a:lnTo>
                    <a:pt x="905" y="2167"/>
                  </a:lnTo>
                  <a:lnTo>
                    <a:pt x="922" y="2161"/>
                  </a:lnTo>
                  <a:lnTo>
                    <a:pt x="941" y="2160"/>
                  </a:lnTo>
                  <a:lnTo>
                    <a:pt x="959" y="2161"/>
                  </a:lnTo>
                  <a:lnTo>
                    <a:pt x="977" y="2167"/>
                  </a:lnTo>
                  <a:lnTo>
                    <a:pt x="993" y="2176"/>
                  </a:lnTo>
                  <a:lnTo>
                    <a:pt x="1008" y="2188"/>
                  </a:lnTo>
                  <a:lnTo>
                    <a:pt x="1168" y="2348"/>
                  </a:lnTo>
                  <a:lnTo>
                    <a:pt x="1326" y="2190"/>
                  </a:lnTo>
                  <a:lnTo>
                    <a:pt x="1271" y="2124"/>
                  </a:lnTo>
                  <a:lnTo>
                    <a:pt x="1221" y="2053"/>
                  </a:lnTo>
                  <a:lnTo>
                    <a:pt x="1176" y="1980"/>
                  </a:lnTo>
                  <a:lnTo>
                    <a:pt x="1136" y="1905"/>
                  </a:lnTo>
                  <a:lnTo>
                    <a:pt x="1101" y="1827"/>
                  </a:lnTo>
                  <a:lnTo>
                    <a:pt x="1071" y="1747"/>
                  </a:lnTo>
                  <a:lnTo>
                    <a:pt x="1046" y="1666"/>
                  </a:lnTo>
                  <a:lnTo>
                    <a:pt x="1028" y="1582"/>
                  </a:lnTo>
                  <a:lnTo>
                    <a:pt x="1013" y="1497"/>
                  </a:lnTo>
                  <a:lnTo>
                    <a:pt x="1004" y="1410"/>
                  </a:lnTo>
                  <a:lnTo>
                    <a:pt x="1002" y="1323"/>
                  </a:lnTo>
                  <a:lnTo>
                    <a:pt x="1004" y="1236"/>
                  </a:lnTo>
                  <a:lnTo>
                    <a:pt x="1013" y="1148"/>
                  </a:lnTo>
                  <a:lnTo>
                    <a:pt x="1028" y="1063"/>
                  </a:lnTo>
                  <a:lnTo>
                    <a:pt x="1046" y="979"/>
                  </a:lnTo>
                  <a:lnTo>
                    <a:pt x="1072" y="896"/>
                  </a:lnTo>
                  <a:lnTo>
                    <a:pt x="1102" y="816"/>
                  </a:lnTo>
                  <a:lnTo>
                    <a:pt x="1137" y="738"/>
                  </a:lnTo>
                  <a:lnTo>
                    <a:pt x="1178" y="662"/>
                  </a:lnTo>
                  <a:lnTo>
                    <a:pt x="1223" y="589"/>
                  </a:lnTo>
                  <a:lnTo>
                    <a:pt x="1274" y="519"/>
                  </a:lnTo>
                  <a:lnTo>
                    <a:pt x="1329" y="451"/>
                  </a:lnTo>
                  <a:lnTo>
                    <a:pt x="1389" y="387"/>
                  </a:lnTo>
                  <a:lnTo>
                    <a:pt x="1456" y="325"/>
                  </a:lnTo>
                  <a:lnTo>
                    <a:pt x="1525" y="269"/>
                  </a:lnTo>
                  <a:lnTo>
                    <a:pt x="1597" y="217"/>
                  </a:lnTo>
                  <a:lnTo>
                    <a:pt x="1672" y="172"/>
                  </a:lnTo>
                  <a:lnTo>
                    <a:pt x="1749" y="132"/>
                  </a:lnTo>
                  <a:lnTo>
                    <a:pt x="1827" y="96"/>
                  </a:lnTo>
                  <a:lnTo>
                    <a:pt x="1908" y="66"/>
                  </a:lnTo>
                  <a:lnTo>
                    <a:pt x="1990" y="42"/>
                  </a:lnTo>
                  <a:lnTo>
                    <a:pt x="2073" y="23"/>
                  </a:lnTo>
                  <a:lnTo>
                    <a:pt x="2157" y="10"/>
                  </a:lnTo>
                  <a:lnTo>
                    <a:pt x="2241" y="2"/>
                  </a:lnTo>
                  <a:lnTo>
                    <a:pt x="23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0" name="Freeform 99"/>
            <p:cNvSpPr>
              <a:spLocks noEditPoints="1"/>
            </p:cNvSpPr>
            <p:nvPr/>
          </p:nvSpPr>
          <p:spPr bwMode="auto">
            <a:xfrm>
              <a:off x="9309100" y="2741613"/>
              <a:ext cx="290512" cy="290513"/>
            </a:xfrm>
            <a:custGeom>
              <a:avLst/>
              <a:gdLst>
                <a:gd name="T0" fmla="*/ 793 w 1834"/>
                <a:gd name="T1" fmla="*/ 199 h 1834"/>
                <a:gd name="T2" fmla="*/ 613 w 1834"/>
                <a:gd name="T3" fmla="*/ 254 h 1834"/>
                <a:gd name="T4" fmla="*/ 450 w 1834"/>
                <a:gd name="T5" fmla="*/ 356 h 1834"/>
                <a:gd name="T6" fmla="*/ 318 w 1834"/>
                <a:gd name="T7" fmla="*/ 502 h 1834"/>
                <a:gd name="T8" fmla="*/ 230 w 1834"/>
                <a:gd name="T9" fmla="*/ 671 h 1834"/>
                <a:gd name="T10" fmla="*/ 190 w 1834"/>
                <a:gd name="T11" fmla="*/ 855 h 1834"/>
                <a:gd name="T12" fmla="*/ 198 w 1834"/>
                <a:gd name="T13" fmla="*/ 1041 h 1834"/>
                <a:gd name="T14" fmla="*/ 253 w 1834"/>
                <a:gd name="T15" fmla="*/ 1221 h 1834"/>
                <a:gd name="T16" fmla="*/ 356 w 1834"/>
                <a:gd name="T17" fmla="*/ 1384 h 1834"/>
                <a:gd name="T18" fmla="*/ 502 w 1834"/>
                <a:gd name="T19" fmla="*/ 1516 h 1834"/>
                <a:gd name="T20" fmla="*/ 672 w 1834"/>
                <a:gd name="T21" fmla="*/ 1604 h 1834"/>
                <a:gd name="T22" fmla="*/ 855 w 1834"/>
                <a:gd name="T23" fmla="*/ 1644 h 1834"/>
                <a:gd name="T24" fmla="*/ 1041 w 1834"/>
                <a:gd name="T25" fmla="*/ 1636 h 1834"/>
                <a:gd name="T26" fmla="*/ 1220 w 1834"/>
                <a:gd name="T27" fmla="*/ 1581 h 1834"/>
                <a:gd name="T28" fmla="*/ 1384 w 1834"/>
                <a:gd name="T29" fmla="*/ 1478 h 1834"/>
                <a:gd name="T30" fmla="*/ 1517 w 1834"/>
                <a:gd name="T31" fmla="*/ 1332 h 1834"/>
                <a:gd name="T32" fmla="*/ 1604 w 1834"/>
                <a:gd name="T33" fmla="*/ 1163 h 1834"/>
                <a:gd name="T34" fmla="*/ 1644 w 1834"/>
                <a:gd name="T35" fmla="*/ 979 h 1834"/>
                <a:gd name="T36" fmla="*/ 1635 w 1834"/>
                <a:gd name="T37" fmla="*/ 793 h 1834"/>
                <a:gd name="T38" fmla="*/ 1580 w 1834"/>
                <a:gd name="T39" fmla="*/ 614 h 1834"/>
                <a:gd name="T40" fmla="*/ 1478 w 1834"/>
                <a:gd name="T41" fmla="*/ 450 h 1834"/>
                <a:gd name="T42" fmla="*/ 1332 w 1834"/>
                <a:gd name="T43" fmla="*/ 317 h 1834"/>
                <a:gd name="T44" fmla="*/ 1161 w 1834"/>
                <a:gd name="T45" fmla="*/ 230 h 1834"/>
                <a:gd name="T46" fmla="*/ 979 w 1834"/>
                <a:gd name="T47" fmla="*/ 190 h 1834"/>
                <a:gd name="T48" fmla="*/ 988 w 1834"/>
                <a:gd name="T49" fmla="*/ 3 h 1834"/>
                <a:gd name="T50" fmla="*/ 1195 w 1834"/>
                <a:gd name="T51" fmla="*/ 43 h 1834"/>
                <a:gd name="T52" fmla="*/ 1390 w 1834"/>
                <a:gd name="T53" fmla="*/ 132 h 1834"/>
                <a:gd name="T54" fmla="*/ 1565 w 1834"/>
                <a:gd name="T55" fmla="*/ 269 h 1834"/>
                <a:gd name="T56" fmla="*/ 1702 w 1834"/>
                <a:gd name="T57" fmla="*/ 444 h 1834"/>
                <a:gd name="T58" fmla="*/ 1791 w 1834"/>
                <a:gd name="T59" fmla="*/ 639 h 1834"/>
                <a:gd name="T60" fmla="*/ 1831 w 1834"/>
                <a:gd name="T61" fmla="*/ 846 h 1834"/>
                <a:gd name="T62" fmla="*/ 1823 w 1834"/>
                <a:gd name="T63" fmla="*/ 1057 h 1834"/>
                <a:gd name="T64" fmla="*/ 1767 w 1834"/>
                <a:gd name="T65" fmla="*/ 1262 h 1834"/>
                <a:gd name="T66" fmla="*/ 1661 w 1834"/>
                <a:gd name="T67" fmla="*/ 1452 h 1834"/>
                <a:gd name="T68" fmla="*/ 1565 w 1834"/>
                <a:gd name="T69" fmla="*/ 1565 h 1834"/>
                <a:gd name="T70" fmla="*/ 1390 w 1834"/>
                <a:gd name="T71" fmla="*/ 1702 h 1834"/>
                <a:gd name="T72" fmla="*/ 1195 w 1834"/>
                <a:gd name="T73" fmla="*/ 1791 h 1834"/>
                <a:gd name="T74" fmla="*/ 988 w 1834"/>
                <a:gd name="T75" fmla="*/ 1831 h 1834"/>
                <a:gd name="T76" fmla="*/ 777 w 1834"/>
                <a:gd name="T77" fmla="*/ 1823 h 1834"/>
                <a:gd name="T78" fmla="*/ 572 w 1834"/>
                <a:gd name="T79" fmla="*/ 1766 h 1834"/>
                <a:gd name="T80" fmla="*/ 382 w 1834"/>
                <a:gd name="T81" fmla="*/ 1662 h 1834"/>
                <a:gd name="T82" fmla="*/ 218 w 1834"/>
                <a:gd name="T83" fmla="*/ 1510 h 1834"/>
                <a:gd name="T84" fmla="*/ 96 w 1834"/>
                <a:gd name="T85" fmla="*/ 1327 h 1834"/>
                <a:gd name="T86" fmla="*/ 24 w 1834"/>
                <a:gd name="T87" fmla="*/ 1127 h 1834"/>
                <a:gd name="T88" fmla="*/ 0 w 1834"/>
                <a:gd name="T89" fmla="*/ 917 h 1834"/>
                <a:gd name="T90" fmla="*/ 24 w 1834"/>
                <a:gd name="T91" fmla="*/ 707 h 1834"/>
                <a:gd name="T92" fmla="*/ 96 w 1834"/>
                <a:gd name="T93" fmla="*/ 507 h 1834"/>
                <a:gd name="T94" fmla="*/ 218 w 1834"/>
                <a:gd name="T95" fmla="*/ 324 h 1834"/>
                <a:gd name="T96" fmla="*/ 382 w 1834"/>
                <a:gd name="T97" fmla="*/ 173 h 1834"/>
                <a:gd name="T98" fmla="*/ 572 w 1834"/>
                <a:gd name="T99" fmla="*/ 68 h 1834"/>
                <a:gd name="T100" fmla="*/ 777 w 1834"/>
                <a:gd name="T101" fmla="*/ 11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34" h="1834">
                  <a:moveTo>
                    <a:pt x="917" y="188"/>
                  </a:moveTo>
                  <a:lnTo>
                    <a:pt x="855" y="190"/>
                  </a:lnTo>
                  <a:lnTo>
                    <a:pt x="793" y="199"/>
                  </a:lnTo>
                  <a:lnTo>
                    <a:pt x="732" y="211"/>
                  </a:lnTo>
                  <a:lnTo>
                    <a:pt x="672" y="230"/>
                  </a:lnTo>
                  <a:lnTo>
                    <a:pt x="613" y="254"/>
                  </a:lnTo>
                  <a:lnTo>
                    <a:pt x="556" y="283"/>
                  </a:lnTo>
                  <a:lnTo>
                    <a:pt x="502" y="317"/>
                  </a:lnTo>
                  <a:lnTo>
                    <a:pt x="450" y="356"/>
                  </a:lnTo>
                  <a:lnTo>
                    <a:pt x="402" y="402"/>
                  </a:lnTo>
                  <a:lnTo>
                    <a:pt x="356" y="450"/>
                  </a:lnTo>
                  <a:lnTo>
                    <a:pt x="318" y="502"/>
                  </a:lnTo>
                  <a:lnTo>
                    <a:pt x="283" y="556"/>
                  </a:lnTo>
                  <a:lnTo>
                    <a:pt x="253" y="614"/>
                  </a:lnTo>
                  <a:lnTo>
                    <a:pt x="230" y="671"/>
                  </a:lnTo>
                  <a:lnTo>
                    <a:pt x="211" y="732"/>
                  </a:lnTo>
                  <a:lnTo>
                    <a:pt x="198" y="793"/>
                  </a:lnTo>
                  <a:lnTo>
                    <a:pt x="190" y="855"/>
                  </a:lnTo>
                  <a:lnTo>
                    <a:pt x="188" y="917"/>
                  </a:lnTo>
                  <a:lnTo>
                    <a:pt x="190" y="979"/>
                  </a:lnTo>
                  <a:lnTo>
                    <a:pt x="198" y="1041"/>
                  </a:lnTo>
                  <a:lnTo>
                    <a:pt x="211" y="1102"/>
                  </a:lnTo>
                  <a:lnTo>
                    <a:pt x="230" y="1163"/>
                  </a:lnTo>
                  <a:lnTo>
                    <a:pt x="253" y="1221"/>
                  </a:lnTo>
                  <a:lnTo>
                    <a:pt x="283" y="1278"/>
                  </a:lnTo>
                  <a:lnTo>
                    <a:pt x="318" y="1332"/>
                  </a:lnTo>
                  <a:lnTo>
                    <a:pt x="356" y="1384"/>
                  </a:lnTo>
                  <a:lnTo>
                    <a:pt x="402" y="1432"/>
                  </a:lnTo>
                  <a:lnTo>
                    <a:pt x="450" y="1478"/>
                  </a:lnTo>
                  <a:lnTo>
                    <a:pt x="502" y="1516"/>
                  </a:lnTo>
                  <a:lnTo>
                    <a:pt x="556" y="1551"/>
                  </a:lnTo>
                  <a:lnTo>
                    <a:pt x="613" y="1581"/>
                  </a:lnTo>
                  <a:lnTo>
                    <a:pt x="672" y="1604"/>
                  </a:lnTo>
                  <a:lnTo>
                    <a:pt x="732" y="1623"/>
                  </a:lnTo>
                  <a:lnTo>
                    <a:pt x="793" y="1636"/>
                  </a:lnTo>
                  <a:lnTo>
                    <a:pt x="855" y="1644"/>
                  </a:lnTo>
                  <a:lnTo>
                    <a:pt x="917" y="1646"/>
                  </a:lnTo>
                  <a:lnTo>
                    <a:pt x="979" y="1644"/>
                  </a:lnTo>
                  <a:lnTo>
                    <a:pt x="1041" y="1636"/>
                  </a:lnTo>
                  <a:lnTo>
                    <a:pt x="1102" y="1623"/>
                  </a:lnTo>
                  <a:lnTo>
                    <a:pt x="1161" y="1604"/>
                  </a:lnTo>
                  <a:lnTo>
                    <a:pt x="1220" y="1581"/>
                  </a:lnTo>
                  <a:lnTo>
                    <a:pt x="1278" y="1551"/>
                  </a:lnTo>
                  <a:lnTo>
                    <a:pt x="1332" y="1516"/>
                  </a:lnTo>
                  <a:lnTo>
                    <a:pt x="1384" y="1478"/>
                  </a:lnTo>
                  <a:lnTo>
                    <a:pt x="1432" y="1432"/>
                  </a:lnTo>
                  <a:lnTo>
                    <a:pt x="1478" y="1384"/>
                  </a:lnTo>
                  <a:lnTo>
                    <a:pt x="1517" y="1332"/>
                  </a:lnTo>
                  <a:lnTo>
                    <a:pt x="1551" y="1278"/>
                  </a:lnTo>
                  <a:lnTo>
                    <a:pt x="1580" y="1221"/>
                  </a:lnTo>
                  <a:lnTo>
                    <a:pt x="1604" y="1163"/>
                  </a:lnTo>
                  <a:lnTo>
                    <a:pt x="1623" y="1102"/>
                  </a:lnTo>
                  <a:lnTo>
                    <a:pt x="1635" y="1041"/>
                  </a:lnTo>
                  <a:lnTo>
                    <a:pt x="1644" y="979"/>
                  </a:lnTo>
                  <a:lnTo>
                    <a:pt x="1646" y="917"/>
                  </a:lnTo>
                  <a:lnTo>
                    <a:pt x="1644" y="855"/>
                  </a:lnTo>
                  <a:lnTo>
                    <a:pt x="1635" y="793"/>
                  </a:lnTo>
                  <a:lnTo>
                    <a:pt x="1623" y="732"/>
                  </a:lnTo>
                  <a:lnTo>
                    <a:pt x="1604" y="671"/>
                  </a:lnTo>
                  <a:lnTo>
                    <a:pt x="1580" y="614"/>
                  </a:lnTo>
                  <a:lnTo>
                    <a:pt x="1551" y="556"/>
                  </a:lnTo>
                  <a:lnTo>
                    <a:pt x="1517" y="502"/>
                  </a:lnTo>
                  <a:lnTo>
                    <a:pt x="1478" y="450"/>
                  </a:lnTo>
                  <a:lnTo>
                    <a:pt x="1432" y="402"/>
                  </a:lnTo>
                  <a:lnTo>
                    <a:pt x="1384" y="356"/>
                  </a:lnTo>
                  <a:lnTo>
                    <a:pt x="1332" y="317"/>
                  </a:lnTo>
                  <a:lnTo>
                    <a:pt x="1278" y="283"/>
                  </a:lnTo>
                  <a:lnTo>
                    <a:pt x="1220" y="254"/>
                  </a:lnTo>
                  <a:lnTo>
                    <a:pt x="1161" y="230"/>
                  </a:lnTo>
                  <a:lnTo>
                    <a:pt x="1102" y="211"/>
                  </a:lnTo>
                  <a:lnTo>
                    <a:pt x="1041" y="199"/>
                  </a:lnTo>
                  <a:lnTo>
                    <a:pt x="979" y="190"/>
                  </a:lnTo>
                  <a:lnTo>
                    <a:pt x="917" y="188"/>
                  </a:lnTo>
                  <a:close/>
                  <a:moveTo>
                    <a:pt x="917" y="0"/>
                  </a:moveTo>
                  <a:lnTo>
                    <a:pt x="988" y="3"/>
                  </a:lnTo>
                  <a:lnTo>
                    <a:pt x="1058" y="11"/>
                  </a:lnTo>
                  <a:lnTo>
                    <a:pt x="1127" y="24"/>
                  </a:lnTo>
                  <a:lnTo>
                    <a:pt x="1195" y="43"/>
                  </a:lnTo>
                  <a:lnTo>
                    <a:pt x="1262" y="68"/>
                  </a:lnTo>
                  <a:lnTo>
                    <a:pt x="1327" y="97"/>
                  </a:lnTo>
                  <a:lnTo>
                    <a:pt x="1390" y="132"/>
                  </a:lnTo>
                  <a:lnTo>
                    <a:pt x="1452" y="173"/>
                  </a:lnTo>
                  <a:lnTo>
                    <a:pt x="1510" y="218"/>
                  </a:lnTo>
                  <a:lnTo>
                    <a:pt x="1565" y="269"/>
                  </a:lnTo>
                  <a:lnTo>
                    <a:pt x="1616" y="324"/>
                  </a:lnTo>
                  <a:lnTo>
                    <a:pt x="1661" y="382"/>
                  </a:lnTo>
                  <a:lnTo>
                    <a:pt x="1702" y="444"/>
                  </a:lnTo>
                  <a:lnTo>
                    <a:pt x="1737" y="507"/>
                  </a:lnTo>
                  <a:lnTo>
                    <a:pt x="1767" y="572"/>
                  </a:lnTo>
                  <a:lnTo>
                    <a:pt x="1791" y="639"/>
                  </a:lnTo>
                  <a:lnTo>
                    <a:pt x="1810" y="707"/>
                  </a:lnTo>
                  <a:lnTo>
                    <a:pt x="1823" y="776"/>
                  </a:lnTo>
                  <a:lnTo>
                    <a:pt x="1831" y="846"/>
                  </a:lnTo>
                  <a:lnTo>
                    <a:pt x="1834" y="917"/>
                  </a:lnTo>
                  <a:lnTo>
                    <a:pt x="1831" y="988"/>
                  </a:lnTo>
                  <a:lnTo>
                    <a:pt x="1823" y="1057"/>
                  </a:lnTo>
                  <a:lnTo>
                    <a:pt x="1810" y="1127"/>
                  </a:lnTo>
                  <a:lnTo>
                    <a:pt x="1791" y="1196"/>
                  </a:lnTo>
                  <a:lnTo>
                    <a:pt x="1767" y="1262"/>
                  </a:lnTo>
                  <a:lnTo>
                    <a:pt x="1737" y="1327"/>
                  </a:lnTo>
                  <a:lnTo>
                    <a:pt x="1702" y="1391"/>
                  </a:lnTo>
                  <a:lnTo>
                    <a:pt x="1661" y="1452"/>
                  </a:lnTo>
                  <a:lnTo>
                    <a:pt x="1616" y="1510"/>
                  </a:lnTo>
                  <a:lnTo>
                    <a:pt x="1565" y="1565"/>
                  </a:lnTo>
                  <a:lnTo>
                    <a:pt x="1565" y="1565"/>
                  </a:lnTo>
                  <a:lnTo>
                    <a:pt x="1510" y="1616"/>
                  </a:lnTo>
                  <a:lnTo>
                    <a:pt x="1452" y="1662"/>
                  </a:lnTo>
                  <a:lnTo>
                    <a:pt x="1390" y="1702"/>
                  </a:lnTo>
                  <a:lnTo>
                    <a:pt x="1327" y="1738"/>
                  </a:lnTo>
                  <a:lnTo>
                    <a:pt x="1262" y="1766"/>
                  </a:lnTo>
                  <a:lnTo>
                    <a:pt x="1195" y="1791"/>
                  </a:lnTo>
                  <a:lnTo>
                    <a:pt x="1127" y="1810"/>
                  </a:lnTo>
                  <a:lnTo>
                    <a:pt x="1058" y="1823"/>
                  </a:lnTo>
                  <a:lnTo>
                    <a:pt x="988" y="1831"/>
                  </a:lnTo>
                  <a:lnTo>
                    <a:pt x="917" y="1834"/>
                  </a:lnTo>
                  <a:lnTo>
                    <a:pt x="846" y="1831"/>
                  </a:lnTo>
                  <a:lnTo>
                    <a:pt x="777" y="1823"/>
                  </a:lnTo>
                  <a:lnTo>
                    <a:pt x="707" y="1810"/>
                  </a:lnTo>
                  <a:lnTo>
                    <a:pt x="638" y="1791"/>
                  </a:lnTo>
                  <a:lnTo>
                    <a:pt x="572" y="1766"/>
                  </a:lnTo>
                  <a:lnTo>
                    <a:pt x="507" y="1738"/>
                  </a:lnTo>
                  <a:lnTo>
                    <a:pt x="443" y="1702"/>
                  </a:lnTo>
                  <a:lnTo>
                    <a:pt x="382" y="1662"/>
                  </a:lnTo>
                  <a:lnTo>
                    <a:pt x="324" y="1616"/>
                  </a:lnTo>
                  <a:lnTo>
                    <a:pt x="269" y="1565"/>
                  </a:lnTo>
                  <a:lnTo>
                    <a:pt x="218" y="1510"/>
                  </a:lnTo>
                  <a:lnTo>
                    <a:pt x="172" y="1452"/>
                  </a:lnTo>
                  <a:lnTo>
                    <a:pt x="132" y="1391"/>
                  </a:lnTo>
                  <a:lnTo>
                    <a:pt x="96" y="1327"/>
                  </a:lnTo>
                  <a:lnTo>
                    <a:pt x="68" y="1262"/>
                  </a:lnTo>
                  <a:lnTo>
                    <a:pt x="43" y="1196"/>
                  </a:lnTo>
                  <a:lnTo>
                    <a:pt x="24" y="1127"/>
                  </a:lnTo>
                  <a:lnTo>
                    <a:pt x="11" y="1057"/>
                  </a:lnTo>
                  <a:lnTo>
                    <a:pt x="3" y="988"/>
                  </a:lnTo>
                  <a:lnTo>
                    <a:pt x="0" y="917"/>
                  </a:lnTo>
                  <a:lnTo>
                    <a:pt x="3" y="846"/>
                  </a:lnTo>
                  <a:lnTo>
                    <a:pt x="11" y="776"/>
                  </a:lnTo>
                  <a:lnTo>
                    <a:pt x="24" y="707"/>
                  </a:lnTo>
                  <a:lnTo>
                    <a:pt x="43" y="639"/>
                  </a:lnTo>
                  <a:lnTo>
                    <a:pt x="68" y="572"/>
                  </a:lnTo>
                  <a:lnTo>
                    <a:pt x="96" y="507"/>
                  </a:lnTo>
                  <a:lnTo>
                    <a:pt x="132" y="444"/>
                  </a:lnTo>
                  <a:lnTo>
                    <a:pt x="172" y="382"/>
                  </a:lnTo>
                  <a:lnTo>
                    <a:pt x="218" y="324"/>
                  </a:lnTo>
                  <a:lnTo>
                    <a:pt x="269" y="269"/>
                  </a:lnTo>
                  <a:lnTo>
                    <a:pt x="324" y="218"/>
                  </a:lnTo>
                  <a:lnTo>
                    <a:pt x="382" y="173"/>
                  </a:lnTo>
                  <a:lnTo>
                    <a:pt x="443" y="132"/>
                  </a:lnTo>
                  <a:lnTo>
                    <a:pt x="507" y="97"/>
                  </a:lnTo>
                  <a:lnTo>
                    <a:pt x="572" y="68"/>
                  </a:lnTo>
                  <a:lnTo>
                    <a:pt x="638" y="43"/>
                  </a:lnTo>
                  <a:lnTo>
                    <a:pt x="707" y="24"/>
                  </a:lnTo>
                  <a:lnTo>
                    <a:pt x="777" y="11"/>
                  </a:lnTo>
                  <a:lnTo>
                    <a:pt x="846" y="3"/>
                  </a:lnTo>
                  <a:lnTo>
                    <a:pt x="9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1" name="Freeform 100"/>
            <p:cNvSpPr/>
            <p:nvPr/>
          </p:nvSpPr>
          <p:spPr bwMode="auto">
            <a:xfrm>
              <a:off x="9394825" y="2808288"/>
              <a:ext cx="119062" cy="47625"/>
            </a:xfrm>
            <a:custGeom>
              <a:avLst/>
              <a:gdLst>
                <a:gd name="T0" fmla="*/ 352 w 753"/>
                <a:gd name="T1" fmla="*/ 0 h 304"/>
                <a:gd name="T2" fmla="*/ 402 w 753"/>
                <a:gd name="T3" fmla="*/ 0 h 304"/>
                <a:gd name="T4" fmla="*/ 452 w 753"/>
                <a:gd name="T5" fmla="*/ 4 h 304"/>
                <a:gd name="T6" fmla="*/ 502 w 753"/>
                <a:gd name="T7" fmla="*/ 15 h 304"/>
                <a:gd name="T8" fmla="*/ 551 w 753"/>
                <a:gd name="T9" fmla="*/ 31 h 304"/>
                <a:gd name="T10" fmla="*/ 598 w 753"/>
                <a:gd name="T11" fmla="*/ 51 h 304"/>
                <a:gd name="T12" fmla="*/ 644 w 753"/>
                <a:gd name="T13" fmla="*/ 77 h 304"/>
                <a:gd name="T14" fmla="*/ 687 w 753"/>
                <a:gd name="T15" fmla="*/ 107 h 304"/>
                <a:gd name="T16" fmla="*/ 727 w 753"/>
                <a:gd name="T17" fmla="*/ 143 h 304"/>
                <a:gd name="T18" fmla="*/ 740 w 753"/>
                <a:gd name="T19" fmla="*/ 160 h 304"/>
                <a:gd name="T20" fmla="*/ 749 w 753"/>
                <a:gd name="T21" fmla="*/ 179 h 304"/>
                <a:gd name="T22" fmla="*/ 753 w 753"/>
                <a:gd name="T23" fmla="*/ 200 h 304"/>
                <a:gd name="T24" fmla="*/ 753 w 753"/>
                <a:gd name="T25" fmla="*/ 220 h 304"/>
                <a:gd name="T26" fmla="*/ 749 w 753"/>
                <a:gd name="T27" fmla="*/ 241 h 304"/>
                <a:gd name="T28" fmla="*/ 740 w 753"/>
                <a:gd name="T29" fmla="*/ 260 h 304"/>
                <a:gd name="T30" fmla="*/ 727 w 753"/>
                <a:gd name="T31" fmla="*/ 276 h 304"/>
                <a:gd name="T32" fmla="*/ 712 w 753"/>
                <a:gd name="T33" fmla="*/ 288 h 304"/>
                <a:gd name="T34" fmla="*/ 696 w 753"/>
                <a:gd name="T35" fmla="*/ 297 h 304"/>
                <a:gd name="T36" fmla="*/ 678 w 753"/>
                <a:gd name="T37" fmla="*/ 302 h 304"/>
                <a:gd name="T38" fmla="*/ 660 w 753"/>
                <a:gd name="T39" fmla="*/ 304 h 304"/>
                <a:gd name="T40" fmla="*/ 643 w 753"/>
                <a:gd name="T41" fmla="*/ 302 h 304"/>
                <a:gd name="T42" fmla="*/ 625 w 753"/>
                <a:gd name="T43" fmla="*/ 297 h 304"/>
                <a:gd name="T44" fmla="*/ 608 w 753"/>
                <a:gd name="T45" fmla="*/ 288 h 304"/>
                <a:gd name="T46" fmla="*/ 594 w 753"/>
                <a:gd name="T47" fmla="*/ 276 h 304"/>
                <a:gd name="T48" fmla="*/ 563 w 753"/>
                <a:gd name="T49" fmla="*/ 249 h 304"/>
                <a:gd name="T50" fmla="*/ 529 w 753"/>
                <a:gd name="T51" fmla="*/ 226 h 304"/>
                <a:gd name="T52" fmla="*/ 492 w 753"/>
                <a:gd name="T53" fmla="*/ 209 h 304"/>
                <a:gd name="T54" fmla="*/ 454 w 753"/>
                <a:gd name="T55" fmla="*/ 197 h 304"/>
                <a:gd name="T56" fmla="*/ 416 w 753"/>
                <a:gd name="T57" fmla="*/ 189 h 304"/>
                <a:gd name="T58" fmla="*/ 377 w 753"/>
                <a:gd name="T59" fmla="*/ 187 h 304"/>
                <a:gd name="T60" fmla="*/ 337 w 753"/>
                <a:gd name="T61" fmla="*/ 189 h 304"/>
                <a:gd name="T62" fmla="*/ 300 w 753"/>
                <a:gd name="T63" fmla="*/ 197 h 304"/>
                <a:gd name="T64" fmla="*/ 262 w 753"/>
                <a:gd name="T65" fmla="*/ 209 h 304"/>
                <a:gd name="T66" fmla="*/ 226 w 753"/>
                <a:gd name="T67" fmla="*/ 226 h 304"/>
                <a:gd name="T68" fmla="*/ 191 w 753"/>
                <a:gd name="T69" fmla="*/ 249 h 304"/>
                <a:gd name="T70" fmla="*/ 160 w 753"/>
                <a:gd name="T71" fmla="*/ 276 h 304"/>
                <a:gd name="T72" fmla="*/ 144 w 753"/>
                <a:gd name="T73" fmla="*/ 289 h 304"/>
                <a:gd name="T74" fmla="*/ 124 w 753"/>
                <a:gd name="T75" fmla="*/ 298 h 304"/>
                <a:gd name="T76" fmla="*/ 104 w 753"/>
                <a:gd name="T77" fmla="*/ 303 h 304"/>
                <a:gd name="T78" fmla="*/ 84 w 753"/>
                <a:gd name="T79" fmla="*/ 303 h 304"/>
                <a:gd name="T80" fmla="*/ 63 w 753"/>
                <a:gd name="T81" fmla="*/ 298 h 304"/>
                <a:gd name="T82" fmla="*/ 44 w 753"/>
                <a:gd name="T83" fmla="*/ 289 h 304"/>
                <a:gd name="T84" fmla="*/ 28 w 753"/>
                <a:gd name="T85" fmla="*/ 276 h 304"/>
                <a:gd name="T86" fmla="*/ 14 w 753"/>
                <a:gd name="T87" fmla="*/ 260 h 304"/>
                <a:gd name="T88" fmla="*/ 4 w 753"/>
                <a:gd name="T89" fmla="*/ 241 h 304"/>
                <a:gd name="T90" fmla="*/ 0 w 753"/>
                <a:gd name="T91" fmla="*/ 220 h 304"/>
                <a:gd name="T92" fmla="*/ 0 w 753"/>
                <a:gd name="T93" fmla="*/ 200 h 304"/>
                <a:gd name="T94" fmla="*/ 4 w 753"/>
                <a:gd name="T95" fmla="*/ 179 h 304"/>
                <a:gd name="T96" fmla="*/ 14 w 753"/>
                <a:gd name="T97" fmla="*/ 160 h 304"/>
                <a:gd name="T98" fmla="*/ 28 w 753"/>
                <a:gd name="T99" fmla="*/ 143 h 304"/>
                <a:gd name="T100" fmla="*/ 67 w 753"/>
                <a:gd name="T101" fmla="*/ 107 h 304"/>
                <a:gd name="T102" fmla="*/ 110 w 753"/>
                <a:gd name="T103" fmla="*/ 77 h 304"/>
                <a:gd name="T104" fmla="*/ 156 w 753"/>
                <a:gd name="T105" fmla="*/ 51 h 304"/>
                <a:gd name="T106" fmla="*/ 202 w 753"/>
                <a:gd name="T107" fmla="*/ 31 h 304"/>
                <a:gd name="T108" fmla="*/ 251 w 753"/>
                <a:gd name="T109" fmla="*/ 15 h 304"/>
                <a:gd name="T110" fmla="*/ 301 w 753"/>
                <a:gd name="T111" fmla="*/ 4 h 304"/>
                <a:gd name="T112" fmla="*/ 352 w 753"/>
                <a:gd name="T113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53" h="304">
                  <a:moveTo>
                    <a:pt x="352" y="0"/>
                  </a:moveTo>
                  <a:lnTo>
                    <a:pt x="402" y="0"/>
                  </a:lnTo>
                  <a:lnTo>
                    <a:pt x="452" y="4"/>
                  </a:lnTo>
                  <a:lnTo>
                    <a:pt x="502" y="15"/>
                  </a:lnTo>
                  <a:lnTo>
                    <a:pt x="551" y="31"/>
                  </a:lnTo>
                  <a:lnTo>
                    <a:pt x="598" y="51"/>
                  </a:lnTo>
                  <a:lnTo>
                    <a:pt x="644" y="77"/>
                  </a:lnTo>
                  <a:lnTo>
                    <a:pt x="687" y="107"/>
                  </a:lnTo>
                  <a:lnTo>
                    <a:pt x="727" y="143"/>
                  </a:lnTo>
                  <a:lnTo>
                    <a:pt x="740" y="160"/>
                  </a:lnTo>
                  <a:lnTo>
                    <a:pt x="749" y="179"/>
                  </a:lnTo>
                  <a:lnTo>
                    <a:pt x="753" y="200"/>
                  </a:lnTo>
                  <a:lnTo>
                    <a:pt x="753" y="220"/>
                  </a:lnTo>
                  <a:lnTo>
                    <a:pt x="749" y="241"/>
                  </a:lnTo>
                  <a:lnTo>
                    <a:pt x="740" y="260"/>
                  </a:lnTo>
                  <a:lnTo>
                    <a:pt x="727" y="276"/>
                  </a:lnTo>
                  <a:lnTo>
                    <a:pt x="712" y="288"/>
                  </a:lnTo>
                  <a:lnTo>
                    <a:pt x="696" y="297"/>
                  </a:lnTo>
                  <a:lnTo>
                    <a:pt x="678" y="302"/>
                  </a:lnTo>
                  <a:lnTo>
                    <a:pt x="660" y="304"/>
                  </a:lnTo>
                  <a:lnTo>
                    <a:pt x="643" y="302"/>
                  </a:lnTo>
                  <a:lnTo>
                    <a:pt x="625" y="297"/>
                  </a:lnTo>
                  <a:lnTo>
                    <a:pt x="608" y="288"/>
                  </a:lnTo>
                  <a:lnTo>
                    <a:pt x="594" y="276"/>
                  </a:lnTo>
                  <a:lnTo>
                    <a:pt x="563" y="249"/>
                  </a:lnTo>
                  <a:lnTo>
                    <a:pt x="529" y="226"/>
                  </a:lnTo>
                  <a:lnTo>
                    <a:pt x="492" y="209"/>
                  </a:lnTo>
                  <a:lnTo>
                    <a:pt x="454" y="197"/>
                  </a:lnTo>
                  <a:lnTo>
                    <a:pt x="416" y="189"/>
                  </a:lnTo>
                  <a:lnTo>
                    <a:pt x="377" y="187"/>
                  </a:lnTo>
                  <a:lnTo>
                    <a:pt x="337" y="189"/>
                  </a:lnTo>
                  <a:lnTo>
                    <a:pt x="300" y="197"/>
                  </a:lnTo>
                  <a:lnTo>
                    <a:pt x="262" y="209"/>
                  </a:lnTo>
                  <a:lnTo>
                    <a:pt x="226" y="226"/>
                  </a:lnTo>
                  <a:lnTo>
                    <a:pt x="191" y="249"/>
                  </a:lnTo>
                  <a:lnTo>
                    <a:pt x="160" y="276"/>
                  </a:lnTo>
                  <a:lnTo>
                    <a:pt x="144" y="289"/>
                  </a:lnTo>
                  <a:lnTo>
                    <a:pt x="124" y="298"/>
                  </a:lnTo>
                  <a:lnTo>
                    <a:pt x="104" y="303"/>
                  </a:lnTo>
                  <a:lnTo>
                    <a:pt x="84" y="303"/>
                  </a:lnTo>
                  <a:lnTo>
                    <a:pt x="63" y="298"/>
                  </a:lnTo>
                  <a:lnTo>
                    <a:pt x="44" y="289"/>
                  </a:lnTo>
                  <a:lnTo>
                    <a:pt x="28" y="276"/>
                  </a:lnTo>
                  <a:lnTo>
                    <a:pt x="14" y="260"/>
                  </a:lnTo>
                  <a:lnTo>
                    <a:pt x="4" y="241"/>
                  </a:lnTo>
                  <a:lnTo>
                    <a:pt x="0" y="220"/>
                  </a:lnTo>
                  <a:lnTo>
                    <a:pt x="0" y="200"/>
                  </a:lnTo>
                  <a:lnTo>
                    <a:pt x="4" y="179"/>
                  </a:lnTo>
                  <a:lnTo>
                    <a:pt x="14" y="160"/>
                  </a:lnTo>
                  <a:lnTo>
                    <a:pt x="28" y="143"/>
                  </a:lnTo>
                  <a:lnTo>
                    <a:pt x="67" y="107"/>
                  </a:lnTo>
                  <a:lnTo>
                    <a:pt x="110" y="77"/>
                  </a:lnTo>
                  <a:lnTo>
                    <a:pt x="156" y="51"/>
                  </a:lnTo>
                  <a:lnTo>
                    <a:pt x="202" y="31"/>
                  </a:lnTo>
                  <a:lnTo>
                    <a:pt x="251" y="15"/>
                  </a:lnTo>
                  <a:lnTo>
                    <a:pt x="301" y="4"/>
                  </a:lnTo>
                  <a:lnTo>
                    <a:pt x="3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32" name="Freeform 164"/>
          <p:cNvSpPr>
            <a:spLocks noEditPoints="1"/>
          </p:cNvSpPr>
          <p:nvPr/>
        </p:nvSpPr>
        <p:spPr bwMode="auto">
          <a:xfrm>
            <a:off x="7221765" y="2702258"/>
            <a:ext cx="616196" cy="548668"/>
          </a:xfrm>
          <a:custGeom>
            <a:avLst/>
            <a:gdLst>
              <a:gd name="T0" fmla="*/ 171 w 3653"/>
              <a:gd name="T1" fmla="*/ 2242 h 3248"/>
              <a:gd name="T2" fmla="*/ 171 w 3653"/>
              <a:gd name="T3" fmla="*/ 2273 h 3248"/>
              <a:gd name="T4" fmla="*/ 1756 w 3653"/>
              <a:gd name="T5" fmla="*/ 3070 h 3248"/>
              <a:gd name="T6" fmla="*/ 1897 w 3653"/>
              <a:gd name="T7" fmla="*/ 3070 h 3248"/>
              <a:gd name="T8" fmla="*/ 3481 w 3653"/>
              <a:gd name="T9" fmla="*/ 2273 h 3248"/>
              <a:gd name="T10" fmla="*/ 3481 w 3653"/>
              <a:gd name="T11" fmla="*/ 2242 h 3248"/>
              <a:gd name="T12" fmla="*/ 2005 w 3653"/>
              <a:gd name="T13" fmla="*/ 2572 h 3248"/>
              <a:gd name="T14" fmla="*/ 1827 w 3653"/>
              <a:gd name="T15" fmla="*/ 2614 h 3248"/>
              <a:gd name="T16" fmla="*/ 1647 w 3653"/>
              <a:gd name="T17" fmla="*/ 2572 h 3248"/>
              <a:gd name="T18" fmla="*/ 1962 w 3653"/>
              <a:gd name="T19" fmla="*/ 1956 h 3248"/>
              <a:gd name="T20" fmla="*/ 1780 w 3653"/>
              <a:gd name="T21" fmla="*/ 1977 h 3248"/>
              <a:gd name="T22" fmla="*/ 571 w 3653"/>
              <a:gd name="T23" fmla="*/ 1401 h 3248"/>
              <a:gd name="T24" fmla="*/ 169 w 3653"/>
              <a:gd name="T25" fmla="*/ 1617 h 3248"/>
              <a:gd name="T26" fmla="*/ 177 w 3653"/>
              <a:gd name="T27" fmla="*/ 1648 h 3248"/>
              <a:gd name="T28" fmla="*/ 1791 w 3653"/>
              <a:gd name="T29" fmla="*/ 2444 h 3248"/>
              <a:gd name="T30" fmla="*/ 1931 w 3653"/>
              <a:gd name="T31" fmla="*/ 2421 h 3248"/>
              <a:gd name="T32" fmla="*/ 3485 w 3653"/>
              <a:gd name="T33" fmla="*/ 1631 h 3248"/>
              <a:gd name="T34" fmla="*/ 3476 w 3653"/>
              <a:gd name="T35" fmla="*/ 1600 h 3248"/>
              <a:gd name="T36" fmla="*/ 1791 w 3653"/>
              <a:gd name="T37" fmla="*/ 171 h 3248"/>
              <a:gd name="T38" fmla="*/ 177 w 3653"/>
              <a:gd name="T39" fmla="*/ 966 h 3248"/>
              <a:gd name="T40" fmla="*/ 169 w 3653"/>
              <a:gd name="T41" fmla="*/ 997 h 3248"/>
              <a:gd name="T42" fmla="*/ 1722 w 3653"/>
              <a:gd name="T43" fmla="*/ 1788 h 3248"/>
              <a:gd name="T44" fmla="*/ 1862 w 3653"/>
              <a:gd name="T45" fmla="*/ 1810 h 3248"/>
              <a:gd name="T46" fmla="*/ 3476 w 3653"/>
              <a:gd name="T47" fmla="*/ 1014 h 3248"/>
              <a:gd name="T48" fmla="*/ 3485 w 3653"/>
              <a:gd name="T49" fmla="*/ 983 h 3248"/>
              <a:gd name="T50" fmla="*/ 1930 w 3653"/>
              <a:gd name="T51" fmla="*/ 192 h 3248"/>
              <a:gd name="T52" fmla="*/ 1827 w 3653"/>
              <a:gd name="T53" fmla="*/ 0 h 3248"/>
              <a:gd name="T54" fmla="*/ 2005 w 3653"/>
              <a:gd name="T55" fmla="*/ 42 h 3248"/>
              <a:gd name="T56" fmla="*/ 3613 w 3653"/>
              <a:gd name="T57" fmla="*/ 870 h 3248"/>
              <a:gd name="T58" fmla="*/ 3653 w 3653"/>
              <a:gd name="T59" fmla="*/ 990 h 3248"/>
              <a:gd name="T60" fmla="*/ 3615 w 3653"/>
              <a:gd name="T61" fmla="*/ 1109 h 3248"/>
              <a:gd name="T62" fmla="*/ 3541 w 3653"/>
              <a:gd name="T63" fmla="*/ 1171 h 3248"/>
              <a:gd name="T64" fmla="*/ 3593 w 3653"/>
              <a:gd name="T65" fmla="*/ 1481 h 3248"/>
              <a:gd name="T66" fmla="*/ 3650 w 3653"/>
              <a:gd name="T67" fmla="*/ 1591 h 3248"/>
              <a:gd name="T68" fmla="*/ 3630 w 3653"/>
              <a:gd name="T69" fmla="*/ 1717 h 3248"/>
              <a:gd name="T70" fmla="*/ 3541 w 3653"/>
              <a:gd name="T71" fmla="*/ 1805 h 3248"/>
              <a:gd name="T72" fmla="*/ 3593 w 3653"/>
              <a:gd name="T73" fmla="*/ 2114 h 3248"/>
              <a:gd name="T74" fmla="*/ 3650 w 3653"/>
              <a:gd name="T75" fmla="*/ 2225 h 3248"/>
              <a:gd name="T76" fmla="*/ 3630 w 3653"/>
              <a:gd name="T77" fmla="*/ 2350 h 3248"/>
              <a:gd name="T78" fmla="*/ 3541 w 3653"/>
              <a:gd name="T79" fmla="*/ 2439 h 3248"/>
              <a:gd name="T80" fmla="*/ 1872 w 3653"/>
              <a:gd name="T81" fmla="*/ 3245 h 3248"/>
              <a:gd name="T82" fmla="*/ 1690 w 3653"/>
              <a:gd name="T83" fmla="*/ 3224 h 3248"/>
              <a:gd name="T84" fmla="*/ 60 w 3653"/>
              <a:gd name="T85" fmla="*/ 2401 h 3248"/>
              <a:gd name="T86" fmla="*/ 2 w 3653"/>
              <a:gd name="T87" fmla="*/ 2290 h 3248"/>
              <a:gd name="T88" fmla="*/ 22 w 3653"/>
              <a:gd name="T89" fmla="*/ 2164 h 3248"/>
              <a:gd name="T90" fmla="*/ 112 w 3653"/>
              <a:gd name="T91" fmla="*/ 2077 h 3248"/>
              <a:gd name="T92" fmla="*/ 60 w 3653"/>
              <a:gd name="T93" fmla="*/ 1768 h 3248"/>
              <a:gd name="T94" fmla="*/ 2 w 3653"/>
              <a:gd name="T95" fmla="*/ 1657 h 3248"/>
              <a:gd name="T96" fmla="*/ 22 w 3653"/>
              <a:gd name="T97" fmla="*/ 1532 h 3248"/>
              <a:gd name="T98" fmla="*/ 112 w 3653"/>
              <a:gd name="T99" fmla="*/ 1443 h 3248"/>
              <a:gd name="T100" fmla="*/ 60 w 3653"/>
              <a:gd name="T101" fmla="*/ 1134 h 3248"/>
              <a:gd name="T102" fmla="*/ 2 w 3653"/>
              <a:gd name="T103" fmla="*/ 1023 h 3248"/>
              <a:gd name="T104" fmla="*/ 22 w 3653"/>
              <a:gd name="T105" fmla="*/ 898 h 3248"/>
              <a:gd name="T106" fmla="*/ 112 w 3653"/>
              <a:gd name="T107" fmla="*/ 809 h 3248"/>
              <a:gd name="T108" fmla="*/ 1780 w 3653"/>
              <a:gd name="T109" fmla="*/ 2 h 3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653" h="3248">
                <a:moveTo>
                  <a:pt x="571" y="2035"/>
                </a:moveTo>
                <a:lnTo>
                  <a:pt x="187" y="2226"/>
                </a:lnTo>
                <a:lnTo>
                  <a:pt x="177" y="2234"/>
                </a:lnTo>
                <a:lnTo>
                  <a:pt x="171" y="2242"/>
                </a:lnTo>
                <a:lnTo>
                  <a:pt x="169" y="2251"/>
                </a:lnTo>
                <a:lnTo>
                  <a:pt x="167" y="2257"/>
                </a:lnTo>
                <a:lnTo>
                  <a:pt x="169" y="2265"/>
                </a:lnTo>
                <a:lnTo>
                  <a:pt x="171" y="2273"/>
                </a:lnTo>
                <a:lnTo>
                  <a:pt x="177" y="2282"/>
                </a:lnTo>
                <a:lnTo>
                  <a:pt x="187" y="2288"/>
                </a:lnTo>
                <a:lnTo>
                  <a:pt x="1722" y="3055"/>
                </a:lnTo>
                <a:lnTo>
                  <a:pt x="1756" y="3070"/>
                </a:lnTo>
                <a:lnTo>
                  <a:pt x="1791" y="3077"/>
                </a:lnTo>
                <a:lnTo>
                  <a:pt x="1827" y="3080"/>
                </a:lnTo>
                <a:lnTo>
                  <a:pt x="1862" y="3077"/>
                </a:lnTo>
                <a:lnTo>
                  <a:pt x="1897" y="3070"/>
                </a:lnTo>
                <a:lnTo>
                  <a:pt x="1931" y="3055"/>
                </a:lnTo>
                <a:lnTo>
                  <a:pt x="3466" y="2288"/>
                </a:lnTo>
                <a:lnTo>
                  <a:pt x="3476" y="2282"/>
                </a:lnTo>
                <a:lnTo>
                  <a:pt x="3481" y="2273"/>
                </a:lnTo>
                <a:lnTo>
                  <a:pt x="3485" y="2265"/>
                </a:lnTo>
                <a:lnTo>
                  <a:pt x="3485" y="2257"/>
                </a:lnTo>
                <a:lnTo>
                  <a:pt x="3485" y="2251"/>
                </a:lnTo>
                <a:lnTo>
                  <a:pt x="3481" y="2242"/>
                </a:lnTo>
                <a:lnTo>
                  <a:pt x="3476" y="2234"/>
                </a:lnTo>
                <a:lnTo>
                  <a:pt x="3466" y="2226"/>
                </a:lnTo>
                <a:lnTo>
                  <a:pt x="3081" y="2035"/>
                </a:lnTo>
                <a:lnTo>
                  <a:pt x="2005" y="2572"/>
                </a:lnTo>
                <a:lnTo>
                  <a:pt x="1962" y="2590"/>
                </a:lnTo>
                <a:lnTo>
                  <a:pt x="1918" y="2603"/>
                </a:lnTo>
                <a:lnTo>
                  <a:pt x="1872" y="2611"/>
                </a:lnTo>
                <a:lnTo>
                  <a:pt x="1827" y="2614"/>
                </a:lnTo>
                <a:lnTo>
                  <a:pt x="1780" y="2611"/>
                </a:lnTo>
                <a:lnTo>
                  <a:pt x="1735" y="2603"/>
                </a:lnTo>
                <a:lnTo>
                  <a:pt x="1690" y="2590"/>
                </a:lnTo>
                <a:lnTo>
                  <a:pt x="1647" y="2572"/>
                </a:lnTo>
                <a:lnTo>
                  <a:pt x="571" y="2035"/>
                </a:lnTo>
                <a:close/>
                <a:moveTo>
                  <a:pt x="3081" y="1401"/>
                </a:moveTo>
                <a:lnTo>
                  <a:pt x="2005" y="1938"/>
                </a:lnTo>
                <a:lnTo>
                  <a:pt x="1962" y="1956"/>
                </a:lnTo>
                <a:lnTo>
                  <a:pt x="1918" y="1969"/>
                </a:lnTo>
                <a:lnTo>
                  <a:pt x="1872" y="1977"/>
                </a:lnTo>
                <a:lnTo>
                  <a:pt x="1827" y="1980"/>
                </a:lnTo>
                <a:lnTo>
                  <a:pt x="1780" y="1977"/>
                </a:lnTo>
                <a:lnTo>
                  <a:pt x="1735" y="1969"/>
                </a:lnTo>
                <a:lnTo>
                  <a:pt x="1690" y="1956"/>
                </a:lnTo>
                <a:lnTo>
                  <a:pt x="1647" y="1938"/>
                </a:lnTo>
                <a:lnTo>
                  <a:pt x="571" y="1401"/>
                </a:lnTo>
                <a:lnTo>
                  <a:pt x="187" y="1593"/>
                </a:lnTo>
                <a:lnTo>
                  <a:pt x="177" y="1600"/>
                </a:lnTo>
                <a:lnTo>
                  <a:pt x="171" y="1608"/>
                </a:lnTo>
                <a:lnTo>
                  <a:pt x="169" y="1617"/>
                </a:lnTo>
                <a:lnTo>
                  <a:pt x="167" y="1624"/>
                </a:lnTo>
                <a:lnTo>
                  <a:pt x="169" y="1631"/>
                </a:lnTo>
                <a:lnTo>
                  <a:pt x="171" y="1639"/>
                </a:lnTo>
                <a:lnTo>
                  <a:pt x="177" y="1648"/>
                </a:lnTo>
                <a:lnTo>
                  <a:pt x="187" y="1655"/>
                </a:lnTo>
                <a:lnTo>
                  <a:pt x="1722" y="2421"/>
                </a:lnTo>
                <a:lnTo>
                  <a:pt x="1756" y="2436"/>
                </a:lnTo>
                <a:lnTo>
                  <a:pt x="1791" y="2444"/>
                </a:lnTo>
                <a:lnTo>
                  <a:pt x="1827" y="2446"/>
                </a:lnTo>
                <a:lnTo>
                  <a:pt x="1862" y="2444"/>
                </a:lnTo>
                <a:lnTo>
                  <a:pt x="1897" y="2436"/>
                </a:lnTo>
                <a:lnTo>
                  <a:pt x="1931" y="2421"/>
                </a:lnTo>
                <a:lnTo>
                  <a:pt x="3466" y="1655"/>
                </a:lnTo>
                <a:lnTo>
                  <a:pt x="3476" y="1648"/>
                </a:lnTo>
                <a:lnTo>
                  <a:pt x="3481" y="1639"/>
                </a:lnTo>
                <a:lnTo>
                  <a:pt x="3485" y="1631"/>
                </a:lnTo>
                <a:lnTo>
                  <a:pt x="3485" y="1624"/>
                </a:lnTo>
                <a:lnTo>
                  <a:pt x="3485" y="1617"/>
                </a:lnTo>
                <a:lnTo>
                  <a:pt x="3481" y="1608"/>
                </a:lnTo>
                <a:lnTo>
                  <a:pt x="3476" y="1600"/>
                </a:lnTo>
                <a:lnTo>
                  <a:pt x="3466" y="1593"/>
                </a:lnTo>
                <a:lnTo>
                  <a:pt x="3081" y="1401"/>
                </a:lnTo>
                <a:close/>
                <a:moveTo>
                  <a:pt x="1827" y="168"/>
                </a:moveTo>
                <a:lnTo>
                  <a:pt x="1791" y="171"/>
                </a:lnTo>
                <a:lnTo>
                  <a:pt x="1756" y="179"/>
                </a:lnTo>
                <a:lnTo>
                  <a:pt x="1722" y="192"/>
                </a:lnTo>
                <a:lnTo>
                  <a:pt x="187" y="959"/>
                </a:lnTo>
                <a:lnTo>
                  <a:pt x="177" y="966"/>
                </a:lnTo>
                <a:lnTo>
                  <a:pt x="171" y="974"/>
                </a:lnTo>
                <a:lnTo>
                  <a:pt x="169" y="983"/>
                </a:lnTo>
                <a:lnTo>
                  <a:pt x="167" y="990"/>
                </a:lnTo>
                <a:lnTo>
                  <a:pt x="169" y="997"/>
                </a:lnTo>
                <a:lnTo>
                  <a:pt x="171" y="1005"/>
                </a:lnTo>
                <a:lnTo>
                  <a:pt x="177" y="1014"/>
                </a:lnTo>
                <a:lnTo>
                  <a:pt x="187" y="1021"/>
                </a:lnTo>
                <a:lnTo>
                  <a:pt x="1722" y="1788"/>
                </a:lnTo>
                <a:lnTo>
                  <a:pt x="1756" y="1802"/>
                </a:lnTo>
                <a:lnTo>
                  <a:pt x="1791" y="1810"/>
                </a:lnTo>
                <a:lnTo>
                  <a:pt x="1827" y="1812"/>
                </a:lnTo>
                <a:lnTo>
                  <a:pt x="1862" y="1810"/>
                </a:lnTo>
                <a:lnTo>
                  <a:pt x="1897" y="1802"/>
                </a:lnTo>
                <a:lnTo>
                  <a:pt x="1931" y="1788"/>
                </a:lnTo>
                <a:lnTo>
                  <a:pt x="3466" y="1021"/>
                </a:lnTo>
                <a:lnTo>
                  <a:pt x="3476" y="1014"/>
                </a:lnTo>
                <a:lnTo>
                  <a:pt x="3481" y="1005"/>
                </a:lnTo>
                <a:lnTo>
                  <a:pt x="3485" y="997"/>
                </a:lnTo>
                <a:lnTo>
                  <a:pt x="3485" y="990"/>
                </a:lnTo>
                <a:lnTo>
                  <a:pt x="3485" y="983"/>
                </a:lnTo>
                <a:lnTo>
                  <a:pt x="3481" y="974"/>
                </a:lnTo>
                <a:lnTo>
                  <a:pt x="3476" y="966"/>
                </a:lnTo>
                <a:lnTo>
                  <a:pt x="3466" y="959"/>
                </a:lnTo>
                <a:lnTo>
                  <a:pt x="1930" y="192"/>
                </a:lnTo>
                <a:lnTo>
                  <a:pt x="1897" y="179"/>
                </a:lnTo>
                <a:lnTo>
                  <a:pt x="1862" y="171"/>
                </a:lnTo>
                <a:lnTo>
                  <a:pt x="1827" y="168"/>
                </a:lnTo>
                <a:close/>
                <a:moveTo>
                  <a:pt x="1827" y="0"/>
                </a:moveTo>
                <a:lnTo>
                  <a:pt x="1872" y="2"/>
                </a:lnTo>
                <a:lnTo>
                  <a:pt x="1918" y="10"/>
                </a:lnTo>
                <a:lnTo>
                  <a:pt x="1962" y="23"/>
                </a:lnTo>
                <a:lnTo>
                  <a:pt x="2005" y="42"/>
                </a:lnTo>
                <a:lnTo>
                  <a:pt x="3541" y="809"/>
                </a:lnTo>
                <a:lnTo>
                  <a:pt x="3569" y="826"/>
                </a:lnTo>
                <a:lnTo>
                  <a:pt x="3593" y="847"/>
                </a:lnTo>
                <a:lnTo>
                  <a:pt x="3613" y="870"/>
                </a:lnTo>
                <a:lnTo>
                  <a:pt x="3630" y="898"/>
                </a:lnTo>
                <a:lnTo>
                  <a:pt x="3642" y="927"/>
                </a:lnTo>
                <a:lnTo>
                  <a:pt x="3650" y="958"/>
                </a:lnTo>
                <a:lnTo>
                  <a:pt x="3653" y="990"/>
                </a:lnTo>
                <a:lnTo>
                  <a:pt x="3650" y="1023"/>
                </a:lnTo>
                <a:lnTo>
                  <a:pt x="3642" y="1054"/>
                </a:lnTo>
                <a:lnTo>
                  <a:pt x="3630" y="1083"/>
                </a:lnTo>
                <a:lnTo>
                  <a:pt x="3615" y="1109"/>
                </a:lnTo>
                <a:lnTo>
                  <a:pt x="3593" y="1134"/>
                </a:lnTo>
                <a:lnTo>
                  <a:pt x="3569" y="1154"/>
                </a:lnTo>
                <a:lnTo>
                  <a:pt x="3541" y="1171"/>
                </a:lnTo>
                <a:lnTo>
                  <a:pt x="3541" y="1171"/>
                </a:lnTo>
                <a:lnTo>
                  <a:pt x="3268" y="1307"/>
                </a:lnTo>
                <a:lnTo>
                  <a:pt x="3541" y="1443"/>
                </a:lnTo>
                <a:lnTo>
                  <a:pt x="3569" y="1460"/>
                </a:lnTo>
                <a:lnTo>
                  <a:pt x="3593" y="1481"/>
                </a:lnTo>
                <a:lnTo>
                  <a:pt x="3613" y="1504"/>
                </a:lnTo>
                <a:lnTo>
                  <a:pt x="3630" y="1532"/>
                </a:lnTo>
                <a:lnTo>
                  <a:pt x="3642" y="1560"/>
                </a:lnTo>
                <a:lnTo>
                  <a:pt x="3650" y="1591"/>
                </a:lnTo>
                <a:lnTo>
                  <a:pt x="3653" y="1624"/>
                </a:lnTo>
                <a:lnTo>
                  <a:pt x="3650" y="1657"/>
                </a:lnTo>
                <a:lnTo>
                  <a:pt x="3642" y="1688"/>
                </a:lnTo>
                <a:lnTo>
                  <a:pt x="3630" y="1717"/>
                </a:lnTo>
                <a:lnTo>
                  <a:pt x="3613" y="1743"/>
                </a:lnTo>
                <a:lnTo>
                  <a:pt x="3593" y="1768"/>
                </a:lnTo>
                <a:lnTo>
                  <a:pt x="3569" y="1788"/>
                </a:lnTo>
                <a:lnTo>
                  <a:pt x="3541" y="1805"/>
                </a:lnTo>
                <a:lnTo>
                  <a:pt x="3268" y="1940"/>
                </a:lnTo>
                <a:lnTo>
                  <a:pt x="3541" y="2077"/>
                </a:lnTo>
                <a:lnTo>
                  <a:pt x="3569" y="2093"/>
                </a:lnTo>
                <a:lnTo>
                  <a:pt x="3593" y="2114"/>
                </a:lnTo>
                <a:lnTo>
                  <a:pt x="3613" y="2138"/>
                </a:lnTo>
                <a:lnTo>
                  <a:pt x="3630" y="2164"/>
                </a:lnTo>
                <a:lnTo>
                  <a:pt x="3642" y="2194"/>
                </a:lnTo>
                <a:lnTo>
                  <a:pt x="3650" y="2225"/>
                </a:lnTo>
                <a:lnTo>
                  <a:pt x="3653" y="2257"/>
                </a:lnTo>
                <a:lnTo>
                  <a:pt x="3650" y="2290"/>
                </a:lnTo>
                <a:lnTo>
                  <a:pt x="3642" y="2322"/>
                </a:lnTo>
                <a:lnTo>
                  <a:pt x="3630" y="2350"/>
                </a:lnTo>
                <a:lnTo>
                  <a:pt x="3615" y="2377"/>
                </a:lnTo>
                <a:lnTo>
                  <a:pt x="3593" y="2401"/>
                </a:lnTo>
                <a:lnTo>
                  <a:pt x="3569" y="2421"/>
                </a:lnTo>
                <a:lnTo>
                  <a:pt x="3541" y="2439"/>
                </a:lnTo>
                <a:lnTo>
                  <a:pt x="2005" y="3206"/>
                </a:lnTo>
                <a:lnTo>
                  <a:pt x="1962" y="3224"/>
                </a:lnTo>
                <a:lnTo>
                  <a:pt x="1918" y="3237"/>
                </a:lnTo>
                <a:lnTo>
                  <a:pt x="1872" y="3245"/>
                </a:lnTo>
                <a:lnTo>
                  <a:pt x="1827" y="3248"/>
                </a:lnTo>
                <a:lnTo>
                  <a:pt x="1780" y="3245"/>
                </a:lnTo>
                <a:lnTo>
                  <a:pt x="1735" y="3237"/>
                </a:lnTo>
                <a:lnTo>
                  <a:pt x="1690" y="3224"/>
                </a:lnTo>
                <a:lnTo>
                  <a:pt x="1647" y="3206"/>
                </a:lnTo>
                <a:lnTo>
                  <a:pt x="112" y="2439"/>
                </a:lnTo>
                <a:lnTo>
                  <a:pt x="84" y="2421"/>
                </a:lnTo>
                <a:lnTo>
                  <a:pt x="60" y="2401"/>
                </a:lnTo>
                <a:lnTo>
                  <a:pt x="39" y="2377"/>
                </a:lnTo>
                <a:lnTo>
                  <a:pt x="22" y="2350"/>
                </a:lnTo>
                <a:lnTo>
                  <a:pt x="10" y="2322"/>
                </a:lnTo>
                <a:lnTo>
                  <a:pt x="2" y="2290"/>
                </a:lnTo>
                <a:lnTo>
                  <a:pt x="0" y="2257"/>
                </a:lnTo>
                <a:lnTo>
                  <a:pt x="2" y="2225"/>
                </a:lnTo>
                <a:lnTo>
                  <a:pt x="10" y="2194"/>
                </a:lnTo>
                <a:lnTo>
                  <a:pt x="22" y="2164"/>
                </a:lnTo>
                <a:lnTo>
                  <a:pt x="39" y="2138"/>
                </a:lnTo>
                <a:lnTo>
                  <a:pt x="60" y="2114"/>
                </a:lnTo>
                <a:lnTo>
                  <a:pt x="84" y="2093"/>
                </a:lnTo>
                <a:lnTo>
                  <a:pt x="112" y="2077"/>
                </a:lnTo>
                <a:lnTo>
                  <a:pt x="384" y="1940"/>
                </a:lnTo>
                <a:lnTo>
                  <a:pt x="112" y="1805"/>
                </a:lnTo>
                <a:lnTo>
                  <a:pt x="84" y="1788"/>
                </a:lnTo>
                <a:lnTo>
                  <a:pt x="60" y="1768"/>
                </a:lnTo>
                <a:lnTo>
                  <a:pt x="39" y="1743"/>
                </a:lnTo>
                <a:lnTo>
                  <a:pt x="22" y="1717"/>
                </a:lnTo>
                <a:lnTo>
                  <a:pt x="10" y="1688"/>
                </a:lnTo>
                <a:lnTo>
                  <a:pt x="2" y="1657"/>
                </a:lnTo>
                <a:lnTo>
                  <a:pt x="0" y="1624"/>
                </a:lnTo>
                <a:lnTo>
                  <a:pt x="2" y="1591"/>
                </a:lnTo>
                <a:lnTo>
                  <a:pt x="10" y="1560"/>
                </a:lnTo>
                <a:lnTo>
                  <a:pt x="22" y="1532"/>
                </a:lnTo>
                <a:lnTo>
                  <a:pt x="39" y="1504"/>
                </a:lnTo>
                <a:lnTo>
                  <a:pt x="60" y="1481"/>
                </a:lnTo>
                <a:lnTo>
                  <a:pt x="84" y="1460"/>
                </a:lnTo>
                <a:lnTo>
                  <a:pt x="112" y="1443"/>
                </a:lnTo>
                <a:lnTo>
                  <a:pt x="384" y="1307"/>
                </a:lnTo>
                <a:lnTo>
                  <a:pt x="112" y="1171"/>
                </a:lnTo>
                <a:lnTo>
                  <a:pt x="84" y="1154"/>
                </a:lnTo>
                <a:lnTo>
                  <a:pt x="60" y="1134"/>
                </a:lnTo>
                <a:lnTo>
                  <a:pt x="39" y="1109"/>
                </a:lnTo>
                <a:lnTo>
                  <a:pt x="22" y="1083"/>
                </a:lnTo>
                <a:lnTo>
                  <a:pt x="10" y="1054"/>
                </a:lnTo>
                <a:lnTo>
                  <a:pt x="2" y="1023"/>
                </a:lnTo>
                <a:lnTo>
                  <a:pt x="0" y="990"/>
                </a:lnTo>
                <a:lnTo>
                  <a:pt x="2" y="958"/>
                </a:lnTo>
                <a:lnTo>
                  <a:pt x="10" y="927"/>
                </a:lnTo>
                <a:lnTo>
                  <a:pt x="22" y="898"/>
                </a:lnTo>
                <a:lnTo>
                  <a:pt x="39" y="870"/>
                </a:lnTo>
                <a:lnTo>
                  <a:pt x="60" y="847"/>
                </a:lnTo>
                <a:lnTo>
                  <a:pt x="84" y="826"/>
                </a:lnTo>
                <a:lnTo>
                  <a:pt x="112" y="809"/>
                </a:lnTo>
                <a:lnTo>
                  <a:pt x="1647" y="42"/>
                </a:lnTo>
                <a:lnTo>
                  <a:pt x="1690" y="23"/>
                </a:lnTo>
                <a:lnTo>
                  <a:pt x="1735" y="10"/>
                </a:lnTo>
                <a:lnTo>
                  <a:pt x="1780" y="2"/>
                </a:lnTo>
                <a:lnTo>
                  <a:pt x="1827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33" name="Group 83"/>
          <p:cNvGrpSpPr/>
          <p:nvPr/>
        </p:nvGrpSpPr>
        <p:grpSpPr>
          <a:xfrm>
            <a:off x="4348911" y="2838850"/>
            <a:ext cx="617884" cy="413610"/>
            <a:chOff x="666750" y="3544888"/>
            <a:chExt cx="581025" cy="38893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4" name="Freeform 256"/>
            <p:cNvSpPr/>
            <p:nvPr/>
          </p:nvSpPr>
          <p:spPr bwMode="auto">
            <a:xfrm>
              <a:off x="755650" y="3598863"/>
              <a:ext cx="403225" cy="214313"/>
            </a:xfrm>
            <a:custGeom>
              <a:avLst/>
              <a:gdLst>
                <a:gd name="T0" fmla="*/ 79 w 2542"/>
                <a:gd name="T1" fmla="*/ 0 h 1347"/>
                <a:gd name="T2" fmla="*/ 2463 w 2542"/>
                <a:gd name="T3" fmla="*/ 0 h 1347"/>
                <a:gd name="T4" fmla="*/ 2484 w 2542"/>
                <a:gd name="T5" fmla="*/ 2 h 1347"/>
                <a:gd name="T6" fmla="*/ 2503 w 2542"/>
                <a:gd name="T7" fmla="*/ 10 h 1347"/>
                <a:gd name="T8" fmla="*/ 2520 w 2542"/>
                <a:gd name="T9" fmla="*/ 22 h 1347"/>
                <a:gd name="T10" fmla="*/ 2532 w 2542"/>
                <a:gd name="T11" fmla="*/ 38 h 1347"/>
                <a:gd name="T12" fmla="*/ 2540 w 2542"/>
                <a:gd name="T13" fmla="*/ 57 h 1347"/>
                <a:gd name="T14" fmla="*/ 2542 w 2542"/>
                <a:gd name="T15" fmla="*/ 78 h 1347"/>
                <a:gd name="T16" fmla="*/ 2542 w 2542"/>
                <a:gd name="T17" fmla="*/ 1268 h 1347"/>
                <a:gd name="T18" fmla="*/ 2540 w 2542"/>
                <a:gd name="T19" fmla="*/ 1289 h 1347"/>
                <a:gd name="T20" fmla="*/ 2532 w 2542"/>
                <a:gd name="T21" fmla="*/ 1308 h 1347"/>
                <a:gd name="T22" fmla="*/ 2520 w 2542"/>
                <a:gd name="T23" fmla="*/ 1323 h 1347"/>
                <a:gd name="T24" fmla="*/ 2503 w 2542"/>
                <a:gd name="T25" fmla="*/ 1337 h 1347"/>
                <a:gd name="T26" fmla="*/ 2484 w 2542"/>
                <a:gd name="T27" fmla="*/ 1344 h 1347"/>
                <a:gd name="T28" fmla="*/ 2463 w 2542"/>
                <a:gd name="T29" fmla="*/ 1347 h 1347"/>
                <a:gd name="T30" fmla="*/ 2442 w 2542"/>
                <a:gd name="T31" fmla="*/ 1344 h 1347"/>
                <a:gd name="T32" fmla="*/ 2424 w 2542"/>
                <a:gd name="T33" fmla="*/ 1337 h 1347"/>
                <a:gd name="T34" fmla="*/ 2408 w 2542"/>
                <a:gd name="T35" fmla="*/ 1323 h 1347"/>
                <a:gd name="T36" fmla="*/ 2396 w 2542"/>
                <a:gd name="T37" fmla="*/ 1308 h 1347"/>
                <a:gd name="T38" fmla="*/ 2388 w 2542"/>
                <a:gd name="T39" fmla="*/ 1289 h 1347"/>
                <a:gd name="T40" fmla="*/ 2385 w 2542"/>
                <a:gd name="T41" fmla="*/ 1268 h 1347"/>
                <a:gd name="T42" fmla="*/ 2385 w 2542"/>
                <a:gd name="T43" fmla="*/ 157 h 1347"/>
                <a:gd name="T44" fmla="*/ 157 w 2542"/>
                <a:gd name="T45" fmla="*/ 157 h 1347"/>
                <a:gd name="T46" fmla="*/ 157 w 2542"/>
                <a:gd name="T47" fmla="*/ 1268 h 1347"/>
                <a:gd name="T48" fmla="*/ 154 w 2542"/>
                <a:gd name="T49" fmla="*/ 1289 h 1347"/>
                <a:gd name="T50" fmla="*/ 146 w 2542"/>
                <a:gd name="T51" fmla="*/ 1308 h 1347"/>
                <a:gd name="T52" fmla="*/ 134 w 2542"/>
                <a:gd name="T53" fmla="*/ 1323 h 1347"/>
                <a:gd name="T54" fmla="*/ 118 w 2542"/>
                <a:gd name="T55" fmla="*/ 1337 h 1347"/>
                <a:gd name="T56" fmla="*/ 100 w 2542"/>
                <a:gd name="T57" fmla="*/ 1344 h 1347"/>
                <a:gd name="T58" fmla="*/ 79 w 2542"/>
                <a:gd name="T59" fmla="*/ 1347 h 1347"/>
                <a:gd name="T60" fmla="*/ 58 w 2542"/>
                <a:gd name="T61" fmla="*/ 1344 h 1347"/>
                <a:gd name="T62" fmla="*/ 39 w 2542"/>
                <a:gd name="T63" fmla="*/ 1337 h 1347"/>
                <a:gd name="T64" fmla="*/ 22 w 2542"/>
                <a:gd name="T65" fmla="*/ 1323 h 1347"/>
                <a:gd name="T66" fmla="*/ 10 w 2542"/>
                <a:gd name="T67" fmla="*/ 1308 h 1347"/>
                <a:gd name="T68" fmla="*/ 2 w 2542"/>
                <a:gd name="T69" fmla="*/ 1289 h 1347"/>
                <a:gd name="T70" fmla="*/ 0 w 2542"/>
                <a:gd name="T71" fmla="*/ 1268 h 1347"/>
                <a:gd name="T72" fmla="*/ 0 w 2542"/>
                <a:gd name="T73" fmla="*/ 78 h 1347"/>
                <a:gd name="T74" fmla="*/ 2 w 2542"/>
                <a:gd name="T75" fmla="*/ 57 h 1347"/>
                <a:gd name="T76" fmla="*/ 10 w 2542"/>
                <a:gd name="T77" fmla="*/ 38 h 1347"/>
                <a:gd name="T78" fmla="*/ 22 w 2542"/>
                <a:gd name="T79" fmla="*/ 22 h 1347"/>
                <a:gd name="T80" fmla="*/ 39 w 2542"/>
                <a:gd name="T81" fmla="*/ 10 h 1347"/>
                <a:gd name="T82" fmla="*/ 58 w 2542"/>
                <a:gd name="T83" fmla="*/ 2 h 1347"/>
                <a:gd name="T84" fmla="*/ 79 w 2542"/>
                <a:gd name="T85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42" h="1347">
                  <a:moveTo>
                    <a:pt x="79" y="0"/>
                  </a:moveTo>
                  <a:lnTo>
                    <a:pt x="2463" y="0"/>
                  </a:lnTo>
                  <a:lnTo>
                    <a:pt x="2484" y="2"/>
                  </a:lnTo>
                  <a:lnTo>
                    <a:pt x="2503" y="10"/>
                  </a:lnTo>
                  <a:lnTo>
                    <a:pt x="2520" y="22"/>
                  </a:lnTo>
                  <a:lnTo>
                    <a:pt x="2532" y="38"/>
                  </a:lnTo>
                  <a:lnTo>
                    <a:pt x="2540" y="57"/>
                  </a:lnTo>
                  <a:lnTo>
                    <a:pt x="2542" y="78"/>
                  </a:lnTo>
                  <a:lnTo>
                    <a:pt x="2542" y="1268"/>
                  </a:lnTo>
                  <a:lnTo>
                    <a:pt x="2540" y="1289"/>
                  </a:lnTo>
                  <a:lnTo>
                    <a:pt x="2532" y="1308"/>
                  </a:lnTo>
                  <a:lnTo>
                    <a:pt x="2520" y="1323"/>
                  </a:lnTo>
                  <a:lnTo>
                    <a:pt x="2503" y="1337"/>
                  </a:lnTo>
                  <a:lnTo>
                    <a:pt x="2484" y="1344"/>
                  </a:lnTo>
                  <a:lnTo>
                    <a:pt x="2463" y="1347"/>
                  </a:lnTo>
                  <a:lnTo>
                    <a:pt x="2442" y="1344"/>
                  </a:lnTo>
                  <a:lnTo>
                    <a:pt x="2424" y="1337"/>
                  </a:lnTo>
                  <a:lnTo>
                    <a:pt x="2408" y="1323"/>
                  </a:lnTo>
                  <a:lnTo>
                    <a:pt x="2396" y="1308"/>
                  </a:lnTo>
                  <a:lnTo>
                    <a:pt x="2388" y="1289"/>
                  </a:lnTo>
                  <a:lnTo>
                    <a:pt x="2385" y="1268"/>
                  </a:lnTo>
                  <a:lnTo>
                    <a:pt x="2385" y="157"/>
                  </a:lnTo>
                  <a:lnTo>
                    <a:pt x="157" y="157"/>
                  </a:lnTo>
                  <a:lnTo>
                    <a:pt x="157" y="1268"/>
                  </a:lnTo>
                  <a:lnTo>
                    <a:pt x="154" y="1289"/>
                  </a:lnTo>
                  <a:lnTo>
                    <a:pt x="146" y="1308"/>
                  </a:lnTo>
                  <a:lnTo>
                    <a:pt x="134" y="1323"/>
                  </a:lnTo>
                  <a:lnTo>
                    <a:pt x="118" y="1337"/>
                  </a:lnTo>
                  <a:lnTo>
                    <a:pt x="100" y="1344"/>
                  </a:lnTo>
                  <a:lnTo>
                    <a:pt x="79" y="1347"/>
                  </a:lnTo>
                  <a:lnTo>
                    <a:pt x="58" y="1344"/>
                  </a:lnTo>
                  <a:lnTo>
                    <a:pt x="39" y="1337"/>
                  </a:lnTo>
                  <a:lnTo>
                    <a:pt x="22" y="1323"/>
                  </a:lnTo>
                  <a:lnTo>
                    <a:pt x="10" y="1308"/>
                  </a:lnTo>
                  <a:lnTo>
                    <a:pt x="2" y="1289"/>
                  </a:lnTo>
                  <a:lnTo>
                    <a:pt x="0" y="1268"/>
                  </a:lnTo>
                  <a:lnTo>
                    <a:pt x="0" y="78"/>
                  </a:lnTo>
                  <a:lnTo>
                    <a:pt x="2" y="57"/>
                  </a:lnTo>
                  <a:lnTo>
                    <a:pt x="10" y="38"/>
                  </a:lnTo>
                  <a:lnTo>
                    <a:pt x="22" y="22"/>
                  </a:lnTo>
                  <a:lnTo>
                    <a:pt x="39" y="10"/>
                  </a:lnTo>
                  <a:lnTo>
                    <a:pt x="58" y="2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5" name="Freeform 257"/>
            <p:cNvSpPr>
              <a:spLocks noEditPoints="1"/>
            </p:cNvSpPr>
            <p:nvPr/>
          </p:nvSpPr>
          <p:spPr bwMode="auto">
            <a:xfrm>
              <a:off x="666750" y="3544888"/>
              <a:ext cx="581025" cy="388938"/>
            </a:xfrm>
            <a:custGeom>
              <a:avLst/>
              <a:gdLst>
                <a:gd name="T0" fmla="*/ 145 w 3660"/>
                <a:gd name="T1" fmla="*/ 2140 h 2453"/>
                <a:gd name="T2" fmla="*/ 191 w 3660"/>
                <a:gd name="T3" fmla="*/ 2237 h 2453"/>
                <a:gd name="T4" fmla="*/ 277 w 3660"/>
                <a:gd name="T5" fmla="*/ 2298 h 2453"/>
                <a:gd name="T6" fmla="*/ 3311 w 3660"/>
                <a:gd name="T7" fmla="*/ 2311 h 2453"/>
                <a:gd name="T8" fmla="*/ 3415 w 3660"/>
                <a:gd name="T9" fmla="*/ 2282 h 2453"/>
                <a:gd name="T10" fmla="*/ 3490 w 3660"/>
                <a:gd name="T11" fmla="*/ 2208 h 2453"/>
                <a:gd name="T12" fmla="*/ 3518 w 3660"/>
                <a:gd name="T13" fmla="*/ 2102 h 2453"/>
                <a:gd name="T14" fmla="*/ 2264 w 3660"/>
                <a:gd name="T15" fmla="*/ 2071 h 2453"/>
                <a:gd name="T16" fmla="*/ 2189 w 3660"/>
                <a:gd name="T17" fmla="*/ 2163 h 2453"/>
                <a:gd name="T18" fmla="*/ 2081 w 3660"/>
                <a:gd name="T19" fmla="*/ 2210 h 2453"/>
                <a:gd name="T20" fmla="*/ 1579 w 3660"/>
                <a:gd name="T21" fmla="*/ 2210 h 2453"/>
                <a:gd name="T22" fmla="*/ 1471 w 3660"/>
                <a:gd name="T23" fmla="*/ 2163 h 2453"/>
                <a:gd name="T24" fmla="*/ 1396 w 3660"/>
                <a:gd name="T25" fmla="*/ 2071 h 2453"/>
                <a:gd name="T26" fmla="*/ 454 w 3660"/>
                <a:gd name="T27" fmla="*/ 157 h 2453"/>
                <a:gd name="T28" fmla="*/ 397 w 3660"/>
                <a:gd name="T29" fmla="*/ 181 h 2453"/>
                <a:gd name="T30" fmla="*/ 374 w 3660"/>
                <a:gd name="T31" fmla="*/ 237 h 2453"/>
                <a:gd name="T32" fmla="*/ 1460 w 3660"/>
                <a:gd name="T33" fmla="*/ 1895 h 2453"/>
                <a:gd name="T34" fmla="*/ 1503 w 3660"/>
                <a:gd name="T35" fmla="*/ 1927 h 2453"/>
                <a:gd name="T36" fmla="*/ 1516 w 3660"/>
                <a:gd name="T37" fmla="*/ 1988 h 2453"/>
                <a:gd name="T38" fmla="*/ 1554 w 3660"/>
                <a:gd name="T39" fmla="*/ 2048 h 2453"/>
                <a:gd name="T40" fmla="*/ 1621 w 3660"/>
                <a:gd name="T41" fmla="*/ 2072 h 2453"/>
                <a:gd name="T42" fmla="*/ 2086 w 3660"/>
                <a:gd name="T43" fmla="*/ 2061 h 2453"/>
                <a:gd name="T44" fmla="*/ 2136 w 3660"/>
                <a:gd name="T45" fmla="*/ 2011 h 2453"/>
                <a:gd name="T46" fmla="*/ 2149 w 3660"/>
                <a:gd name="T47" fmla="*/ 1944 h 2453"/>
                <a:gd name="T48" fmla="*/ 2186 w 3660"/>
                <a:gd name="T49" fmla="*/ 1900 h 2453"/>
                <a:gd name="T50" fmla="*/ 2220 w 3660"/>
                <a:gd name="T51" fmla="*/ 1893 h 2453"/>
                <a:gd name="T52" fmla="*/ 3284 w 3660"/>
                <a:gd name="T53" fmla="*/ 216 h 2453"/>
                <a:gd name="T54" fmla="*/ 3246 w 3660"/>
                <a:gd name="T55" fmla="*/ 168 h 2453"/>
                <a:gd name="T56" fmla="*/ 454 w 3660"/>
                <a:gd name="T57" fmla="*/ 157 h 2453"/>
                <a:gd name="T58" fmla="*/ 3244 w 3660"/>
                <a:gd name="T59" fmla="*/ 3 h 2453"/>
                <a:gd name="T60" fmla="*/ 3346 w 3660"/>
                <a:gd name="T61" fmla="*/ 45 h 2453"/>
                <a:gd name="T62" fmla="*/ 3417 w 3660"/>
                <a:gd name="T63" fmla="*/ 128 h 2453"/>
                <a:gd name="T64" fmla="*/ 3444 w 3660"/>
                <a:gd name="T65" fmla="*/ 237 h 2453"/>
                <a:gd name="T66" fmla="*/ 3608 w 3660"/>
                <a:gd name="T67" fmla="*/ 1895 h 2453"/>
                <a:gd name="T68" fmla="*/ 3650 w 3660"/>
                <a:gd name="T69" fmla="*/ 1928 h 2453"/>
                <a:gd name="T70" fmla="*/ 3660 w 3660"/>
                <a:gd name="T71" fmla="*/ 2102 h 2453"/>
                <a:gd name="T72" fmla="*/ 3632 w 3660"/>
                <a:gd name="T73" fmla="*/ 2239 h 2453"/>
                <a:gd name="T74" fmla="*/ 3558 w 3660"/>
                <a:gd name="T75" fmla="*/ 2350 h 2453"/>
                <a:gd name="T76" fmla="*/ 3446 w 3660"/>
                <a:gd name="T77" fmla="*/ 2425 h 2453"/>
                <a:gd name="T78" fmla="*/ 3311 w 3660"/>
                <a:gd name="T79" fmla="*/ 2453 h 2453"/>
                <a:gd name="T80" fmla="*/ 257 w 3660"/>
                <a:gd name="T81" fmla="*/ 2440 h 2453"/>
                <a:gd name="T82" fmla="*/ 136 w 3660"/>
                <a:gd name="T83" fmla="*/ 2380 h 2453"/>
                <a:gd name="T84" fmla="*/ 48 w 3660"/>
                <a:gd name="T85" fmla="*/ 2279 h 2453"/>
                <a:gd name="T86" fmla="*/ 3 w 3660"/>
                <a:gd name="T87" fmla="*/ 2150 h 2453"/>
                <a:gd name="T88" fmla="*/ 2 w 3660"/>
                <a:gd name="T89" fmla="*/ 1945 h 2453"/>
                <a:gd name="T90" fmla="*/ 35 w 3660"/>
                <a:gd name="T91" fmla="*/ 1903 h 2453"/>
                <a:gd name="T92" fmla="*/ 216 w 3660"/>
                <a:gd name="T93" fmla="*/ 1893 h 2453"/>
                <a:gd name="T94" fmla="*/ 228 w 3660"/>
                <a:gd name="T95" fmla="*/ 163 h 2453"/>
                <a:gd name="T96" fmla="*/ 286 w 3660"/>
                <a:gd name="T97" fmla="*/ 70 h 2453"/>
                <a:gd name="T98" fmla="*/ 379 w 3660"/>
                <a:gd name="T99" fmla="*/ 12 h 2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60" h="2453">
                  <a:moveTo>
                    <a:pt x="142" y="2035"/>
                  </a:moveTo>
                  <a:lnTo>
                    <a:pt x="142" y="2102"/>
                  </a:lnTo>
                  <a:lnTo>
                    <a:pt x="145" y="2140"/>
                  </a:lnTo>
                  <a:lnTo>
                    <a:pt x="155" y="2176"/>
                  </a:lnTo>
                  <a:lnTo>
                    <a:pt x="170" y="2208"/>
                  </a:lnTo>
                  <a:lnTo>
                    <a:pt x="191" y="2237"/>
                  </a:lnTo>
                  <a:lnTo>
                    <a:pt x="216" y="2262"/>
                  </a:lnTo>
                  <a:lnTo>
                    <a:pt x="245" y="2282"/>
                  </a:lnTo>
                  <a:lnTo>
                    <a:pt x="277" y="2298"/>
                  </a:lnTo>
                  <a:lnTo>
                    <a:pt x="313" y="2308"/>
                  </a:lnTo>
                  <a:lnTo>
                    <a:pt x="349" y="2311"/>
                  </a:lnTo>
                  <a:lnTo>
                    <a:pt x="3311" y="2311"/>
                  </a:lnTo>
                  <a:lnTo>
                    <a:pt x="3347" y="2308"/>
                  </a:lnTo>
                  <a:lnTo>
                    <a:pt x="3383" y="2298"/>
                  </a:lnTo>
                  <a:lnTo>
                    <a:pt x="3415" y="2282"/>
                  </a:lnTo>
                  <a:lnTo>
                    <a:pt x="3444" y="2262"/>
                  </a:lnTo>
                  <a:lnTo>
                    <a:pt x="3469" y="2237"/>
                  </a:lnTo>
                  <a:lnTo>
                    <a:pt x="3490" y="2208"/>
                  </a:lnTo>
                  <a:lnTo>
                    <a:pt x="3505" y="2176"/>
                  </a:lnTo>
                  <a:lnTo>
                    <a:pt x="3515" y="2140"/>
                  </a:lnTo>
                  <a:lnTo>
                    <a:pt x="3518" y="2102"/>
                  </a:lnTo>
                  <a:lnTo>
                    <a:pt x="3518" y="2035"/>
                  </a:lnTo>
                  <a:lnTo>
                    <a:pt x="2279" y="2035"/>
                  </a:lnTo>
                  <a:lnTo>
                    <a:pt x="2264" y="2071"/>
                  </a:lnTo>
                  <a:lnTo>
                    <a:pt x="2244" y="2106"/>
                  </a:lnTo>
                  <a:lnTo>
                    <a:pt x="2219" y="2137"/>
                  </a:lnTo>
                  <a:lnTo>
                    <a:pt x="2189" y="2163"/>
                  </a:lnTo>
                  <a:lnTo>
                    <a:pt x="2156" y="2184"/>
                  </a:lnTo>
                  <a:lnTo>
                    <a:pt x="2119" y="2200"/>
                  </a:lnTo>
                  <a:lnTo>
                    <a:pt x="2081" y="2210"/>
                  </a:lnTo>
                  <a:lnTo>
                    <a:pt x="2039" y="2213"/>
                  </a:lnTo>
                  <a:lnTo>
                    <a:pt x="1621" y="2213"/>
                  </a:lnTo>
                  <a:lnTo>
                    <a:pt x="1579" y="2210"/>
                  </a:lnTo>
                  <a:lnTo>
                    <a:pt x="1541" y="2200"/>
                  </a:lnTo>
                  <a:lnTo>
                    <a:pt x="1504" y="2184"/>
                  </a:lnTo>
                  <a:lnTo>
                    <a:pt x="1471" y="2163"/>
                  </a:lnTo>
                  <a:lnTo>
                    <a:pt x="1441" y="2137"/>
                  </a:lnTo>
                  <a:lnTo>
                    <a:pt x="1416" y="2106"/>
                  </a:lnTo>
                  <a:lnTo>
                    <a:pt x="1396" y="2071"/>
                  </a:lnTo>
                  <a:lnTo>
                    <a:pt x="1381" y="2035"/>
                  </a:lnTo>
                  <a:lnTo>
                    <a:pt x="142" y="2035"/>
                  </a:lnTo>
                  <a:close/>
                  <a:moveTo>
                    <a:pt x="454" y="157"/>
                  </a:moveTo>
                  <a:lnTo>
                    <a:pt x="433" y="159"/>
                  </a:lnTo>
                  <a:lnTo>
                    <a:pt x="414" y="168"/>
                  </a:lnTo>
                  <a:lnTo>
                    <a:pt x="397" y="181"/>
                  </a:lnTo>
                  <a:lnTo>
                    <a:pt x="385" y="197"/>
                  </a:lnTo>
                  <a:lnTo>
                    <a:pt x="376" y="216"/>
                  </a:lnTo>
                  <a:lnTo>
                    <a:pt x="374" y="237"/>
                  </a:lnTo>
                  <a:lnTo>
                    <a:pt x="374" y="1893"/>
                  </a:lnTo>
                  <a:lnTo>
                    <a:pt x="1441" y="1893"/>
                  </a:lnTo>
                  <a:lnTo>
                    <a:pt x="1460" y="1895"/>
                  </a:lnTo>
                  <a:lnTo>
                    <a:pt x="1477" y="1902"/>
                  </a:lnTo>
                  <a:lnTo>
                    <a:pt x="1492" y="1913"/>
                  </a:lnTo>
                  <a:lnTo>
                    <a:pt x="1503" y="1927"/>
                  </a:lnTo>
                  <a:lnTo>
                    <a:pt x="1511" y="1945"/>
                  </a:lnTo>
                  <a:lnTo>
                    <a:pt x="1513" y="1964"/>
                  </a:lnTo>
                  <a:lnTo>
                    <a:pt x="1516" y="1988"/>
                  </a:lnTo>
                  <a:lnTo>
                    <a:pt x="1524" y="2011"/>
                  </a:lnTo>
                  <a:lnTo>
                    <a:pt x="1537" y="2031"/>
                  </a:lnTo>
                  <a:lnTo>
                    <a:pt x="1554" y="2048"/>
                  </a:lnTo>
                  <a:lnTo>
                    <a:pt x="1574" y="2061"/>
                  </a:lnTo>
                  <a:lnTo>
                    <a:pt x="1597" y="2069"/>
                  </a:lnTo>
                  <a:lnTo>
                    <a:pt x="1621" y="2072"/>
                  </a:lnTo>
                  <a:lnTo>
                    <a:pt x="2039" y="2072"/>
                  </a:lnTo>
                  <a:lnTo>
                    <a:pt x="2063" y="2069"/>
                  </a:lnTo>
                  <a:lnTo>
                    <a:pt x="2086" y="2061"/>
                  </a:lnTo>
                  <a:lnTo>
                    <a:pt x="2106" y="2048"/>
                  </a:lnTo>
                  <a:lnTo>
                    <a:pt x="2123" y="2031"/>
                  </a:lnTo>
                  <a:lnTo>
                    <a:pt x="2136" y="2011"/>
                  </a:lnTo>
                  <a:lnTo>
                    <a:pt x="2144" y="1988"/>
                  </a:lnTo>
                  <a:lnTo>
                    <a:pt x="2147" y="1964"/>
                  </a:lnTo>
                  <a:lnTo>
                    <a:pt x="2149" y="1944"/>
                  </a:lnTo>
                  <a:lnTo>
                    <a:pt x="2157" y="1926"/>
                  </a:lnTo>
                  <a:lnTo>
                    <a:pt x="2170" y="1912"/>
                  </a:lnTo>
                  <a:lnTo>
                    <a:pt x="2186" y="1900"/>
                  </a:lnTo>
                  <a:lnTo>
                    <a:pt x="2205" y="1894"/>
                  </a:lnTo>
                  <a:lnTo>
                    <a:pt x="2213" y="1893"/>
                  </a:lnTo>
                  <a:lnTo>
                    <a:pt x="2220" y="1893"/>
                  </a:lnTo>
                  <a:lnTo>
                    <a:pt x="3286" y="1893"/>
                  </a:lnTo>
                  <a:lnTo>
                    <a:pt x="3286" y="237"/>
                  </a:lnTo>
                  <a:lnTo>
                    <a:pt x="3284" y="216"/>
                  </a:lnTo>
                  <a:lnTo>
                    <a:pt x="3275" y="197"/>
                  </a:lnTo>
                  <a:lnTo>
                    <a:pt x="3263" y="181"/>
                  </a:lnTo>
                  <a:lnTo>
                    <a:pt x="3246" y="168"/>
                  </a:lnTo>
                  <a:lnTo>
                    <a:pt x="3227" y="159"/>
                  </a:lnTo>
                  <a:lnTo>
                    <a:pt x="3206" y="157"/>
                  </a:lnTo>
                  <a:lnTo>
                    <a:pt x="454" y="157"/>
                  </a:lnTo>
                  <a:close/>
                  <a:moveTo>
                    <a:pt x="454" y="0"/>
                  </a:moveTo>
                  <a:lnTo>
                    <a:pt x="3206" y="0"/>
                  </a:lnTo>
                  <a:lnTo>
                    <a:pt x="3244" y="3"/>
                  </a:lnTo>
                  <a:lnTo>
                    <a:pt x="3281" y="12"/>
                  </a:lnTo>
                  <a:lnTo>
                    <a:pt x="3315" y="26"/>
                  </a:lnTo>
                  <a:lnTo>
                    <a:pt x="3346" y="45"/>
                  </a:lnTo>
                  <a:lnTo>
                    <a:pt x="3374" y="70"/>
                  </a:lnTo>
                  <a:lnTo>
                    <a:pt x="3398" y="97"/>
                  </a:lnTo>
                  <a:lnTo>
                    <a:pt x="3417" y="128"/>
                  </a:lnTo>
                  <a:lnTo>
                    <a:pt x="3432" y="163"/>
                  </a:lnTo>
                  <a:lnTo>
                    <a:pt x="3440" y="199"/>
                  </a:lnTo>
                  <a:lnTo>
                    <a:pt x="3444" y="237"/>
                  </a:lnTo>
                  <a:lnTo>
                    <a:pt x="3444" y="1893"/>
                  </a:lnTo>
                  <a:lnTo>
                    <a:pt x="3589" y="1893"/>
                  </a:lnTo>
                  <a:lnTo>
                    <a:pt x="3608" y="1895"/>
                  </a:lnTo>
                  <a:lnTo>
                    <a:pt x="3625" y="1903"/>
                  </a:lnTo>
                  <a:lnTo>
                    <a:pt x="3639" y="1914"/>
                  </a:lnTo>
                  <a:lnTo>
                    <a:pt x="3650" y="1928"/>
                  </a:lnTo>
                  <a:lnTo>
                    <a:pt x="3658" y="1945"/>
                  </a:lnTo>
                  <a:lnTo>
                    <a:pt x="3660" y="1964"/>
                  </a:lnTo>
                  <a:lnTo>
                    <a:pt x="3660" y="2102"/>
                  </a:lnTo>
                  <a:lnTo>
                    <a:pt x="3657" y="2150"/>
                  </a:lnTo>
                  <a:lnTo>
                    <a:pt x="3648" y="2196"/>
                  </a:lnTo>
                  <a:lnTo>
                    <a:pt x="3632" y="2239"/>
                  </a:lnTo>
                  <a:lnTo>
                    <a:pt x="3612" y="2279"/>
                  </a:lnTo>
                  <a:lnTo>
                    <a:pt x="3587" y="2317"/>
                  </a:lnTo>
                  <a:lnTo>
                    <a:pt x="3558" y="2350"/>
                  </a:lnTo>
                  <a:lnTo>
                    <a:pt x="3524" y="2380"/>
                  </a:lnTo>
                  <a:lnTo>
                    <a:pt x="3487" y="2404"/>
                  </a:lnTo>
                  <a:lnTo>
                    <a:pt x="3446" y="2425"/>
                  </a:lnTo>
                  <a:lnTo>
                    <a:pt x="3403" y="2440"/>
                  </a:lnTo>
                  <a:lnTo>
                    <a:pt x="3357" y="2450"/>
                  </a:lnTo>
                  <a:lnTo>
                    <a:pt x="3311" y="2453"/>
                  </a:lnTo>
                  <a:lnTo>
                    <a:pt x="349" y="2453"/>
                  </a:lnTo>
                  <a:lnTo>
                    <a:pt x="303" y="2450"/>
                  </a:lnTo>
                  <a:lnTo>
                    <a:pt x="257" y="2440"/>
                  </a:lnTo>
                  <a:lnTo>
                    <a:pt x="214" y="2425"/>
                  </a:lnTo>
                  <a:lnTo>
                    <a:pt x="173" y="2404"/>
                  </a:lnTo>
                  <a:lnTo>
                    <a:pt x="136" y="2380"/>
                  </a:lnTo>
                  <a:lnTo>
                    <a:pt x="102" y="2350"/>
                  </a:lnTo>
                  <a:lnTo>
                    <a:pt x="73" y="2317"/>
                  </a:lnTo>
                  <a:lnTo>
                    <a:pt x="48" y="2279"/>
                  </a:lnTo>
                  <a:lnTo>
                    <a:pt x="28" y="2239"/>
                  </a:lnTo>
                  <a:lnTo>
                    <a:pt x="12" y="2196"/>
                  </a:lnTo>
                  <a:lnTo>
                    <a:pt x="3" y="2150"/>
                  </a:lnTo>
                  <a:lnTo>
                    <a:pt x="0" y="2102"/>
                  </a:lnTo>
                  <a:lnTo>
                    <a:pt x="0" y="1964"/>
                  </a:lnTo>
                  <a:lnTo>
                    <a:pt x="2" y="1945"/>
                  </a:lnTo>
                  <a:lnTo>
                    <a:pt x="10" y="1928"/>
                  </a:lnTo>
                  <a:lnTo>
                    <a:pt x="21" y="1914"/>
                  </a:lnTo>
                  <a:lnTo>
                    <a:pt x="35" y="1903"/>
                  </a:lnTo>
                  <a:lnTo>
                    <a:pt x="52" y="1895"/>
                  </a:lnTo>
                  <a:lnTo>
                    <a:pt x="71" y="1893"/>
                  </a:lnTo>
                  <a:lnTo>
                    <a:pt x="216" y="1893"/>
                  </a:lnTo>
                  <a:lnTo>
                    <a:pt x="216" y="237"/>
                  </a:lnTo>
                  <a:lnTo>
                    <a:pt x="220" y="199"/>
                  </a:lnTo>
                  <a:lnTo>
                    <a:pt x="228" y="163"/>
                  </a:lnTo>
                  <a:lnTo>
                    <a:pt x="243" y="128"/>
                  </a:lnTo>
                  <a:lnTo>
                    <a:pt x="262" y="97"/>
                  </a:lnTo>
                  <a:lnTo>
                    <a:pt x="286" y="70"/>
                  </a:lnTo>
                  <a:lnTo>
                    <a:pt x="314" y="45"/>
                  </a:lnTo>
                  <a:lnTo>
                    <a:pt x="345" y="26"/>
                  </a:lnTo>
                  <a:lnTo>
                    <a:pt x="379" y="12"/>
                  </a:lnTo>
                  <a:lnTo>
                    <a:pt x="416" y="3"/>
                  </a:lnTo>
                  <a:lnTo>
                    <a:pt x="4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6" name="Freeform 258"/>
            <p:cNvSpPr/>
            <p:nvPr/>
          </p:nvSpPr>
          <p:spPr bwMode="auto">
            <a:xfrm>
              <a:off x="876300" y="3667125"/>
              <a:ext cx="103188" cy="104775"/>
            </a:xfrm>
            <a:custGeom>
              <a:avLst/>
              <a:gdLst>
                <a:gd name="T0" fmla="*/ 575 w 654"/>
                <a:gd name="T1" fmla="*/ 0 h 653"/>
                <a:gd name="T2" fmla="*/ 595 w 654"/>
                <a:gd name="T3" fmla="*/ 3 h 653"/>
                <a:gd name="T4" fmla="*/ 614 w 654"/>
                <a:gd name="T5" fmla="*/ 10 h 653"/>
                <a:gd name="T6" fmla="*/ 630 w 654"/>
                <a:gd name="T7" fmla="*/ 23 h 653"/>
                <a:gd name="T8" fmla="*/ 644 w 654"/>
                <a:gd name="T9" fmla="*/ 40 h 653"/>
                <a:gd name="T10" fmla="*/ 652 w 654"/>
                <a:gd name="T11" fmla="*/ 59 h 653"/>
                <a:gd name="T12" fmla="*/ 654 w 654"/>
                <a:gd name="T13" fmla="*/ 79 h 653"/>
                <a:gd name="T14" fmla="*/ 652 w 654"/>
                <a:gd name="T15" fmla="*/ 99 h 653"/>
                <a:gd name="T16" fmla="*/ 644 w 654"/>
                <a:gd name="T17" fmla="*/ 118 h 653"/>
                <a:gd name="T18" fmla="*/ 630 w 654"/>
                <a:gd name="T19" fmla="*/ 135 h 653"/>
                <a:gd name="T20" fmla="*/ 136 w 654"/>
                <a:gd name="T21" fmla="*/ 630 h 653"/>
                <a:gd name="T22" fmla="*/ 118 w 654"/>
                <a:gd name="T23" fmla="*/ 643 h 653"/>
                <a:gd name="T24" fmla="*/ 99 w 654"/>
                <a:gd name="T25" fmla="*/ 651 h 653"/>
                <a:gd name="T26" fmla="*/ 79 w 654"/>
                <a:gd name="T27" fmla="*/ 653 h 653"/>
                <a:gd name="T28" fmla="*/ 59 w 654"/>
                <a:gd name="T29" fmla="*/ 651 h 653"/>
                <a:gd name="T30" fmla="*/ 40 w 654"/>
                <a:gd name="T31" fmla="*/ 643 h 653"/>
                <a:gd name="T32" fmla="*/ 24 w 654"/>
                <a:gd name="T33" fmla="*/ 630 h 653"/>
                <a:gd name="T34" fmla="*/ 12 w 654"/>
                <a:gd name="T35" fmla="*/ 613 h 653"/>
                <a:gd name="T36" fmla="*/ 4 w 654"/>
                <a:gd name="T37" fmla="*/ 594 h 653"/>
                <a:gd name="T38" fmla="*/ 0 w 654"/>
                <a:gd name="T39" fmla="*/ 574 h 653"/>
                <a:gd name="T40" fmla="*/ 4 w 654"/>
                <a:gd name="T41" fmla="*/ 554 h 653"/>
                <a:gd name="T42" fmla="*/ 12 w 654"/>
                <a:gd name="T43" fmla="*/ 535 h 653"/>
                <a:gd name="T44" fmla="*/ 24 w 654"/>
                <a:gd name="T45" fmla="*/ 519 h 653"/>
                <a:gd name="T46" fmla="*/ 520 w 654"/>
                <a:gd name="T47" fmla="*/ 23 h 653"/>
                <a:gd name="T48" fmla="*/ 536 w 654"/>
                <a:gd name="T49" fmla="*/ 10 h 653"/>
                <a:gd name="T50" fmla="*/ 555 w 654"/>
                <a:gd name="T51" fmla="*/ 3 h 653"/>
                <a:gd name="T52" fmla="*/ 575 w 654"/>
                <a:gd name="T53" fmla="*/ 0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54" h="653">
                  <a:moveTo>
                    <a:pt x="575" y="0"/>
                  </a:moveTo>
                  <a:lnTo>
                    <a:pt x="595" y="3"/>
                  </a:lnTo>
                  <a:lnTo>
                    <a:pt x="614" y="10"/>
                  </a:lnTo>
                  <a:lnTo>
                    <a:pt x="630" y="23"/>
                  </a:lnTo>
                  <a:lnTo>
                    <a:pt x="644" y="40"/>
                  </a:lnTo>
                  <a:lnTo>
                    <a:pt x="652" y="59"/>
                  </a:lnTo>
                  <a:lnTo>
                    <a:pt x="654" y="79"/>
                  </a:lnTo>
                  <a:lnTo>
                    <a:pt x="652" y="99"/>
                  </a:lnTo>
                  <a:lnTo>
                    <a:pt x="644" y="118"/>
                  </a:lnTo>
                  <a:lnTo>
                    <a:pt x="630" y="135"/>
                  </a:lnTo>
                  <a:lnTo>
                    <a:pt x="136" y="630"/>
                  </a:lnTo>
                  <a:lnTo>
                    <a:pt x="118" y="643"/>
                  </a:lnTo>
                  <a:lnTo>
                    <a:pt x="99" y="651"/>
                  </a:lnTo>
                  <a:lnTo>
                    <a:pt x="79" y="653"/>
                  </a:lnTo>
                  <a:lnTo>
                    <a:pt x="59" y="651"/>
                  </a:lnTo>
                  <a:lnTo>
                    <a:pt x="40" y="643"/>
                  </a:lnTo>
                  <a:lnTo>
                    <a:pt x="24" y="630"/>
                  </a:lnTo>
                  <a:lnTo>
                    <a:pt x="12" y="613"/>
                  </a:lnTo>
                  <a:lnTo>
                    <a:pt x="4" y="594"/>
                  </a:lnTo>
                  <a:lnTo>
                    <a:pt x="0" y="574"/>
                  </a:lnTo>
                  <a:lnTo>
                    <a:pt x="4" y="554"/>
                  </a:lnTo>
                  <a:lnTo>
                    <a:pt x="12" y="535"/>
                  </a:lnTo>
                  <a:lnTo>
                    <a:pt x="24" y="519"/>
                  </a:lnTo>
                  <a:lnTo>
                    <a:pt x="520" y="23"/>
                  </a:lnTo>
                  <a:lnTo>
                    <a:pt x="536" y="10"/>
                  </a:lnTo>
                  <a:lnTo>
                    <a:pt x="555" y="3"/>
                  </a:lnTo>
                  <a:lnTo>
                    <a:pt x="5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7" name="Freeform 259"/>
            <p:cNvSpPr/>
            <p:nvPr/>
          </p:nvSpPr>
          <p:spPr bwMode="auto">
            <a:xfrm>
              <a:off x="969963" y="3713163"/>
              <a:ext cx="55563" cy="57150"/>
            </a:xfrm>
            <a:custGeom>
              <a:avLst/>
              <a:gdLst>
                <a:gd name="T0" fmla="*/ 276 w 355"/>
                <a:gd name="T1" fmla="*/ 0 h 355"/>
                <a:gd name="T2" fmla="*/ 296 w 355"/>
                <a:gd name="T3" fmla="*/ 3 h 355"/>
                <a:gd name="T4" fmla="*/ 315 w 355"/>
                <a:gd name="T5" fmla="*/ 11 h 355"/>
                <a:gd name="T6" fmla="*/ 331 w 355"/>
                <a:gd name="T7" fmla="*/ 23 h 355"/>
                <a:gd name="T8" fmla="*/ 345 w 355"/>
                <a:gd name="T9" fmla="*/ 40 h 355"/>
                <a:gd name="T10" fmla="*/ 351 w 355"/>
                <a:gd name="T11" fmla="*/ 59 h 355"/>
                <a:gd name="T12" fmla="*/ 355 w 355"/>
                <a:gd name="T13" fmla="*/ 79 h 355"/>
                <a:gd name="T14" fmla="*/ 351 w 355"/>
                <a:gd name="T15" fmla="*/ 99 h 355"/>
                <a:gd name="T16" fmla="*/ 345 w 355"/>
                <a:gd name="T17" fmla="*/ 118 h 355"/>
                <a:gd name="T18" fmla="*/ 331 w 355"/>
                <a:gd name="T19" fmla="*/ 135 h 355"/>
                <a:gd name="T20" fmla="*/ 134 w 355"/>
                <a:gd name="T21" fmla="*/ 333 h 355"/>
                <a:gd name="T22" fmla="*/ 117 w 355"/>
                <a:gd name="T23" fmla="*/ 345 h 355"/>
                <a:gd name="T24" fmla="*/ 98 w 355"/>
                <a:gd name="T25" fmla="*/ 353 h 355"/>
                <a:gd name="T26" fmla="*/ 78 w 355"/>
                <a:gd name="T27" fmla="*/ 355 h 355"/>
                <a:gd name="T28" fmla="*/ 59 w 355"/>
                <a:gd name="T29" fmla="*/ 353 h 355"/>
                <a:gd name="T30" fmla="*/ 40 w 355"/>
                <a:gd name="T31" fmla="*/ 345 h 355"/>
                <a:gd name="T32" fmla="*/ 23 w 355"/>
                <a:gd name="T33" fmla="*/ 333 h 355"/>
                <a:gd name="T34" fmla="*/ 10 w 355"/>
                <a:gd name="T35" fmla="*/ 315 h 355"/>
                <a:gd name="T36" fmla="*/ 2 w 355"/>
                <a:gd name="T37" fmla="*/ 296 h 355"/>
                <a:gd name="T38" fmla="*/ 0 w 355"/>
                <a:gd name="T39" fmla="*/ 276 h 355"/>
                <a:gd name="T40" fmla="*/ 2 w 355"/>
                <a:gd name="T41" fmla="*/ 256 h 355"/>
                <a:gd name="T42" fmla="*/ 10 w 355"/>
                <a:gd name="T43" fmla="*/ 237 h 355"/>
                <a:gd name="T44" fmla="*/ 23 w 355"/>
                <a:gd name="T45" fmla="*/ 221 h 355"/>
                <a:gd name="T46" fmla="*/ 220 w 355"/>
                <a:gd name="T47" fmla="*/ 23 h 355"/>
                <a:gd name="T48" fmla="*/ 237 w 355"/>
                <a:gd name="T49" fmla="*/ 11 h 355"/>
                <a:gd name="T50" fmla="*/ 256 w 355"/>
                <a:gd name="T51" fmla="*/ 3 h 355"/>
                <a:gd name="T52" fmla="*/ 276 w 355"/>
                <a:gd name="T53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5" h="355">
                  <a:moveTo>
                    <a:pt x="276" y="0"/>
                  </a:moveTo>
                  <a:lnTo>
                    <a:pt x="296" y="3"/>
                  </a:lnTo>
                  <a:lnTo>
                    <a:pt x="315" y="11"/>
                  </a:lnTo>
                  <a:lnTo>
                    <a:pt x="331" y="23"/>
                  </a:lnTo>
                  <a:lnTo>
                    <a:pt x="345" y="40"/>
                  </a:lnTo>
                  <a:lnTo>
                    <a:pt x="351" y="59"/>
                  </a:lnTo>
                  <a:lnTo>
                    <a:pt x="355" y="79"/>
                  </a:lnTo>
                  <a:lnTo>
                    <a:pt x="351" y="99"/>
                  </a:lnTo>
                  <a:lnTo>
                    <a:pt x="345" y="118"/>
                  </a:lnTo>
                  <a:lnTo>
                    <a:pt x="331" y="135"/>
                  </a:lnTo>
                  <a:lnTo>
                    <a:pt x="134" y="333"/>
                  </a:lnTo>
                  <a:lnTo>
                    <a:pt x="117" y="345"/>
                  </a:lnTo>
                  <a:lnTo>
                    <a:pt x="98" y="353"/>
                  </a:lnTo>
                  <a:lnTo>
                    <a:pt x="78" y="355"/>
                  </a:lnTo>
                  <a:lnTo>
                    <a:pt x="59" y="353"/>
                  </a:lnTo>
                  <a:lnTo>
                    <a:pt x="40" y="345"/>
                  </a:lnTo>
                  <a:lnTo>
                    <a:pt x="23" y="333"/>
                  </a:lnTo>
                  <a:lnTo>
                    <a:pt x="10" y="315"/>
                  </a:lnTo>
                  <a:lnTo>
                    <a:pt x="2" y="296"/>
                  </a:lnTo>
                  <a:lnTo>
                    <a:pt x="0" y="276"/>
                  </a:lnTo>
                  <a:lnTo>
                    <a:pt x="2" y="256"/>
                  </a:lnTo>
                  <a:lnTo>
                    <a:pt x="10" y="237"/>
                  </a:lnTo>
                  <a:lnTo>
                    <a:pt x="23" y="221"/>
                  </a:lnTo>
                  <a:lnTo>
                    <a:pt x="220" y="23"/>
                  </a:lnTo>
                  <a:lnTo>
                    <a:pt x="237" y="11"/>
                  </a:lnTo>
                  <a:lnTo>
                    <a:pt x="256" y="3"/>
                  </a:lnTo>
                  <a:lnTo>
                    <a:pt x="2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8" name="Group 88"/>
          <p:cNvGrpSpPr/>
          <p:nvPr/>
        </p:nvGrpSpPr>
        <p:grpSpPr>
          <a:xfrm>
            <a:off x="4939837" y="4405441"/>
            <a:ext cx="616194" cy="540224"/>
            <a:chOff x="9091613" y="5029200"/>
            <a:chExt cx="579437" cy="5080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9" name="Freeform 362"/>
            <p:cNvSpPr>
              <a:spLocks noEditPoints="1"/>
            </p:cNvSpPr>
            <p:nvPr/>
          </p:nvSpPr>
          <p:spPr bwMode="auto">
            <a:xfrm>
              <a:off x="9091613" y="5029200"/>
              <a:ext cx="579437" cy="508000"/>
            </a:xfrm>
            <a:custGeom>
              <a:avLst/>
              <a:gdLst>
                <a:gd name="T0" fmla="*/ 269 w 3650"/>
                <a:gd name="T1" fmla="*/ 173 h 3203"/>
                <a:gd name="T2" fmla="*/ 218 w 3650"/>
                <a:gd name="T3" fmla="*/ 198 h 3203"/>
                <a:gd name="T4" fmla="*/ 183 w 3650"/>
                <a:gd name="T5" fmla="*/ 241 h 3203"/>
                <a:gd name="T6" fmla="*/ 169 w 3650"/>
                <a:gd name="T7" fmla="*/ 297 h 3203"/>
                <a:gd name="T8" fmla="*/ 174 w 3650"/>
                <a:gd name="T9" fmla="*/ 2114 h 3203"/>
                <a:gd name="T10" fmla="*/ 198 w 3650"/>
                <a:gd name="T11" fmla="*/ 2165 h 3203"/>
                <a:gd name="T12" fmla="*/ 241 w 3650"/>
                <a:gd name="T13" fmla="*/ 2200 h 3203"/>
                <a:gd name="T14" fmla="*/ 298 w 3650"/>
                <a:gd name="T15" fmla="*/ 2213 h 3203"/>
                <a:gd name="T16" fmla="*/ 578 w 3650"/>
                <a:gd name="T17" fmla="*/ 2216 h 3203"/>
                <a:gd name="T18" fmla="*/ 614 w 3650"/>
                <a:gd name="T19" fmla="*/ 2236 h 3203"/>
                <a:gd name="T20" fmla="*/ 636 w 3650"/>
                <a:gd name="T21" fmla="*/ 2270 h 3203"/>
                <a:gd name="T22" fmla="*/ 642 w 3650"/>
                <a:gd name="T23" fmla="*/ 2294 h 3203"/>
                <a:gd name="T24" fmla="*/ 642 w 3650"/>
                <a:gd name="T25" fmla="*/ 2913 h 3203"/>
                <a:gd name="T26" fmla="*/ 1318 w 3650"/>
                <a:gd name="T27" fmla="*/ 2236 h 3203"/>
                <a:gd name="T28" fmla="*/ 1336 w 3650"/>
                <a:gd name="T29" fmla="*/ 2223 h 3203"/>
                <a:gd name="T30" fmla="*/ 1376 w 3650"/>
                <a:gd name="T31" fmla="*/ 2213 h 3203"/>
                <a:gd name="T32" fmla="*/ 3381 w 3650"/>
                <a:gd name="T33" fmla="*/ 2210 h 3203"/>
                <a:gd name="T34" fmla="*/ 3432 w 3650"/>
                <a:gd name="T35" fmla="*/ 2185 h 3203"/>
                <a:gd name="T36" fmla="*/ 3468 w 3650"/>
                <a:gd name="T37" fmla="*/ 2141 h 3203"/>
                <a:gd name="T38" fmla="*/ 3481 w 3650"/>
                <a:gd name="T39" fmla="*/ 2085 h 3203"/>
                <a:gd name="T40" fmla="*/ 3476 w 3650"/>
                <a:gd name="T41" fmla="*/ 269 h 3203"/>
                <a:gd name="T42" fmla="*/ 3452 w 3650"/>
                <a:gd name="T43" fmla="*/ 218 h 3203"/>
                <a:gd name="T44" fmla="*/ 3409 w 3650"/>
                <a:gd name="T45" fmla="*/ 182 h 3203"/>
                <a:gd name="T46" fmla="*/ 3352 w 3650"/>
                <a:gd name="T47" fmla="*/ 169 h 3203"/>
                <a:gd name="T48" fmla="*/ 298 w 3650"/>
                <a:gd name="T49" fmla="*/ 0 h 3203"/>
                <a:gd name="T50" fmla="*/ 3397 w 3650"/>
                <a:gd name="T51" fmla="*/ 3 h 3203"/>
                <a:gd name="T52" fmla="*/ 3477 w 3650"/>
                <a:gd name="T53" fmla="*/ 27 h 3203"/>
                <a:gd name="T54" fmla="*/ 3547 w 3650"/>
                <a:gd name="T55" fmla="*/ 73 h 3203"/>
                <a:gd name="T56" fmla="*/ 3602 w 3650"/>
                <a:gd name="T57" fmla="*/ 136 h 3203"/>
                <a:gd name="T58" fmla="*/ 3638 w 3650"/>
                <a:gd name="T59" fmla="*/ 212 h 3203"/>
                <a:gd name="T60" fmla="*/ 3650 w 3650"/>
                <a:gd name="T61" fmla="*/ 297 h 3203"/>
                <a:gd name="T62" fmla="*/ 3647 w 3650"/>
                <a:gd name="T63" fmla="*/ 2129 h 3203"/>
                <a:gd name="T64" fmla="*/ 3622 w 3650"/>
                <a:gd name="T65" fmla="*/ 2210 h 3203"/>
                <a:gd name="T66" fmla="*/ 3577 w 3650"/>
                <a:gd name="T67" fmla="*/ 2280 h 3203"/>
                <a:gd name="T68" fmla="*/ 3514 w 3650"/>
                <a:gd name="T69" fmla="*/ 2335 h 3203"/>
                <a:gd name="T70" fmla="*/ 3438 w 3650"/>
                <a:gd name="T71" fmla="*/ 2371 h 3203"/>
                <a:gd name="T72" fmla="*/ 3352 w 3650"/>
                <a:gd name="T73" fmla="*/ 2383 h 3203"/>
                <a:gd name="T74" fmla="*/ 617 w 3650"/>
                <a:gd name="T75" fmla="*/ 3179 h 3203"/>
                <a:gd name="T76" fmla="*/ 578 w 3650"/>
                <a:gd name="T77" fmla="*/ 3201 h 3203"/>
                <a:gd name="T78" fmla="*/ 540 w 3650"/>
                <a:gd name="T79" fmla="*/ 3202 h 3203"/>
                <a:gd name="T80" fmla="*/ 507 w 3650"/>
                <a:gd name="T81" fmla="*/ 3186 h 3203"/>
                <a:gd name="T82" fmla="*/ 481 w 3650"/>
                <a:gd name="T83" fmla="*/ 3157 h 3203"/>
                <a:gd name="T84" fmla="*/ 472 w 3650"/>
                <a:gd name="T85" fmla="*/ 3118 h 3203"/>
                <a:gd name="T86" fmla="*/ 298 w 3650"/>
                <a:gd name="T87" fmla="*/ 2383 h 3203"/>
                <a:gd name="T88" fmla="*/ 212 w 3650"/>
                <a:gd name="T89" fmla="*/ 2371 h 3203"/>
                <a:gd name="T90" fmla="*/ 136 w 3650"/>
                <a:gd name="T91" fmla="*/ 2335 h 3203"/>
                <a:gd name="T92" fmla="*/ 73 w 3650"/>
                <a:gd name="T93" fmla="*/ 2280 h 3203"/>
                <a:gd name="T94" fmla="*/ 28 w 3650"/>
                <a:gd name="T95" fmla="*/ 2210 h 3203"/>
                <a:gd name="T96" fmla="*/ 3 w 3650"/>
                <a:gd name="T97" fmla="*/ 2129 h 3203"/>
                <a:gd name="T98" fmla="*/ 0 w 3650"/>
                <a:gd name="T99" fmla="*/ 297 h 3203"/>
                <a:gd name="T100" fmla="*/ 12 w 3650"/>
                <a:gd name="T101" fmla="*/ 212 h 3203"/>
                <a:gd name="T102" fmla="*/ 48 w 3650"/>
                <a:gd name="T103" fmla="*/ 136 h 3203"/>
                <a:gd name="T104" fmla="*/ 103 w 3650"/>
                <a:gd name="T105" fmla="*/ 73 h 3203"/>
                <a:gd name="T106" fmla="*/ 173 w 3650"/>
                <a:gd name="T107" fmla="*/ 27 h 3203"/>
                <a:gd name="T108" fmla="*/ 253 w 3650"/>
                <a:gd name="T109" fmla="*/ 3 h 3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50" h="3203">
                  <a:moveTo>
                    <a:pt x="298" y="169"/>
                  </a:moveTo>
                  <a:lnTo>
                    <a:pt x="269" y="173"/>
                  </a:lnTo>
                  <a:lnTo>
                    <a:pt x="241" y="182"/>
                  </a:lnTo>
                  <a:lnTo>
                    <a:pt x="218" y="198"/>
                  </a:lnTo>
                  <a:lnTo>
                    <a:pt x="198" y="218"/>
                  </a:lnTo>
                  <a:lnTo>
                    <a:pt x="183" y="241"/>
                  </a:lnTo>
                  <a:lnTo>
                    <a:pt x="174" y="269"/>
                  </a:lnTo>
                  <a:lnTo>
                    <a:pt x="169" y="297"/>
                  </a:lnTo>
                  <a:lnTo>
                    <a:pt x="169" y="2085"/>
                  </a:lnTo>
                  <a:lnTo>
                    <a:pt x="174" y="2114"/>
                  </a:lnTo>
                  <a:lnTo>
                    <a:pt x="183" y="2141"/>
                  </a:lnTo>
                  <a:lnTo>
                    <a:pt x="198" y="2165"/>
                  </a:lnTo>
                  <a:lnTo>
                    <a:pt x="218" y="2185"/>
                  </a:lnTo>
                  <a:lnTo>
                    <a:pt x="241" y="2200"/>
                  </a:lnTo>
                  <a:lnTo>
                    <a:pt x="269" y="2210"/>
                  </a:lnTo>
                  <a:lnTo>
                    <a:pt x="298" y="2213"/>
                  </a:lnTo>
                  <a:lnTo>
                    <a:pt x="556" y="2213"/>
                  </a:lnTo>
                  <a:lnTo>
                    <a:pt x="578" y="2216"/>
                  </a:lnTo>
                  <a:lnTo>
                    <a:pt x="597" y="2223"/>
                  </a:lnTo>
                  <a:lnTo>
                    <a:pt x="614" y="2236"/>
                  </a:lnTo>
                  <a:lnTo>
                    <a:pt x="627" y="2251"/>
                  </a:lnTo>
                  <a:lnTo>
                    <a:pt x="636" y="2270"/>
                  </a:lnTo>
                  <a:lnTo>
                    <a:pt x="642" y="2290"/>
                  </a:lnTo>
                  <a:lnTo>
                    <a:pt x="642" y="2294"/>
                  </a:lnTo>
                  <a:lnTo>
                    <a:pt x="642" y="2298"/>
                  </a:lnTo>
                  <a:lnTo>
                    <a:pt x="642" y="2913"/>
                  </a:lnTo>
                  <a:lnTo>
                    <a:pt x="1316" y="2239"/>
                  </a:lnTo>
                  <a:lnTo>
                    <a:pt x="1318" y="2236"/>
                  </a:lnTo>
                  <a:lnTo>
                    <a:pt x="1320" y="2236"/>
                  </a:lnTo>
                  <a:lnTo>
                    <a:pt x="1336" y="2223"/>
                  </a:lnTo>
                  <a:lnTo>
                    <a:pt x="1355" y="2216"/>
                  </a:lnTo>
                  <a:lnTo>
                    <a:pt x="1376" y="2213"/>
                  </a:lnTo>
                  <a:lnTo>
                    <a:pt x="3352" y="2213"/>
                  </a:lnTo>
                  <a:lnTo>
                    <a:pt x="3381" y="2210"/>
                  </a:lnTo>
                  <a:lnTo>
                    <a:pt x="3409" y="2200"/>
                  </a:lnTo>
                  <a:lnTo>
                    <a:pt x="3432" y="2185"/>
                  </a:lnTo>
                  <a:lnTo>
                    <a:pt x="3452" y="2165"/>
                  </a:lnTo>
                  <a:lnTo>
                    <a:pt x="3468" y="2141"/>
                  </a:lnTo>
                  <a:lnTo>
                    <a:pt x="3476" y="2114"/>
                  </a:lnTo>
                  <a:lnTo>
                    <a:pt x="3481" y="2085"/>
                  </a:lnTo>
                  <a:lnTo>
                    <a:pt x="3481" y="297"/>
                  </a:lnTo>
                  <a:lnTo>
                    <a:pt x="3476" y="269"/>
                  </a:lnTo>
                  <a:lnTo>
                    <a:pt x="3468" y="241"/>
                  </a:lnTo>
                  <a:lnTo>
                    <a:pt x="3452" y="218"/>
                  </a:lnTo>
                  <a:lnTo>
                    <a:pt x="3432" y="198"/>
                  </a:lnTo>
                  <a:lnTo>
                    <a:pt x="3409" y="182"/>
                  </a:lnTo>
                  <a:lnTo>
                    <a:pt x="3381" y="173"/>
                  </a:lnTo>
                  <a:lnTo>
                    <a:pt x="3352" y="169"/>
                  </a:lnTo>
                  <a:lnTo>
                    <a:pt x="298" y="169"/>
                  </a:lnTo>
                  <a:close/>
                  <a:moveTo>
                    <a:pt x="298" y="0"/>
                  </a:moveTo>
                  <a:lnTo>
                    <a:pt x="3352" y="0"/>
                  </a:lnTo>
                  <a:lnTo>
                    <a:pt x="3397" y="3"/>
                  </a:lnTo>
                  <a:lnTo>
                    <a:pt x="3438" y="12"/>
                  </a:lnTo>
                  <a:lnTo>
                    <a:pt x="3477" y="27"/>
                  </a:lnTo>
                  <a:lnTo>
                    <a:pt x="3514" y="47"/>
                  </a:lnTo>
                  <a:lnTo>
                    <a:pt x="3547" y="73"/>
                  </a:lnTo>
                  <a:lnTo>
                    <a:pt x="3577" y="103"/>
                  </a:lnTo>
                  <a:lnTo>
                    <a:pt x="3602" y="136"/>
                  </a:lnTo>
                  <a:lnTo>
                    <a:pt x="3622" y="172"/>
                  </a:lnTo>
                  <a:lnTo>
                    <a:pt x="3638" y="212"/>
                  </a:lnTo>
                  <a:lnTo>
                    <a:pt x="3647" y="253"/>
                  </a:lnTo>
                  <a:lnTo>
                    <a:pt x="3650" y="297"/>
                  </a:lnTo>
                  <a:lnTo>
                    <a:pt x="3650" y="2085"/>
                  </a:lnTo>
                  <a:lnTo>
                    <a:pt x="3647" y="2129"/>
                  </a:lnTo>
                  <a:lnTo>
                    <a:pt x="3638" y="2171"/>
                  </a:lnTo>
                  <a:lnTo>
                    <a:pt x="3622" y="2210"/>
                  </a:lnTo>
                  <a:lnTo>
                    <a:pt x="3602" y="2247"/>
                  </a:lnTo>
                  <a:lnTo>
                    <a:pt x="3577" y="2280"/>
                  </a:lnTo>
                  <a:lnTo>
                    <a:pt x="3547" y="2310"/>
                  </a:lnTo>
                  <a:lnTo>
                    <a:pt x="3514" y="2335"/>
                  </a:lnTo>
                  <a:lnTo>
                    <a:pt x="3477" y="2355"/>
                  </a:lnTo>
                  <a:lnTo>
                    <a:pt x="3438" y="2371"/>
                  </a:lnTo>
                  <a:lnTo>
                    <a:pt x="3397" y="2379"/>
                  </a:lnTo>
                  <a:lnTo>
                    <a:pt x="3352" y="2383"/>
                  </a:lnTo>
                  <a:lnTo>
                    <a:pt x="1411" y="2383"/>
                  </a:lnTo>
                  <a:lnTo>
                    <a:pt x="617" y="3179"/>
                  </a:lnTo>
                  <a:lnTo>
                    <a:pt x="598" y="3192"/>
                  </a:lnTo>
                  <a:lnTo>
                    <a:pt x="578" y="3201"/>
                  </a:lnTo>
                  <a:lnTo>
                    <a:pt x="556" y="3203"/>
                  </a:lnTo>
                  <a:lnTo>
                    <a:pt x="540" y="3202"/>
                  </a:lnTo>
                  <a:lnTo>
                    <a:pt x="524" y="3196"/>
                  </a:lnTo>
                  <a:lnTo>
                    <a:pt x="507" y="3186"/>
                  </a:lnTo>
                  <a:lnTo>
                    <a:pt x="492" y="3173"/>
                  </a:lnTo>
                  <a:lnTo>
                    <a:pt x="481" y="3157"/>
                  </a:lnTo>
                  <a:lnTo>
                    <a:pt x="475" y="3139"/>
                  </a:lnTo>
                  <a:lnTo>
                    <a:pt x="472" y="3118"/>
                  </a:lnTo>
                  <a:lnTo>
                    <a:pt x="472" y="2383"/>
                  </a:lnTo>
                  <a:lnTo>
                    <a:pt x="298" y="2383"/>
                  </a:lnTo>
                  <a:lnTo>
                    <a:pt x="253" y="2379"/>
                  </a:lnTo>
                  <a:lnTo>
                    <a:pt x="212" y="2371"/>
                  </a:lnTo>
                  <a:lnTo>
                    <a:pt x="173" y="2355"/>
                  </a:lnTo>
                  <a:lnTo>
                    <a:pt x="136" y="2335"/>
                  </a:lnTo>
                  <a:lnTo>
                    <a:pt x="103" y="2310"/>
                  </a:lnTo>
                  <a:lnTo>
                    <a:pt x="73" y="2280"/>
                  </a:lnTo>
                  <a:lnTo>
                    <a:pt x="48" y="2247"/>
                  </a:lnTo>
                  <a:lnTo>
                    <a:pt x="28" y="2210"/>
                  </a:lnTo>
                  <a:lnTo>
                    <a:pt x="12" y="2171"/>
                  </a:lnTo>
                  <a:lnTo>
                    <a:pt x="3" y="2129"/>
                  </a:lnTo>
                  <a:lnTo>
                    <a:pt x="0" y="2085"/>
                  </a:lnTo>
                  <a:lnTo>
                    <a:pt x="0" y="297"/>
                  </a:lnTo>
                  <a:lnTo>
                    <a:pt x="3" y="253"/>
                  </a:lnTo>
                  <a:lnTo>
                    <a:pt x="12" y="212"/>
                  </a:lnTo>
                  <a:lnTo>
                    <a:pt x="28" y="172"/>
                  </a:lnTo>
                  <a:lnTo>
                    <a:pt x="48" y="136"/>
                  </a:lnTo>
                  <a:lnTo>
                    <a:pt x="73" y="103"/>
                  </a:lnTo>
                  <a:lnTo>
                    <a:pt x="103" y="73"/>
                  </a:lnTo>
                  <a:lnTo>
                    <a:pt x="136" y="47"/>
                  </a:lnTo>
                  <a:lnTo>
                    <a:pt x="173" y="27"/>
                  </a:lnTo>
                  <a:lnTo>
                    <a:pt x="212" y="12"/>
                  </a:lnTo>
                  <a:lnTo>
                    <a:pt x="253" y="3"/>
                  </a:lnTo>
                  <a:lnTo>
                    <a:pt x="2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0" name="Freeform 363"/>
            <p:cNvSpPr/>
            <p:nvPr/>
          </p:nvSpPr>
          <p:spPr bwMode="auto">
            <a:xfrm>
              <a:off x="9196388" y="5127625"/>
              <a:ext cx="106362" cy="26987"/>
            </a:xfrm>
            <a:custGeom>
              <a:avLst/>
              <a:gdLst>
                <a:gd name="T0" fmla="*/ 85 w 665"/>
                <a:gd name="T1" fmla="*/ 0 h 170"/>
                <a:gd name="T2" fmla="*/ 580 w 665"/>
                <a:gd name="T3" fmla="*/ 0 h 170"/>
                <a:gd name="T4" fmla="*/ 603 w 665"/>
                <a:gd name="T5" fmla="*/ 3 h 170"/>
                <a:gd name="T6" fmla="*/ 623 w 665"/>
                <a:gd name="T7" fmla="*/ 12 h 170"/>
                <a:gd name="T8" fmla="*/ 641 w 665"/>
                <a:gd name="T9" fmla="*/ 25 h 170"/>
                <a:gd name="T10" fmla="*/ 654 w 665"/>
                <a:gd name="T11" fmla="*/ 42 h 170"/>
                <a:gd name="T12" fmla="*/ 662 w 665"/>
                <a:gd name="T13" fmla="*/ 63 h 170"/>
                <a:gd name="T14" fmla="*/ 665 w 665"/>
                <a:gd name="T15" fmla="*/ 85 h 170"/>
                <a:gd name="T16" fmla="*/ 662 w 665"/>
                <a:gd name="T17" fmla="*/ 108 h 170"/>
                <a:gd name="T18" fmla="*/ 654 w 665"/>
                <a:gd name="T19" fmla="*/ 128 h 170"/>
                <a:gd name="T20" fmla="*/ 641 w 665"/>
                <a:gd name="T21" fmla="*/ 145 h 170"/>
                <a:gd name="T22" fmla="*/ 623 w 665"/>
                <a:gd name="T23" fmla="*/ 158 h 170"/>
                <a:gd name="T24" fmla="*/ 603 w 665"/>
                <a:gd name="T25" fmla="*/ 167 h 170"/>
                <a:gd name="T26" fmla="*/ 580 w 665"/>
                <a:gd name="T27" fmla="*/ 170 h 170"/>
                <a:gd name="T28" fmla="*/ 85 w 665"/>
                <a:gd name="T29" fmla="*/ 170 h 170"/>
                <a:gd name="T30" fmla="*/ 63 w 665"/>
                <a:gd name="T31" fmla="*/ 167 h 170"/>
                <a:gd name="T32" fmla="*/ 42 w 665"/>
                <a:gd name="T33" fmla="*/ 158 h 170"/>
                <a:gd name="T34" fmla="*/ 26 w 665"/>
                <a:gd name="T35" fmla="*/ 145 h 170"/>
                <a:gd name="T36" fmla="*/ 12 w 665"/>
                <a:gd name="T37" fmla="*/ 128 h 170"/>
                <a:gd name="T38" fmla="*/ 4 w 665"/>
                <a:gd name="T39" fmla="*/ 108 h 170"/>
                <a:gd name="T40" fmla="*/ 0 w 665"/>
                <a:gd name="T41" fmla="*/ 85 h 170"/>
                <a:gd name="T42" fmla="*/ 4 w 665"/>
                <a:gd name="T43" fmla="*/ 63 h 170"/>
                <a:gd name="T44" fmla="*/ 12 w 665"/>
                <a:gd name="T45" fmla="*/ 42 h 170"/>
                <a:gd name="T46" fmla="*/ 26 w 665"/>
                <a:gd name="T47" fmla="*/ 25 h 170"/>
                <a:gd name="T48" fmla="*/ 42 w 665"/>
                <a:gd name="T49" fmla="*/ 12 h 170"/>
                <a:gd name="T50" fmla="*/ 63 w 665"/>
                <a:gd name="T51" fmla="*/ 3 h 170"/>
                <a:gd name="T52" fmla="*/ 85 w 665"/>
                <a:gd name="T53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65" h="170">
                  <a:moveTo>
                    <a:pt x="85" y="0"/>
                  </a:moveTo>
                  <a:lnTo>
                    <a:pt x="580" y="0"/>
                  </a:lnTo>
                  <a:lnTo>
                    <a:pt x="603" y="3"/>
                  </a:lnTo>
                  <a:lnTo>
                    <a:pt x="623" y="12"/>
                  </a:lnTo>
                  <a:lnTo>
                    <a:pt x="641" y="25"/>
                  </a:lnTo>
                  <a:lnTo>
                    <a:pt x="654" y="42"/>
                  </a:lnTo>
                  <a:lnTo>
                    <a:pt x="662" y="63"/>
                  </a:lnTo>
                  <a:lnTo>
                    <a:pt x="665" y="85"/>
                  </a:lnTo>
                  <a:lnTo>
                    <a:pt x="662" y="108"/>
                  </a:lnTo>
                  <a:lnTo>
                    <a:pt x="654" y="128"/>
                  </a:lnTo>
                  <a:lnTo>
                    <a:pt x="641" y="145"/>
                  </a:lnTo>
                  <a:lnTo>
                    <a:pt x="623" y="158"/>
                  </a:lnTo>
                  <a:lnTo>
                    <a:pt x="603" y="167"/>
                  </a:lnTo>
                  <a:lnTo>
                    <a:pt x="580" y="170"/>
                  </a:lnTo>
                  <a:lnTo>
                    <a:pt x="85" y="170"/>
                  </a:lnTo>
                  <a:lnTo>
                    <a:pt x="63" y="167"/>
                  </a:lnTo>
                  <a:lnTo>
                    <a:pt x="42" y="158"/>
                  </a:lnTo>
                  <a:lnTo>
                    <a:pt x="26" y="145"/>
                  </a:lnTo>
                  <a:lnTo>
                    <a:pt x="12" y="128"/>
                  </a:lnTo>
                  <a:lnTo>
                    <a:pt x="4" y="108"/>
                  </a:lnTo>
                  <a:lnTo>
                    <a:pt x="0" y="85"/>
                  </a:lnTo>
                  <a:lnTo>
                    <a:pt x="4" y="63"/>
                  </a:lnTo>
                  <a:lnTo>
                    <a:pt x="12" y="42"/>
                  </a:lnTo>
                  <a:lnTo>
                    <a:pt x="26" y="25"/>
                  </a:lnTo>
                  <a:lnTo>
                    <a:pt x="42" y="12"/>
                  </a:lnTo>
                  <a:lnTo>
                    <a:pt x="63" y="3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1" name="Freeform 364"/>
            <p:cNvSpPr/>
            <p:nvPr/>
          </p:nvSpPr>
          <p:spPr bwMode="auto">
            <a:xfrm>
              <a:off x="9196388" y="5203825"/>
              <a:ext cx="246062" cy="26987"/>
            </a:xfrm>
            <a:custGeom>
              <a:avLst/>
              <a:gdLst>
                <a:gd name="T0" fmla="*/ 85 w 1548"/>
                <a:gd name="T1" fmla="*/ 0 h 169"/>
                <a:gd name="T2" fmla="*/ 1463 w 1548"/>
                <a:gd name="T3" fmla="*/ 0 h 169"/>
                <a:gd name="T4" fmla="*/ 1485 w 1548"/>
                <a:gd name="T5" fmla="*/ 3 h 169"/>
                <a:gd name="T6" fmla="*/ 1506 w 1548"/>
                <a:gd name="T7" fmla="*/ 11 h 169"/>
                <a:gd name="T8" fmla="*/ 1522 w 1548"/>
                <a:gd name="T9" fmla="*/ 24 h 169"/>
                <a:gd name="T10" fmla="*/ 1536 w 1548"/>
                <a:gd name="T11" fmla="*/ 42 h 169"/>
                <a:gd name="T12" fmla="*/ 1544 w 1548"/>
                <a:gd name="T13" fmla="*/ 62 h 169"/>
                <a:gd name="T14" fmla="*/ 1548 w 1548"/>
                <a:gd name="T15" fmla="*/ 85 h 169"/>
                <a:gd name="T16" fmla="*/ 1544 w 1548"/>
                <a:gd name="T17" fmla="*/ 107 h 169"/>
                <a:gd name="T18" fmla="*/ 1536 w 1548"/>
                <a:gd name="T19" fmla="*/ 127 h 169"/>
                <a:gd name="T20" fmla="*/ 1522 w 1548"/>
                <a:gd name="T21" fmla="*/ 145 h 169"/>
                <a:gd name="T22" fmla="*/ 1506 w 1548"/>
                <a:gd name="T23" fmla="*/ 158 h 169"/>
                <a:gd name="T24" fmla="*/ 1485 w 1548"/>
                <a:gd name="T25" fmla="*/ 167 h 169"/>
                <a:gd name="T26" fmla="*/ 1463 w 1548"/>
                <a:gd name="T27" fmla="*/ 169 h 169"/>
                <a:gd name="T28" fmla="*/ 85 w 1548"/>
                <a:gd name="T29" fmla="*/ 169 h 169"/>
                <a:gd name="T30" fmla="*/ 63 w 1548"/>
                <a:gd name="T31" fmla="*/ 167 h 169"/>
                <a:gd name="T32" fmla="*/ 42 w 1548"/>
                <a:gd name="T33" fmla="*/ 158 h 169"/>
                <a:gd name="T34" fmla="*/ 26 w 1548"/>
                <a:gd name="T35" fmla="*/ 145 h 169"/>
                <a:gd name="T36" fmla="*/ 12 w 1548"/>
                <a:gd name="T37" fmla="*/ 127 h 169"/>
                <a:gd name="T38" fmla="*/ 4 w 1548"/>
                <a:gd name="T39" fmla="*/ 107 h 169"/>
                <a:gd name="T40" fmla="*/ 0 w 1548"/>
                <a:gd name="T41" fmla="*/ 85 h 169"/>
                <a:gd name="T42" fmla="*/ 4 w 1548"/>
                <a:gd name="T43" fmla="*/ 62 h 169"/>
                <a:gd name="T44" fmla="*/ 12 w 1548"/>
                <a:gd name="T45" fmla="*/ 42 h 169"/>
                <a:gd name="T46" fmla="*/ 26 w 1548"/>
                <a:gd name="T47" fmla="*/ 24 h 169"/>
                <a:gd name="T48" fmla="*/ 42 w 1548"/>
                <a:gd name="T49" fmla="*/ 11 h 169"/>
                <a:gd name="T50" fmla="*/ 63 w 1548"/>
                <a:gd name="T51" fmla="*/ 3 h 169"/>
                <a:gd name="T52" fmla="*/ 85 w 1548"/>
                <a:gd name="T53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48" h="169">
                  <a:moveTo>
                    <a:pt x="85" y="0"/>
                  </a:moveTo>
                  <a:lnTo>
                    <a:pt x="1463" y="0"/>
                  </a:lnTo>
                  <a:lnTo>
                    <a:pt x="1485" y="3"/>
                  </a:lnTo>
                  <a:lnTo>
                    <a:pt x="1506" y="11"/>
                  </a:lnTo>
                  <a:lnTo>
                    <a:pt x="1522" y="24"/>
                  </a:lnTo>
                  <a:lnTo>
                    <a:pt x="1536" y="42"/>
                  </a:lnTo>
                  <a:lnTo>
                    <a:pt x="1544" y="62"/>
                  </a:lnTo>
                  <a:lnTo>
                    <a:pt x="1548" y="85"/>
                  </a:lnTo>
                  <a:lnTo>
                    <a:pt x="1544" y="107"/>
                  </a:lnTo>
                  <a:lnTo>
                    <a:pt x="1536" y="127"/>
                  </a:lnTo>
                  <a:lnTo>
                    <a:pt x="1522" y="145"/>
                  </a:lnTo>
                  <a:lnTo>
                    <a:pt x="1506" y="158"/>
                  </a:lnTo>
                  <a:lnTo>
                    <a:pt x="1485" y="167"/>
                  </a:lnTo>
                  <a:lnTo>
                    <a:pt x="1463" y="169"/>
                  </a:lnTo>
                  <a:lnTo>
                    <a:pt x="85" y="169"/>
                  </a:lnTo>
                  <a:lnTo>
                    <a:pt x="63" y="167"/>
                  </a:lnTo>
                  <a:lnTo>
                    <a:pt x="42" y="158"/>
                  </a:lnTo>
                  <a:lnTo>
                    <a:pt x="26" y="145"/>
                  </a:lnTo>
                  <a:lnTo>
                    <a:pt x="12" y="127"/>
                  </a:lnTo>
                  <a:lnTo>
                    <a:pt x="4" y="107"/>
                  </a:lnTo>
                  <a:lnTo>
                    <a:pt x="0" y="85"/>
                  </a:lnTo>
                  <a:lnTo>
                    <a:pt x="4" y="62"/>
                  </a:lnTo>
                  <a:lnTo>
                    <a:pt x="12" y="42"/>
                  </a:lnTo>
                  <a:lnTo>
                    <a:pt x="26" y="24"/>
                  </a:lnTo>
                  <a:lnTo>
                    <a:pt x="42" y="11"/>
                  </a:lnTo>
                  <a:lnTo>
                    <a:pt x="63" y="3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2" name="Freeform 365"/>
            <p:cNvSpPr/>
            <p:nvPr/>
          </p:nvSpPr>
          <p:spPr bwMode="auto">
            <a:xfrm>
              <a:off x="9353550" y="5127625"/>
              <a:ext cx="212725" cy="26987"/>
            </a:xfrm>
            <a:custGeom>
              <a:avLst/>
              <a:gdLst>
                <a:gd name="T0" fmla="*/ 84 w 1339"/>
                <a:gd name="T1" fmla="*/ 0 h 170"/>
                <a:gd name="T2" fmla="*/ 1254 w 1339"/>
                <a:gd name="T3" fmla="*/ 0 h 170"/>
                <a:gd name="T4" fmla="*/ 1276 w 1339"/>
                <a:gd name="T5" fmla="*/ 3 h 170"/>
                <a:gd name="T6" fmla="*/ 1297 w 1339"/>
                <a:gd name="T7" fmla="*/ 12 h 170"/>
                <a:gd name="T8" fmla="*/ 1313 w 1339"/>
                <a:gd name="T9" fmla="*/ 25 h 170"/>
                <a:gd name="T10" fmla="*/ 1327 w 1339"/>
                <a:gd name="T11" fmla="*/ 42 h 170"/>
                <a:gd name="T12" fmla="*/ 1335 w 1339"/>
                <a:gd name="T13" fmla="*/ 63 h 170"/>
                <a:gd name="T14" fmla="*/ 1339 w 1339"/>
                <a:gd name="T15" fmla="*/ 85 h 170"/>
                <a:gd name="T16" fmla="*/ 1335 w 1339"/>
                <a:gd name="T17" fmla="*/ 108 h 170"/>
                <a:gd name="T18" fmla="*/ 1327 w 1339"/>
                <a:gd name="T19" fmla="*/ 128 h 170"/>
                <a:gd name="T20" fmla="*/ 1313 w 1339"/>
                <a:gd name="T21" fmla="*/ 145 h 170"/>
                <a:gd name="T22" fmla="*/ 1297 w 1339"/>
                <a:gd name="T23" fmla="*/ 158 h 170"/>
                <a:gd name="T24" fmla="*/ 1276 w 1339"/>
                <a:gd name="T25" fmla="*/ 167 h 170"/>
                <a:gd name="T26" fmla="*/ 1254 w 1339"/>
                <a:gd name="T27" fmla="*/ 170 h 170"/>
                <a:gd name="T28" fmla="*/ 84 w 1339"/>
                <a:gd name="T29" fmla="*/ 170 h 170"/>
                <a:gd name="T30" fmla="*/ 62 w 1339"/>
                <a:gd name="T31" fmla="*/ 167 h 170"/>
                <a:gd name="T32" fmla="*/ 42 w 1339"/>
                <a:gd name="T33" fmla="*/ 158 h 170"/>
                <a:gd name="T34" fmla="*/ 25 w 1339"/>
                <a:gd name="T35" fmla="*/ 145 h 170"/>
                <a:gd name="T36" fmla="*/ 11 w 1339"/>
                <a:gd name="T37" fmla="*/ 128 h 170"/>
                <a:gd name="T38" fmla="*/ 3 w 1339"/>
                <a:gd name="T39" fmla="*/ 108 h 170"/>
                <a:gd name="T40" fmla="*/ 0 w 1339"/>
                <a:gd name="T41" fmla="*/ 85 h 170"/>
                <a:gd name="T42" fmla="*/ 3 w 1339"/>
                <a:gd name="T43" fmla="*/ 63 h 170"/>
                <a:gd name="T44" fmla="*/ 11 w 1339"/>
                <a:gd name="T45" fmla="*/ 42 h 170"/>
                <a:gd name="T46" fmla="*/ 25 w 1339"/>
                <a:gd name="T47" fmla="*/ 25 h 170"/>
                <a:gd name="T48" fmla="*/ 42 w 1339"/>
                <a:gd name="T49" fmla="*/ 12 h 170"/>
                <a:gd name="T50" fmla="*/ 62 w 1339"/>
                <a:gd name="T51" fmla="*/ 3 h 170"/>
                <a:gd name="T52" fmla="*/ 84 w 1339"/>
                <a:gd name="T53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9" h="170">
                  <a:moveTo>
                    <a:pt x="84" y="0"/>
                  </a:moveTo>
                  <a:lnTo>
                    <a:pt x="1254" y="0"/>
                  </a:lnTo>
                  <a:lnTo>
                    <a:pt x="1276" y="3"/>
                  </a:lnTo>
                  <a:lnTo>
                    <a:pt x="1297" y="12"/>
                  </a:lnTo>
                  <a:lnTo>
                    <a:pt x="1313" y="25"/>
                  </a:lnTo>
                  <a:lnTo>
                    <a:pt x="1327" y="42"/>
                  </a:lnTo>
                  <a:lnTo>
                    <a:pt x="1335" y="63"/>
                  </a:lnTo>
                  <a:lnTo>
                    <a:pt x="1339" y="85"/>
                  </a:lnTo>
                  <a:lnTo>
                    <a:pt x="1335" y="108"/>
                  </a:lnTo>
                  <a:lnTo>
                    <a:pt x="1327" y="128"/>
                  </a:lnTo>
                  <a:lnTo>
                    <a:pt x="1313" y="145"/>
                  </a:lnTo>
                  <a:lnTo>
                    <a:pt x="1297" y="158"/>
                  </a:lnTo>
                  <a:lnTo>
                    <a:pt x="1276" y="167"/>
                  </a:lnTo>
                  <a:lnTo>
                    <a:pt x="1254" y="170"/>
                  </a:lnTo>
                  <a:lnTo>
                    <a:pt x="84" y="170"/>
                  </a:lnTo>
                  <a:lnTo>
                    <a:pt x="62" y="167"/>
                  </a:lnTo>
                  <a:lnTo>
                    <a:pt x="42" y="158"/>
                  </a:lnTo>
                  <a:lnTo>
                    <a:pt x="25" y="145"/>
                  </a:lnTo>
                  <a:lnTo>
                    <a:pt x="11" y="128"/>
                  </a:lnTo>
                  <a:lnTo>
                    <a:pt x="3" y="108"/>
                  </a:lnTo>
                  <a:lnTo>
                    <a:pt x="0" y="85"/>
                  </a:lnTo>
                  <a:lnTo>
                    <a:pt x="3" y="63"/>
                  </a:lnTo>
                  <a:lnTo>
                    <a:pt x="11" y="42"/>
                  </a:lnTo>
                  <a:lnTo>
                    <a:pt x="25" y="25"/>
                  </a:lnTo>
                  <a:lnTo>
                    <a:pt x="42" y="12"/>
                  </a:lnTo>
                  <a:lnTo>
                    <a:pt x="62" y="3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3" name="Freeform 366"/>
            <p:cNvSpPr/>
            <p:nvPr/>
          </p:nvSpPr>
          <p:spPr bwMode="auto">
            <a:xfrm>
              <a:off x="9490075" y="5203825"/>
              <a:ext cx="76200" cy="26987"/>
            </a:xfrm>
            <a:custGeom>
              <a:avLst/>
              <a:gdLst>
                <a:gd name="T0" fmla="*/ 85 w 478"/>
                <a:gd name="T1" fmla="*/ 0 h 169"/>
                <a:gd name="T2" fmla="*/ 393 w 478"/>
                <a:gd name="T3" fmla="*/ 0 h 169"/>
                <a:gd name="T4" fmla="*/ 415 w 478"/>
                <a:gd name="T5" fmla="*/ 3 h 169"/>
                <a:gd name="T6" fmla="*/ 436 w 478"/>
                <a:gd name="T7" fmla="*/ 11 h 169"/>
                <a:gd name="T8" fmla="*/ 452 w 478"/>
                <a:gd name="T9" fmla="*/ 24 h 169"/>
                <a:gd name="T10" fmla="*/ 466 w 478"/>
                <a:gd name="T11" fmla="*/ 42 h 169"/>
                <a:gd name="T12" fmla="*/ 474 w 478"/>
                <a:gd name="T13" fmla="*/ 62 h 169"/>
                <a:gd name="T14" fmla="*/ 478 w 478"/>
                <a:gd name="T15" fmla="*/ 85 h 169"/>
                <a:gd name="T16" fmla="*/ 474 w 478"/>
                <a:gd name="T17" fmla="*/ 107 h 169"/>
                <a:gd name="T18" fmla="*/ 466 w 478"/>
                <a:gd name="T19" fmla="*/ 127 h 169"/>
                <a:gd name="T20" fmla="*/ 452 w 478"/>
                <a:gd name="T21" fmla="*/ 145 h 169"/>
                <a:gd name="T22" fmla="*/ 436 w 478"/>
                <a:gd name="T23" fmla="*/ 158 h 169"/>
                <a:gd name="T24" fmla="*/ 415 w 478"/>
                <a:gd name="T25" fmla="*/ 167 h 169"/>
                <a:gd name="T26" fmla="*/ 393 w 478"/>
                <a:gd name="T27" fmla="*/ 169 h 169"/>
                <a:gd name="T28" fmla="*/ 85 w 478"/>
                <a:gd name="T29" fmla="*/ 169 h 169"/>
                <a:gd name="T30" fmla="*/ 63 w 478"/>
                <a:gd name="T31" fmla="*/ 167 h 169"/>
                <a:gd name="T32" fmla="*/ 42 w 478"/>
                <a:gd name="T33" fmla="*/ 158 h 169"/>
                <a:gd name="T34" fmla="*/ 25 w 478"/>
                <a:gd name="T35" fmla="*/ 145 h 169"/>
                <a:gd name="T36" fmla="*/ 12 w 478"/>
                <a:gd name="T37" fmla="*/ 127 h 169"/>
                <a:gd name="T38" fmla="*/ 3 w 478"/>
                <a:gd name="T39" fmla="*/ 107 h 169"/>
                <a:gd name="T40" fmla="*/ 0 w 478"/>
                <a:gd name="T41" fmla="*/ 85 h 169"/>
                <a:gd name="T42" fmla="*/ 3 w 478"/>
                <a:gd name="T43" fmla="*/ 62 h 169"/>
                <a:gd name="T44" fmla="*/ 12 w 478"/>
                <a:gd name="T45" fmla="*/ 42 h 169"/>
                <a:gd name="T46" fmla="*/ 25 w 478"/>
                <a:gd name="T47" fmla="*/ 24 h 169"/>
                <a:gd name="T48" fmla="*/ 42 w 478"/>
                <a:gd name="T49" fmla="*/ 11 h 169"/>
                <a:gd name="T50" fmla="*/ 63 w 478"/>
                <a:gd name="T51" fmla="*/ 3 h 169"/>
                <a:gd name="T52" fmla="*/ 85 w 478"/>
                <a:gd name="T53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169">
                  <a:moveTo>
                    <a:pt x="85" y="0"/>
                  </a:moveTo>
                  <a:lnTo>
                    <a:pt x="393" y="0"/>
                  </a:lnTo>
                  <a:lnTo>
                    <a:pt x="415" y="3"/>
                  </a:lnTo>
                  <a:lnTo>
                    <a:pt x="436" y="11"/>
                  </a:lnTo>
                  <a:lnTo>
                    <a:pt x="452" y="24"/>
                  </a:lnTo>
                  <a:lnTo>
                    <a:pt x="466" y="42"/>
                  </a:lnTo>
                  <a:lnTo>
                    <a:pt x="474" y="62"/>
                  </a:lnTo>
                  <a:lnTo>
                    <a:pt x="478" y="85"/>
                  </a:lnTo>
                  <a:lnTo>
                    <a:pt x="474" y="107"/>
                  </a:lnTo>
                  <a:lnTo>
                    <a:pt x="466" y="127"/>
                  </a:lnTo>
                  <a:lnTo>
                    <a:pt x="452" y="145"/>
                  </a:lnTo>
                  <a:lnTo>
                    <a:pt x="436" y="158"/>
                  </a:lnTo>
                  <a:lnTo>
                    <a:pt x="415" y="167"/>
                  </a:lnTo>
                  <a:lnTo>
                    <a:pt x="393" y="169"/>
                  </a:lnTo>
                  <a:lnTo>
                    <a:pt x="85" y="169"/>
                  </a:lnTo>
                  <a:lnTo>
                    <a:pt x="63" y="167"/>
                  </a:lnTo>
                  <a:lnTo>
                    <a:pt x="42" y="158"/>
                  </a:lnTo>
                  <a:lnTo>
                    <a:pt x="25" y="145"/>
                  </a:lnTo>
                  <a:lnTo>
                    <a:pt x="12" y="127"/>
                  </a:lnTo>
                  <a:lnTo>
                    <a:pt x="3" y="107"/>
                  </a:lnTo>
                  <a:lnTo>
                    <a:pt x="0" y="85"/>
                  </a:lnTo>
                  <a:lnTo>
                    <a:pt x="3" y="62"/>
                  </a:lnTo>
                  <a:lnTo>
                    <a:pt x="12" y="42"/>
                  </a:lnTo>
                  <a:lnTo>
                    <a:pt x="25" y="24"/>
                  </a:lnTo>
                  <a:lnTo>
                    <a:pt x="42" y="11"/>
                  </a:lnTo>
                  <a:lnTo>
                    <a:pt x="63" y="3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4" name="Freeform 367"/>
            <p:cNvSpPr/>
            <p:nvPr/>
          </p:nvSpPr>
          <p:spPr bwMode="auto">
            <a:xfrm>
              <a:off x="9196388" y="5281613"/>
              <a:ext cx="149225" cy="26987"/>
            </a:xfrm>
            <a:custGeom>
              <a:avLst/>
              <a:gdLst>
                <a:gd name="T0" fmla="*/ 85 w 939"/>
                <a:gd name="T1" fmla="*/ 0 h 171"/>
                <a:gd name="T2" fmla="*/ 854 w 939"/>
                <a:gd name="T3" fmla="*/ 0 h 171"/>
                <a:gd name="T4" fmla="*/ 876 w 939"/>
                <a:gd name="T5" fmla="*/ 4 h 171"/>
                <a:gd name="T6" fmla="*/ 897 w 939"/>
                <a:gd name="T7" fmla="*/ 13 h 171"/>
                <a:gd name="T8" fmla="*/ 914 w 939"/>
                <a:gd name="T9" fmla="*/ 26 h 171"/>
                <a:gd name="T10" fmla="*/ 927 w 939"/>
                <a:gd name="T11" fmla="*/ 43 h 171"/>
                <a:gd name="T12" fmla="*/ 936 w 939"/>
                <a:gd name="T13" fmla="*/ 62 h 171"/>
                <a:gd name="T14" fmla="*/ 939 w 939"/>
                <a:gd name="T15" fmla="*/ 86 h 171"/>
                <a:gd name="T16" fmla="*/ 936 w 939"/>
                <a:gd name="T17" fmla="*/ 108 h 171"/>
                <a:gd name="T18" fmla="*/ 927 w 939"/>
                <a:gd name="T19" fmla="*/ 129 h 171"/>
                <a:gd name="T20" fmla="*/ 914 w 939"/>
                <a:gd name="T21" fmla="*/ 145 h 171"/>
                <a:gd name="T22" fmla="*/ 897 w 939"/>
                <a:gd name="T23" fmla="*/ 159 h 171"/>
                <a:gd name="T24" fmla="*/ 876 w 939"/>
                <a:gd name="T25" fmla="*/ 168 h 171"/>
                <a:gd name="T26" fmla="*/ 854 w 939"/>
                <a:gd name="T27" fmla="*/ 171 h 171"/>
                <a:gd name="T28" fmla="*/ 85 w 939"/>
                <a:gd name="T29" fmla="*/ 171 h 171"/>
                <a:gd name="T30" fmla="*/ 63 w 939"/>
                <a:gd name="T31" fmla="*/ 168 h 171"/>
                <a:gd name="T32" fmla="*/ 42 w 939"/>
                <a:gd name="T33" fmla="*/ 159 h 171"/>
                <a:gd name="T34" fmla="*/ 26 w 939"/>
                <a:gd name="T35" fmla="*/ 145 h 171"/>
                <a:gd name="T36" fmla="*/ 12 w 939"/>
                <a:gd name="T37" fmla="*/ 129 h 171"/>
                <a:gd name="T38" fmla="*/ 4 w 939"/>
                <a:gd name="T39" fmla="*/ 108 h 171"/>
                <a:gd name="T40" fmla="*/ 0 w 939"/>
                <a:gd name="T41" fmla="*/ 86 h 171"/>
                <a:gd name="T42" fmla="*/ 4 w 939"/>
                <a:gd name="T43" fmla="*/ 62 h 171"/>
                <a:gd name="T44" fmla="*/ 12 w 939"/>
                <a:gd name="T45" fmla="*/ 43 h 171"/>
                <a:gd name="T46" fmla="*/ 26 w 939"/>
                <a:gd name="T47" fmla="*/ 26 h 171"/>
                <a:gd name="T48" fmla="*/ 42 w 939"/>
                <a:gd name="T49" fmla="*/ 13 h 171"/>
                <a:gd name="T50" fmla="*/ 63 w 939"/>
                <a:gd name="T51" fmla="*/ 4 h 171"/>
                <a:gd name="T52" fmla="*/ 85 w 939"/>
                <a:gd name="T5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9" h="171">
                  <a:moveTo>
                    <a:pt x="85" y="0"/>
                  </a:moveTo>
                  <a:lnTo>
                    <a:pt x="854" y="0"/>
                  </a:lnTo>
                  <a:lnTo>
                    <a:pt x="876" y="4"/>
                  </a:lnTo>
                  <a:lnTo>
                    <a:pt x="897" y="13"/>
                  </a:lnTo>
                  <a:lnTo>
                    <a:pt x="914" y="26"/>
                  </a:lnTo>
                  <a:lnTo>
                    <a:pt x="927" y="43"/>
                  </a:lnTo>
                  <a:lnTo>
                    <a:pt x="936" y="62"/>
                  </a:lnTo>
                  <a:lnTo>
                    <a:pt x="939" y="86"/>
                  </a:lnTo>
                  <a:lnTo>
                    <a:pt x="936" y="108"/>
                  </a:lnTo>
                  <a:lnTo>
                    <a:pt x="927" y="129"/>
                  </a:lnTo>
                  <a:lnTo>
                    <a:pt x="914" y="145"/>
                  </a:lnTo>
                  <a:lnTo>
                    <a:pt x="897" y="159"/>
                  </a:lnTo>
                  <a:lnTo>
                    <a:pt x="876" y="168"/>
                  </a:lnTo>
                  <a:lnTo>
                    <a:pt x="854" y="171"/>
                  </a:lnTo>
                  <a:lnTo>
                    <a:pt x="85" y="171"/>
                  </a:lnTo>
                  <a:lnTo>
                    <a:pt x="63" y="168"/>
                  </a:lnTo>
                  <a:lnTo>
                    <a:pt x="42" y="159"/>
                  </a:lnTo>
                  <a:lnTo>
                    <a:pt x="26" y="145"/>
                  </a:lnTo>
                  <a:lnTo>
                    <a:pt x="12" y="129"/>
                  </a:lnTo>
                  <a:lnTo>
                    <a:pt x="4" y="108"/>
                  </a:lnTo>
                  <a:lnTo>
                    <a:pt x="0" y="86"/>
                  </a:lnTo>
                  <a:lnTo>
                    <a:pt x="4" y="62"/>
                  </a:lnTo>
                  <a:lnTo>
                    <a:pt x="12" y="43"/>
                  </a:lnTo>
                  <a:lnTo>
                    <a:pt x="26" y="26"/>
                  </a:lnTo>
                  <a:lnTo>
                    <a:pt x="42" y="13"/>
                  </a:lnTo>
                  <a:lnTo>
                    <a:pt x="63" y="4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5" name="Freeform 368"/>
            <p:cNvSpPr/>
            <p:nvPr/>
          </p:nvSpPr>
          <p:spPr bwMode="auto">
            <a:xfrm>
              <a:off x="9390063" y="5281613"/>
              <a:ext cx="176212" cy="26987"/>
            </a:xfrm>
            <a:custGeom>
              <a:avLst/>
              <a:gdLst>
                <a:gd name="T0" fmla="*/ 85 w 1110"/>
                <a:gd name="T1" fmla="*/ 0 h 171"/>
                <a:gd name="T2" fmla="*/ 1025 w 1110"/>
                <a:gd name="T3" fmla="*/ 0 h 171"/>
                <a:gd name="T4" fmla="*/ 1047 w 1110"/>
                <a:gd name="T5" fmla="*/ 4 h 171"/>
                <a:gd name="T6" fmla="*/ 1068 w 1110"/>
                <a:gd name="T7" fmla="*/ 13 h 171"/>
                <a:gd name="T8" fmla="*/ 1084 w 1110"/>
                <a:gd name="T9" fmla="*/ 26 h 171"/>
                <a:gd name="T10" fmla="*/ 1098 w 1110"/>
                <a:gd name="T11" fmla="*/ 43 h 171"/>
                <a:gd name="T12" fmla="*/ 1106 w 1110"/>
                <a:gd name="T13" fmla="*/ 62 h 171"/>
                <a:gd name="T14" fmla="*/ 1110 w 1110"/>
                <a:gd name="T15" fmla="*/ 86 h 171"/>
                <a:gd name="T16" fmla="*/ 1106 w 1110"/>
                <a:gd name="T17" fmla="*/ 108 h 171"/>
                <a:gd name="T18" fmla="*/ 1098 w 1110"/>
                <a:gd name="T19" fmla="*/ 129 h 171"/>
                <a:gd name="T20" fmla="*/ 1084 w 1110"/>
                <a:gd name="T21" fmla="*/ 145 h 171"/>
                <a:gd name="T22" fmla="*/ 1068 w 1110"/>
                <a:gd name="T23" fmla="*/ 159 h 171"/>
                <a:gd name="T24" fmla="*/ 1047 w 1110"/>
                <a:gd name="T25" fmla="*/ 168 h 171"/>
                <a:gd name="T26" fmla="*/ 1025 w 1110"/>
                <a:gd name="T27" fmla="*/ 171 h 171"/>
                <a:gd name="T28" fmla="*/ 85 w 1110"/>
                <a:gd name="T29" fmla="*/ 171 h 171"/>
                <a:gd name="T30" fmla="*/ 62 w 1110"/>
                <a:gd name="T31" fmla="*/ 168 h 171"/>
                <a:gd name="T32" fmla="*/ 42 w 1110"/>
                <a:gd name="T33" fmla="*/ 159 h 171"/>
                <a:gd name="T34" fmla="*/ 26 w 1110"/>
                <a:gd name="T35" fmla="*/ 145 h 171"/>
                <a:gd name="T36" fmla="*/ 12 w 1110"/>
                <a:gd name="T37" fmla="*/ 129 h 171"/>
                <a:gd name="T38" fmla="*/ 4 w 1110"/>
                <a:gd name="T39" fmla="*/ 108 h 171"/>
                <a:gd name="T40" fmla="*/ 0 w 1110"/>
                <a:gd name="T41" fmla="*/ 86 h 171"/>
                <a:gd name="T42" fmla="*/ 4 w 1110"/>
                <a:gd name="T43" fmla="*/ 62 h 171"/>
                <a:gd name="T44" fmla="*/ 12 w 1110"/>
                <a:gd name="T45" fmla="*/ 43 h 171"/>
                <a:gd name="T46" fmla="*/ 26 w 1110"/>
                <a:gd name="T47" fmla="*/ 26 h 171"/>
                <a:gd name="T48" fmla="*/ 42 w 1110"/>
                <a:gd name="T49" fmla="*/ 13 h 171"/>
                <a:gd name="T50" fmla="*/ 62 w 1110"/>
                <a:gd name="T51" fmla="*/ 4 h 171"/>
                <a:gd name="T52" fmla="*/ 85 w 1110"/>
                <a:gd name="T5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10" h="171">
                  <a:moveTo>
                    <a:pt x="85" y="0"/>
                  </a:moveTo>
                  <a:lnTo>
                    <a:pt x="1025" y="0"/>
                  </a:lnTo>
                  <a:lnTo>
                    <a:pt x="1047" y="4"/>
                  </a:lnTo>
                  <a:lnTo>
                    <a:pt x="1068" y="13"/>
                  </a:lnTo>
                  <a:lnTo>
                    <a:pt x="1084" y="26"/>
                  </a:lnTo>
                  <a:lnTo>
                    <a:pt x="1098" y="43"/>
                  </a:lnTo>
                  <a:lnTo>
                    <a:pt x="1106" y="62"/>
                  </a:lnTo>
                  <a:lnTo>
                    <a:pt x="1110" y="86"/>
                  </a:lnTo>
                  <a:lnTo>
                    <a:pt x="1106" y="108"/>
                  </a:lnTo>
                  <a:lnTo>
                    <a:pt x="1098" y="129"/>
                  </a:lnTo>
                  <a:lnTo>
                    <a:pt x="1084" y="145"/>
                  </a:lnTo>
                  <a:lnTo>
                    <a:pt x="1068" y="159"/>
                  </a:lnTo>
                  <a:lnTo>
                    <a:pt x="1047" y="168"/>
                  </a:lnTo>
                  <a:lnTo>
                    <a:pt x="1025" y="171"/>
                  </a:lnTo>
                  <a:lnTo>
                    <a:pt x="85" y="171"/>
                  </a:lnTo>
                  <a:lnTo>
                    <a:pt x="62" y="168"/>
                  </a:lnTo>
                  <a:lnTo>
                    <a:pt x="42" y="159"/>
                  </a:lnTo>
                  <a:lnTo>
                    <a:pt x="26" y="145"/>
                  </a:lnTo>
                  <a:lnTo>
                    <a:pt x="12" y="129"/>
                  </a:lnTo>
                  <a:lnTo>
                    <a:pt x="4" y="108"/>
                  </a:lnTo>
                  <a:lnTo>
                    <a:pt x="0" y="86"/>
                  </a:lnTo>
                  <a:lnTo>
                    <a:pt x="4" y="62"/>
                  </a:lnTo>
                  <a:lnTo>
                    <a:pt x="12" y="43"/>
                  </a:lnTo>
                  <a:lnTo>
                    <a:pt x="26" y="26"/>
                  </a:lnTo>
                  <a:lnTo>
                    <a:pt x="42" y="13"/>
                  </a:lnTo>
                  <a:lnTo>
                    <a:pt x="62" y="4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46" name="Group 96"/>
          <p:cNvGrpSpPr/>
          <p:nvPr/>
        </p:nvGrpSpPr>
        <p:grpSpPr>
          <a:xfrm>
            <a:off x="5754679" y="1720648"/>
            <a:ext cx="614508" cy="506462"/>
            <a:chOff x="5300663" y="5045075"/>
            <a:chExt cx="577850" cy="47625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7" name="Freeform 392"/>
            <p:cNvSpPr/>
            <p:nvPr/>
          </p:nvSpPr>
          <p:spPr bwMode="auto">
            <a:xfrm>
              <a:off x="5300663" y="5045075"/>
              <a:ext cx="577850" cy="404813"/>
            </a:xfrm>
            <a:custGeom>
              <a:avLst/>
              <a:gdLst>
                <a:gd name="T0" fmla="*/ 2189 w 3643"/>
                <a:gd name="T1" fmla="*/ 51 h 2547"/>
                <a:gd name="T2" fmla="*/ 2527 w 3643"/>
                <a:gd name="T3" fmla="*/ 243 h 2547"/>
                <a:gd name="T4" fmla="*/ 2771 w 3643"/>
                <a:gd name="T5" fmla="*/ 546 h 2547"/>
                <a:gd name="T6" fmla="*/ 2884 w 3643"/>
                <a:gd name="T7" fmla="*/ 927 h 2547"/>
                <a:gd name="T8" fmla="*/ 3167 w 3643"/>
                <a:gd name="T9" fmla="*/ 1066 h 2547"/>
                <a:gd name="T10" fmla="*/ 3445 w 3643"/>
                <a:gd name="T11" fmla="*/ 1263 h 2547"/>
                <a:gd name="T12" fmla="*/ 3612 w 3643"/>
                <a:gd name="T13" fmla="*/ 1564 h 2547"/>
                <a:gd name="T14" fmla="*/ 3629 w 3643"/>
                <a:gd name="T15" fmla="*/ 1924 h 2547"/>
                <a:gd name="T16" fmla="*/ 3486 w 3643"/>
                <a:gd name="T17" fmla="*/ 2243 h 2547"/>
                <a:gd name="T18" fmla="*/ 3223 w 3643"/>
                <a:gd name="T19" fmla="*/ 2465 h 2547"/>
                <a:gd name="T20" fmla="*/ 2877 w 3643"/>
                <a:gd name="T21" fmla="*/ 2547 h 2547"/>
                <a:gd name="T22" fmla="*/ 2462 w 3643"/>
                <a:gd name="T23" fmla="*/ 2508 h 2547"/>
                <a:gd name="T24" fmla="*/ 2474 w 3643"/>
                <a:gd name="T25" fmla="*/ 2414 h 2547"/>
                <a:gd name="T26" fmla="*/ 2940 w 3643"/>
                <a:gd name="T27" fmla="*/ 2388 h 2547"/>
                <a:gd name="T28" fmla="*/ 3219 w 3643"/>
                <a:gd name="T29" fmla="*/ 2286 h 2547"/>
                <a:gd name="T30" fmla="*/ 3413 w 3643"/>
                <a:gd name="T31" fmla="*/ 2071 h 2547"/>
                <a:gd name="T32" fmla="*/ 3487 w 3643"/>
                <a:gd name="T33" fmla="*/ 1778 h 2547"/>
                <a:gd name="T34" fmla="*/ 3413 w 3643"/>
                <a:gd name="T35" fmla="*/ 1486 h 2547"/>
                <a:gd name="T36" fmla="*/ 3219 w 3643"/>
                <a:gd name="T37" fmla="*/ 1270 h 2547"/>
                <a:gd name="T38" fmla="*/ 2940 w 3643"/>
                <a:gd name="T39" fmla="*/ 1169 h 2547"/>
                <a:gd name="T40" fmla="*/ 2766 w 3643"/>
                <a:gd name="T41" fmla="*/ 1158 h 2547"/>
                <a:gd name="T42" fmla="*/ 2730 w 3643"/>
                <a:gd name="T43" fmla="*/ 1085 h 2547"/>
                <a:gd name="T44" fmla="*/ 2733 w 3643"/>
                <a:gd name="T45" fmla="*/ 1034 h 2547"/>
                <a:gd name="T46" fmla="*/ 2679 w 3643"/>
                <a:gd name="T47" fmla="*/ 721 h 2547"/>
                <a:gd name="T48" fmla="*/ 2480 w 3643"/>
                <a:gd name="T49" fmla="*/ 411 h 2547"/>
                <a:gd name="T50" fmla="*/ 2170 w 3643"/>
                <a:gd name="T51" fmla="*/ 210 h 2547"/>
                <a:gd name="T52" fmla="*/ 1800 w 3643"/>
                <a:gd name="T53" fmla="*/ 159 h 2547"/>
                <a:gd name="T54" fmla="*/ 1471 w 3643"/>
                <a:gd name="T55" fmla="*/ 255 h 2547"/>
                <a:gd name="T56" fmla="*/ 1205 w 3643"/>
                <a:gd name="T57" fmla="*/ 471 h 2547"/>
                <a:gd name="T58" fmla="*/ 1044 w 3643"/>
                <a:gd name="T59" fmla="*/ 771 h 2547"/>
                <a:gd name="T60" fmla="*/ 987 w 3643"/>
                <a:gd name="T61" fmla="*/ 957 h 2547"/>
                <a:gd name="T62" fmla="*/ 864 w 3643"/>
                <a:gd name="T63" fmla="*/ 969 h 2547"/>
                <a:gd name="T64" fmla="*/ 544 w 3643"/>
                <a:gd name="T65" fmla="*/ 1045 h 2547"/>
                <a:gd name="T66" fmla="*/ 300 w 3643"/>
                <a:gd name="T67" fmla="*/ 1250 h 2547"/>
                <a:gd name="T68" fmla="*/ 168 w 3643"/>
                <a:gd name="T69" fmla="*/ 1545 h 2547"/>
                <a:gd name="T70" fmla="*/ 184 w 3643"/>
                <a:gd name="T71" fmla="*/ 1880 h 2547"/>
                <a:gd name="T72" fmla="*/ 341 w 3643"/>
                <a:gd name="T73" fmla="*/ 2159 h 2547"/>
                <a:gd name="T74" fmla="*/ 603 w 3643"/>
                <a:gd name="T75" fmla="*/ 2342 h 2547"/>
                <a:gd name="T76" fmla="*/ 1180 w 3643"/>
                <a:gd name="T77" fmla="*/ 2392 h 2547"/>
                <a:gd name="T78" fmla="*/ 1255 w 3643"/>
                <a:gd name="T79" fmla="*/ 2448 h 2547"/>
                <a:gd name="T80" fmla="*/ 1219 w 3643"/>
                <a:gd name="T81" fmla="*/ 2536 h 2547"/>
                <a:gd name="T82" fmla="*/ 708 w 3643"/>
                <a:gd name="T83" fmla="*/ 2533 h 2547"/>
                <a:gd name="T84" fmla="*/ 366 w 3643"/>
                <a:gd name="T85" fmla="*/ 2388 h 2547"/>
                <a:gd name="T86" fmla="*/ 118 w 3643"/>
                <a:gd name="T87" fmla="*/ 2117 h 2547"/>
                <a:gd name="T88" fmla="*/ 3 w 3643"/>
                <a:gd name="T89" fmla="*/ 1758 h 2547"/>
                <a:gd name="T90" fmla="*/ 54 w 3643"/>
                <a:gd name="T91" fmla="*/ 1377 h 2547"/>
                <a:gd name="T92" fmla="*/ 253 w 3643"/>
                <a:gd name="T93" fmla="*/ 1068 h 2547"/>
                <a:gd name="T94" fmla="*/ 562 w 3643"/>
                <a:gd name="T95" fmla="*/ 868 h 2547"/>
                <a:gd name="T96" fmla="*/ 873 w 3643"/>
                <a:gd name="T97" fmla="*/ 813 h 2547"/>
                <a:gd name="T98" fmla="*/ 1009 w 3643"/>
                <a:gd name="T99" fmla="*/ 478 h 2547"/>
                <a:gd name="T100" fmla="*/ 1254 w 3643"/>
                <a:gd name="T101" fmla="*/ 208 h 2547"/>
                <a:gd name="T102" fmla="*/ 1579 w 3643"/>
                <a:gd name="T103" fmla="*/ 42 h 2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43" h="2547">
                  <a:moveTo>
                    <a:pt x="1869" y="0"/>
                  </a:moveTo>
                  <a:lnTo>
                    <a:pt x="1952" y="4"/>
                  </a:lnTo>
                  <a:lnTo>
                    <a:pt x="2033" y="14"/>
                  </a:lnTo>
                  <a:lnTo>
                    <a:pt x="2113" y="29"/>
                  </a:lnTo>
                  <a:lnTo>
                    <a:pt x="2189" y="51"/>
                  </a:lnTo>
                  <a:lnTo>
                    <a:pt x="2263" y="79"/>
                  </a:lnTo>
                  <a:lnTo>
                    <a:pt x="2334" y="112"/>
                  </a:lnTo>
                  <a:lnTo>
                    <a:pt x="2402" y="151"/>
                  </a:lnTo>
                  <a:lnTo>
                    <a:pt x="2467" y="195"/>
                  </a:lnTo>
                  <a:lnTo>
                    <a:pt x="2527" y="243"/>
                  </a:lnTo>
                  <a:lnTo>
                    <a:pt x="2585" y="296"/>
                  </a:lnTo>
                  <a:lnTo>
                    <a:pt x="2638" y="352"/>
                  </a:lnTo>
                  <a:lnTo>
                    <a:pt x="2687" y="413"/>
                  </a:lnTo>
                  <a:lnTo>
                    <a:pt x="2731" y="478"/>
                  </a:lnTo>
                  <a:lnTo>
                    <a:pt x="2771" y="546"/>
                  </a:lnTo>
                  <a:lnTo>
                    <a:pt x="2804" y="617"/>
                  </a:lnTo>
                  <a:lnTo>
                    <a:pt x="2833" y="690"/>
                  </a:lnTo>
                  <a:lnTo>
                    <a:pt x="2856" y="767"/>
                  </a:lnTo>
                  <a:lnTo>
                    <a:pt x="2874" y="845"/>
                  </a:lnTo>
                  <a:lnTo>
                    <a:pt x="2884" y="927"/>
                  </a:lnTo>
                  <a:lnTo>
                    <a:pt x="2888" y="1010"/>
                  </a:lnTo>
                  <a:lnTo>
                    <a:pt x="2961" y="1014"/>
                  </a:lnTo>
                  <a:lnTo>
                    <a:pt x="3032" y="1025"/>
                  </a:lnTo>
                  <a:lnTo>
                    <a:pt x="3100" y="1043"/>
                  </a:lnTo>
                  <a:lnTo>
                    <a:pt x="3167" y="1066"/>
                  </a:lnTo>
                  <a:lnTo>
                    <a:pt x="3230" y="1095"/>
                  </a:lnTo>
                  <a:lnTo>
                    <a:pt x="3289" y="1130"/>
                  </a:lnTo>
                  <a:lnTo>
                    <a:pt x="3345" y="1170"/>
                  </a:lnTo>
                  <a:lnTo>
                    <a:pt x="3398" y="1214"/>
                  </a:lnTo>
                  <a:lnTo>
                    <a:pt x="3445" y="1263"/>
                  </a:lnTo>
                  <a:lnTo>
                    <a:pt x="3490" y="1316"/>
                  </a:lnTo>
                  <a:lnTo>
                    <a:pt x="3528" y="1374"/>
                  </a:lnTo>
                  <a:lnTo>
                    <a:pt x="3562" y="1434"/>
                  </a:lnTo>
                  <a:lnTo>
                    <a:pt x="3590" y="1497"/>
                  </a:lnTo>
                  <a:lnTo>
                    <a:pt x="3612" y="1564"/>
                  </a:lnTo>
                  <a:lnTo>
                    <a:pt x="3629" y="1634"/>
                  </a:lnTo>
                  <a:lnTo>
                    <a:pt x="3639" y="1705"/>
                  </a:lnTo>
                  <a:lnTo>
                    <a:pt x="3643" y="1778"/>
                  </a:lnTo>
                  <a:lnTo>
                    <a:pt x="3639" y="1852"/>
                  </a:lnTo>
                  <a:lnTo>
                    <a:pt x="3629" y="1924"/>
                  </a:lnTo>
                  <a:lnTo>
                    <a:pt x="3612" y="1994"/>
                  </a:lnTo>
                  <a:lnTo>
                    <a:pt x="3589" y="2061"/>
                  </a:lnTo>
                  <a:lnTo>
                    <a:pt x="3560" y="2125"/>
                  </a:lnTo>
                  <a:lnTo>
                    <a:pt x="3526" y="2186"/>
                  </a:lnTo>
                  <a:lnTo>
                    <a:pt x="3486" y="2243"/>
                  </a:lnTo>
                  <a:lnTo>
                    <a:pt x="3442" y="2296"/>
                  </a:lnTo>
                  <a:lnTo>
                    <a:pt x="3393" y="2346"/>
                  </a:lnTo>
                  <a:lnTo>
                    <a:pt x="3340" y="2390"/>
                  </a:lnTo>
                  <a:lnTo>
                    <a:pt x="3283" y="2430"/>
                  </a:lnTo>
                  <a:lnTo>
                    <a:pt x="3223" y="2465"/>
                  </a:lnTo>
                  <a:lnTo>
                    <a:pt x="3159" y="2494"/>
                  </a:lnTo>
                  <a:lnTo>
                    <a:pt x="3091" y="2516"/>
                  </a:lnTo>
                  <a:lnTo>
                    <a:pt x="3023" y="2534"/>
                  </a:lnTo>
                  <a:lnTo>
                    <a:pt x="2951" y="2544"/>
                  </a:lnTo>
                  <a:lnTo>
                    <a:pt x="2877" y="2547"/>
                  </a:lnTo>
                  <a:lnTo>
                    <a:pt x="2530" y="2547"/>
                  </a:lnTo>
                  <a:lnTo>
                    <a:pt x="2509" y="2545"/>
                  </a:lnTo>
                  <a:lnTo>
                    <a:pt x="2490" y="2536"/>
                  </a:lnTo>
                  <a:lnTo>
                    <a:pt x="2474" y="2524"/>
                  </a:lnTo>
                  <a:lnTo>
                    <a:pt x="2462" y="2508"/>
                  </a:lnTo>
                  <a:lnTo>
                    <a:pt x="2454" y="2489"/>
                  </a:lnTo>
                  <a:lnTo>
                    <a:pt x="2451" y="2469"/>
                  </a:lnTo>
                  <a:lnTo>
                    <a:pt x="2454" y="2448"/>
                  </a:lnTo>
                  <a:lnTo>
                    <a:pt x="2462" y="2429"/>
                  </a:lnTo>
                  <a:lnTo>
                    <a:pt x="2474" y="2414"/>
                  </a:lnTo>
                  <a:lnTo>
                    <a:pt x="2490" y="2402"/>
                  </a:lnTo>
                  <a:lnTo>
                    <a:pt x="2509" y="2394"/>
                  </a:lnTo>
                  <a:lnTo>
                    <a:pt x="2530" y="2392"/>
                  </a:lnTo>
                  <a:lnTo>
                    <a:pt x="2877" y="2392"/>
                  </a:lnTo>
                  <a:lnTo>
                    <a:pt x="2940" y="2388"/>
                  </a:lnTo>
                  <a:lnTo>
                    <a:pt x="3000" y="2378"/>
                  </a:lnTo>
                  <a:lnTo>
                    <a:pt x="3058" y="2364"/>
                  </a:lnTo>
                  <a:lnTo>
                    <a:pt x="3115" y="2343"/>
                  </a:lnTo>
                  <a:lnTo>
                    <a:pt x="3168" y="2317"/>
                  </a:lnTo>
                  <a:lnTo>
                    <a:pt x="3219" y="2286"/>
                  </a:lnTo>
                  <a:lnTo>
                    <a:pt x="3265" y="2250"/>
                  </a:lnTo>
                  <a:lnTo>
                    <a:pt x="3308" y="2212"/>
                  </a:lnTo>
                  <a:lnTo>
                    <a:pt x="3348" y="2168"/>
                  </a:lnTo>
                  <a:lnTo>
                    <a:pt x="3383" y="2121"/>
                  </a:lnTo>
                  <a:lnTo>
                    <a:pt x="3413" y="2071"/>
                  </a:lnTo>
                  <a:lnTo>
                    <a:pt x="3440" y="2016"/>
                  </a:lnTo>
                  <a:lnTo>
                    <a:pt x="3460" y="1961"/>
                  </a:lnTo>
                  <a:lnTo>
                    <a:pt x="3475" y="1902"/>
                  </a:lnTo>
                  <a:lnTo>
                    <a:pt x="3484" y="1841"/>
                  </a:lnTo>
                  <a:lnTo>
                    <a:pt x="3487" y="1778"/>
                  </a:lnTo>
                  <a:lnTo>
                    <a:pt x="3484" y="1715"/>
                  </a:lnTo>
                  <a:lnTo>
                    <a:pt x="3475" y="1655"/>
                  </a:lnTo>
                  <a:lnTo>
                    <a:pt x="3460" y="1596"/>
                  </a:lnTo>
                  <a:lnTo>
                    <a:pt x="3440" y="1540"/>
                  </a:lnTo>
                  <a:lnTo>
                    <a:pt x="3413" y="1486"/>
                  </a:lnTo>
                  <a:lnTo>
                    <a:pt x="3383" y="1435"/>
                  </a:lnTo>
                  <a:lnTo>
                    <a:pt x="3348" y="1389"/>
                  </a:lnTo>
                  <a:lnTo>
                    <a:pt x="3308" y="1345"/>
                  </a:lnTo>
                  <a:lnTo>
                    <a:pt x="3265" y="1305"/>
                  </a:lnTo>
                  <a:lnTo>
                    <a:pt x="3219" y="1270"/>
                  </a:lnTo>
                  <a:lnTo>
                    <a:pt x="3168" y="1240"/>
                  </a:lnTo>
                  <a:lnTo>
                    <a:pt x="3115" y="1213"/>
                  </a:lnTo>
                  <a:lnTo>
                    <a:pt x="3058" y="1193"/>
                  </a:lnTo>
                  <a:lnTo>
                    <a:pt x="3000" y="1178"/>
                  </a:lnTo>
                  <a:lnTo>
                    <a:pt x="2940" y="1169"/>
                  </a:lnTo>
                  <a:lnTo>
                    <a:pt x="2877" y="1165"/>
                  </a:lnTo>
                  <a:lnTo>
                    <a:pt x="2815" y="1169"/>
                  </a:lnTo>
                  <a:lnTo>
                    <a:pt x="2798" y="1169"/>
                  </a:lnTo>
                  <a:lnTo>
                    <a:pt x="2782" y="1164"/>
                  </a:lnTo>
                  <a:lnTo>
                    <a:pt x="2766" y="1158"/>
                  </a:lnTo>
                  <a:lnTo>
                    <a:pt x="2753" y="1146"/>
                  </a:lnTo>
                  <a:lnTo>
                    <a:pt x="2743" y="1134"/>
                  </a:lnTo>
                  <a:lnTo>
                    <a:pt x="2735" y="1119"/>
                  </a:lnTo>
                  <a:lnTo>
                    <a:pt x="2731" y="1102"/>
                  </a:lnTo>
                  <a:lnTo>
                    <a:pt x="2730" y="1085"/>
                  </a:lnTo>
                  <a:lnTo>
                    <a:pt x="2730" y="1082"/>
                  </a:lnTo>
                  <a:lnTo>
                    <a:pt x="2731" y="1073"/>
                  </a:lnTo>
                  <a:lnTo>
                    <a:pt x="2732" y="1061"/>
                  </a:lnTo>
                  <a:lnTo>
                    <a:pt x="2732" y="1048"/>
                  </a:lnTo>
                  <a:lnTo>
                    <a:pt x="2733" y="1034"/>
                  </a:lnTo>
                  <a:lnTo>
                    <a:pt x="2733" y="1023"/>
                  </a:lnTo>
                  <a:lnTo>
                    <a:pt x="2730" y="944"/>
                  </a:lnTo>
                  <a:lnTo>
                    <a:pt x="2719" y="868"/>
                  </a:lnTo>
                  <a:lnTo>
                    <a:pt x="2702" y="793"/>
                  </a:lnTo>
                  <a:lnTo>
                    <a:pt x="2679" y="721"/>
                  </a:lnTo>
                  <a:lnTo>
                    <a:pt x="2650" y="652"/>
                  </a:lnTo>
                  <a:lnTo>
                    <a:pt x="2615" y="587"/>
                  </a:lnTo>
                  <a:lnTo>
                    <a:pt x="2575" y="523"/>
                  </a:lnTo>
                  <a:lnTo>
                    <a:pt x="2530" y="466"/>
                  </a:lnTo>
                  <a:lnTo>
                    <a:pt x="2480" y="411"/>
                  </a:lnTo>
                  <a:lnTo>
                    <a:pt x="2426" y="360"/>
                  </a:lnTo>
                  <a:lnTo>
                    <a:pt x="2367" y="316"/>
                  </a:lnTo>
                  <a:lnTo>
                    <a:pt x="2305" y="275"/>
                  </a:lnTo>
                  <a:lnTo>
                    <a:pt x="2240" y="240"/>
                  </a:lnTo>
                  <a:lnTo>
                    <a:pt x="2170" y="210"/>
                  </a:lnTo>
                  <a:lnTo>
                    <a:pt x="2099" y="187"/>
                  </a:lnTo>
                  <a:lnTo>
                    <a:pt x="2024" y="170"/>
                  </a:lnTo>
                  <a:lnTo>
                    <a:pt x="1948" y="160"/>
                  </a:lnTo>
                  <a:lnTo>
                    <a:pt x="1869" y="157"/>
                  </a:lnTo>
                  <a:lnTo>
                    <a:pt x="1800" y="159"/>
                  </a:lnTo>
                  <a:lnTo>
                    <a:pt x="1731" y="168"/>
                  </a:lnTo>
                  <a:lnTo>
                    <a:pt x="1664" y="181"/>
                  </a:lnTo>
                  <a:lnTo>
                    <a:pt x="1597" y="200"/>
                  </a:lnTo>
                  <a:lnTo>
                    <a:pt x="1533" y="225"/>
                  </a:lnTo>
                  <a:lnTo>
                    <a:pt x="1471" y="255"/>
                  </a:lnTo>
                  <a:lnTo>
                    <a:pt x="1411" y="289"/>
                  </a:lnTo>
                  <a:lnTo>
                    <a:pt x="1354" y="328"/>
                  </a:lnTo>
                  <a:lnTo>
                    <a:pt x="1300" y="372"/>
                  </a:lnTo>
                  <a:lnTo>
                    <a:pt x="1250" y="420"/>
                  </a:lnTo>
                  <a:lnTo>
                    <a:pt x="1205" y="471"/>
                  </a:lnTo>
                  <a:lnTo>
                    <a:pt x="1162" y="526"/>
                  </a:lnTo>
                  <a:lnTo>
                    <a:pt x="1126" y="583"/>
                  </a:lnTo>
                  <a:lnTo>
                    <a:pt x="1094" y="643"/>
                  </a:lnTo>
                  <a:lnTo>
                    <a:pt x="1066" y="707"/>
                  </a:lnTo>
                  <a:lnTo>
                    <a:pt x="1044" y="771"/>
                  </a:lnTo>
                  <a:lnTo>
                    <a:pt x="1026" y="838"/>
                  </a:lnTo>
                  <a:lnTo>
                    <a:pt x="1015" y="905"/>
                  </a:lnTo>
                  <a:lnTo>
                    <a:pt x="1010" y="925"/>
                  </a:lnTo>
                  <a:lnTo>
                    <a:pt x="1000" y="942"/>
                  </a:lnTo>
                  <a:lnTo>
                    <a:pt x="987" y="957"/>
                  </a:lnTo>
                  <a:lnTo>
                    <a:pt x="970" y="967"/>
                  </a:lnTo>
                  <a:lnTo>
                    <a:pt x="951" y="972"/>
                  </a:lnTo>
                  <a:lnTo>
                    <a:pt x="930" y="973"/>
                  </a:lnTo>
                  <a:lnTo>
                    <a:pt x="896" y="970"/>
                  </a:lnTo>
                  <a:lnTo>
                    <a:pt x="864" y="969"/>
                  </a:lnTo>
                  <a:lnTo>
                    <a:pt x="795" y="972"/>
                  </a:lnTo>
                  <a:lnTo>
                    <a:pt x="729" y="982"/>
                  </a:lnTo>
                  <a:lnTo>
                    <a:pt x="665" y="998"/>
                  </a:lnTo>
                  <a:lnTo>
                    <a:pt x="603" y="1019"/>
                  </a:lnTo>
                  <a:lnTo>
                    <a:pt x="544" y="1045"/>
                  </a:lnTo>
                  <a:lnTo>
                    <a:pt x="488" y="1078"/>
                  </a:lnTo>
                  <a:lnTo>
                    <a:pt x="435" y="1114"/>
                  </a:lnTo>
                  <a:lnTo>
                    <a:pt x="386" y="1155"/>
                  </a:lnTo>
                  <a:lnTo>
                    <a:pt x="341" y="1201"/>
                  </a:lnTo>
                  <a:lnTo>
                    <a:pt x="300" y="1250"/>
                  </a:lnTo>
                  <a:lnTo>
                    <a:pt x="263" y="1303"/>
                  </a:lnTo>
                  <a:lnTo>
                    <a:pt x="231" y="1360"/>
                  </a:lnTo>
                  <a:lnTo>
                    <a:pt x="205" y="1419"/>
                  </a:lnTo>
                  <a:lnTo>
                    <a:pt x="184" y="1481"/>
                  </a:lnTo>
                  <a:lnTo>
                    <a:pt x="168" y="1545"/>
                  </a:lnTo>
                  <a:lnTo>
                    <a:pt x="158" y="1612"/>
                  </a:lnTo>
                  <a:lnTo>
                    <a:pt x="155" y="1681"/>
                  </a:lnTo>
                  <a:lnTo>
                    <a:pt x="158" y="1748"/>
                  </a:lnTo>
                  <a:lnTo>
                    <a:pt x="168" y="1815"/>
                  </a:lnTo>
                  <a:lnTo>
                    <a:pt x="184" y="1880"/>
                  </a:lnTo>
                  <a:lnTo>
                    <a:pt x="205" y="1942"/>
                  </a:lnTo>
                  <a:lnTo>
                    <a:pt x="231" y="2001"/>
                  </a:lnTo>
                  <a:lnTo>
                    <a:pt x="263" y="2057"/>
                  </a:lnTo>
                  <a:lnTo>
                    <a:pt x="300" y="2111"/>
                  </a:lnTo>
                  <a:lnTo>
                    <a:pt x="341" y="2159"/>
                  </a:lnTo>
                  <a:lnTo>
                    <a:pt x="386" y="2205"/>
                  </a:lnTo>
                  <a:lnTo>
                    <a:pt x="435" y="2246"/>
                  </a:lnTo>
                  <a:lnTo>
                    <a:pt x="488" y="2283"/>
                  </a:lnTo>
                  <a:lnTo>
                    <a:pt x="544" y="2315"/>
                  </a:lnTo>
                  <a:lnTo>
                    <a:pt x="603" y="2342"/>
                  </a:lnTo>
                  <a:lnTo>
                    <a:pt x="665" y="2363"/>
                  </a:lnTo>
                  <a:lnTo>
                    <a:pt x="729" y="2378"/>
                  </a:lnTo>
                  <a:lnTo>
                    <a:pt x="795" y="2388"/>
                  </a:lnTo>
                  <a:lnTo>
                    <a:pt x="864" y="2392"/>
                  </a:lnTo>
                  <a:lnTo>
                    <a:pt x="1180" y="2392"/>
                  </a:lnTo>
                  <a:lnTo>
                    <a:pt x="1201" y="2394"/>
                  </a:lnTo>
                  <a:lnTo>
                    <a:pt x="1219" y="2402"/>
                  </a:lnTo>
                  <a:lnTo>
                    <a:pt x="1235" y="2414"/>
                  </a:lnTo>
                  <a:lnTo>
                    <a:pt x="1248" y="2429"/>
                  </a:lnTo>
                  <a:lnTo>
                    <a:pt x="1255" y="2448"/>
                  </a:lnTo>
                  <a:lnTo>
                    <a:pt x="1258" y="2469"/>
                  </a:lnTo>
                  <a:lnTo>
                    <a:pt x="1255" y="2489"/>
                  </a:lnTo>
                  <a:lnTo>
                    <a:pt x="1248" y="2508"/>
                  </a:lnTo>
                  <a:lnTo>
                    <a:pt x="1235" y="2524"/>
                  </a:lnTo>
                  <a:lnTo>
                    <a:pt x="1219" y="2536"/>
                  </a:lnTo>
                  <a:lnTo>
                    <a:pt x="1201" y="2545"/>
                  </a:lnTo>
                  <a:lnTo>
                    <a:pt x="1180" y="2547"/>
                  </a:lnTo>
                  <a:lnTo>
                    <a:pt x="864" y="2547"/>
                  </a:lnTo>
                  <a:lnTo>
                    <a:pt x="785" y="2544"/>
                  </a:lnTo>
                  <a:lnTo>
                    <a:pt x="708" y="2533"/>
                  </a:lnTo>
                  <a:lnTo>
                    <a:pt x="634" y="2516"/>
                  </a:lnTo>
                  <a:lnTo>
                    <a:pt x="562" y="2493"/>
                  </a:lnTo>
                  <a:lnTo>
                    <a:pt x="493" y="2464"/>
                  </a:lnTo>
                  <a:lnTo>
                    <a:pt x="428" y="2428"/>
                  </a:lnTo>
                  <a:lnTo>
                    <a:pt x="366" y="2388"/>
                  </a:lnTo>
                  <a:lnTo>
                    <a:pt x="307" y="2343"/>
                  </a:lnTo>
                  <a:lnTo>
                    <a:pt x="253" y="2293"/>
                  </a:lnTo>
                  <a:lnTo>
                    <a:pt x="204" y="2238"/>
                  </a:lnTo>
                  <a:lnTo>
                    <a:pt x="158" y="2179"/>
                  </a:lnTo>
                  <a:lnTo>
                    <a:pt x="118" y="2117"/>
                  </a:lnTo>
                  <a:lnTo>
                    <a:pt x="83" y="2052"/>
                  </a:lnTo>
                  <a:lnTo>
                    <a:pt x="54" y="1983"/>
                  </a:lnTo>
                  <a:lnTo>
                    <a:pt x="31" y="1911"/>
                  </a:lnTo>
                  <a:lnTo>
                    <a:pt x="14" y="1836"/>
                  </a:lnTo>
                  <a:lnTo>
                    <a:pt x="3" y="1758"/>
                  </a:lnTo>
                  <a:lnTo>
                    <a:pt x="0" y="1681"/>
                  </a:lnTo>
                  <a:lnTo>
                    <a:pt x="3" y="1602"/>
                  </a:lnTo>
                  <a:lnTo>
                    <a:pt x="14" y="1524"/>
                  </a:lnTo>
                  <a:lnTo>
                    <a:pt x="31" y="1450"/>
                  </a:lnTo>
                  <a:lnTo>
                    <a:pt x="54" y="1377"/>
                  </a:lnTo>
                  <a:lnTo>
                    <a:pt x="83" y="1309"/>
                  </a:lnTo>
                  <a:lnTo>
                    <a:pt x="118" y="1243"/>
                  </a:lnTo>
                  <a:lnTo>
                    <a:pt x="158" y="1181"/>
                  </a:lnTo>
                  <a:lnTo>
                    <a:pt x="204" y="1122"/>
                  </a:lnTo>
                  <a:lnTo>
                    <a:pt x="253" y="1068"/>
                  </a:lnTo>
                  <a:lnTo>
                    <a:pt x="307" y="1018"/>
                  </a:lnTo>
                  <a:lnTo>
                    <a:pt x="366" y="972"/>
                  </a:lnTo>
                  <a:lnTo>
                    <a:pt x="428" y="932"/>
                  </a:lnTo>
                  <a:lnTo>
                    <a:pt x="493" y="897"/>
                  </a:lnTo>
                  <a:lnTo>
                    <a:pt x="562" y="868"/>
                  </a:lnTo>
                  <a:lnTo>
                    <a:pt x="634" y="844"/>
                  </a:lnTo>
                  <a:lnTo>
                    <a:pt x="708" y="828"/>
                  </a:lnTo>
                  <a:lnTo>
                    <a:pt x="785" y="817"/>
                  </a:lnTo>
                  <a:lnTo>
                    <a:pt x="864" y="813"/>
                  </a:lnTo>
                  <a:lnTo>
                    <a:pt x="873" y="813"/>
                  </a:lnTo>
                  <a:lnTo>
                    <a:pt x="890" y="742"/>
                  </a:lnTo>
                  <a:lnTo>
                    <a:pt x="913" y="673"/>
                  </a:lnTo>
                  <a:lnTo>
                    <a:pt x="940" y="606"/>
                  </a:lnTo>
                  <a:lnTo>
                    <a:pt x="972" y="540"/>
                  </a:lnTo>
                  <a:lnTo>
                    <a:pt x="1009" y="478"/>
                  </a:lnTo>
                  <a:lnTo>
                    <a:pt x="1050" y="417"/>
                  </a:lnTo>
                  <a:lnTo>
                    <a:pt x="1095" y="360"/>
                  </a:lnTo>
                  <a:lnTo>
                    <a:pt x="1144" y="306"/>
                  </a:lnTo>
                  <a:lnTo>
                    <a:pt x="1197" y="256"/>
                  </a:lnTo>
                  <a:lnTo>
                    <a:pt x="1254" y="208"/>
                  </a:lnTo>
                  <a:lnTo>
                    <a:pt x="1315" y="166"/>
                  </a:lnTo>
                  <a:lnTo>
                    <a:pt x="1377" y="128"/>
                  </a:lnTo>
                  <a:lnTo>
                    <a:pt x="1442" y="95"/>
                  </a:lnTo>
                  <a:lnTo>
                    <a:pt x="1510" y="66"/>
                  </a:lnTo>
                  <a:lnTo>
                    <a:pt x="1579" y="42"/>
                  </a:lnTo>
                  <a:lnTo>
                    <a:pt x="1650" y="25"/>
                  </a:lnTo>
                  <a:lnTo>
                    <a:pt x="1722" y="11"/>
                  </a:lnTo>
                  <a:lnTo>
                    <a:pt x="1795" y="2"/>
                  </a:lnTo>
                  <a:lnTo>
                    <a:pt x="18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8" name="Freeform 393"/>
            <p:cNvSpPr/>
            <p:nvPr/>
          </p:nvSpPr>
          <p:spPr bwMode="auto">
            <a:xfrm>
              <a:off x="5494338" y="5103813"/>
              <a:ext cx="115887" cy="103188"/>
            </a:xfrm>
            <a:custGeom>
              <a:avLst/>
              <a:gdLst>
                <a:gd name="T0" fmla="*/ 647 w 725"/>
                <a:gd name="T1" fmla="*/ 0 h 655"/>
                <a:gd name="T2" fmla="*/ 668 w 725"/>
                <a:gd name="T3" fmla="*/ 3 h 655"/>
                <a:gd name="T4" fmla="*/ 687 w 725"/>
                <a:gd name="T5" fmla="*/ 11 h 655"/>
                <a:gd name="T6" fmla="*/ 703 w 725"/>
                <a:gd name="T7" fmla="*/ 23 h 655"/>
                <a:gd name="T8" fmla="*/ 715 w 725"/>
                <a:gd name="T9" fmla="*/ 39 h 655"/>
                <a:gd name="T10" fmla="*/ 722 w 725"/>
                <a:gd name="T11" fmla="*/ 58 h 655"/>
                <a:gd name="T12" fmla="*/ 725 w 725"/>
                <a:gd name="T13" fmla="*/ 78 h 655"/>
                <a:gd name="T14" fmla="*/ 722 w 725"/>
                <a:gd name="T15" fmla="*/ 99 h 655"/>
                <a:gd name="T16" fmla="*/ 715 w 725"/>
                <a:gd name="T17" fmla="*/ 117 h 655"/>
                <a:gd name="T18" fmla="*/ 703 w 725"/>
                <a:gd name="T19" fmla="*/ 133 h 655"/>
                <a:gd name="T20" fmla="*/ 687 w 725"/>
                <a:gd name="T21" fmla="*/ 145 h 655"/>
                <a:gd name="T22" fmla="*/ 668 w 725"/>
                <a:gd name="T23" fmla="*/ 153 h 655"/>
                <a:gd name="T24" fmla="*/ 647 w 725"/>
                <a:gd name="T25" fmla="*/ 156 h 655"/>
                <a:gd name="T26" fmla="*/ 591 w 725"/>
                <a:gd name="T27" fmla="*/ 160 h 655"/>
                <a:gd name="T28" fmla="*/ 537 w 725"/>
                <a:gd name="T29" fmla="*/ 169 h 655"/>
                <a:gd name="T30" fmla="*/ 484 w 725"/>
                <a:gd name="T31" fmla="*/ 184 h 655"/>
                <a:gd name="T32" fmla="*/ 434 w 725"/>
                <a:gd name="T33" fmla="*/ 205 h 655"/>
                <a:gd name="T34" fmla="*/ 386 w 725"/>
                <a:gd name="T35" fmla="*/ 231 h 655"/>
                <a:gd name="T36" fmla="*/ 342 w 725"/>
                <a:gd name="T37" fmla="*/ 262 h 655"/>
                <a:gd name="T38" fmla="*/ 301 w 725"/>
                <a:gd name="T39" fmla="*/ 299 h 655"/>
                <a:gd name="T40" fmla="*/ 265 w 725"/>
                <a:gd name="T41" fmla="*/ 337 h 655"/>
                <a:gd name="T42" fmla="*/ 232 w 725"/>
                <a:gd name="T43" fmla="*/ 382 h 655"/>
                <a:gd name="T44" fmla="*/ 205 w 725"/>
                <a:gd name="T45" fmla="*/ 428 h 655"/>
                <a:gd name="T46" fmla="*/ 183 w 725"/>
                <a:gd name="T47" fmla="*/ 480 h 655"/>
                <a:gd name="T48" fmla="*/ 165 w 725"/>
                <a:gd name="T49" fmla="*/ 533 h 655"/>
                <a:gd name="T50" fmla="*/ 155 w 725"/>
                <a:gd name="T51" fmla="*/ 588 h 655"/>
                <a:gd name="T52" fmla="*/ 150 w 725"/>
                <a:gd name="T53" fmla="*/ 607 h 655"/>
                <a:gd name="T54" fmla="*/ 140 w 725"/>
                <a:gd name="T55" fmla="*/ 624 h 655"/>
                <a:gd name="T56" fmla="*/ 126 w 725"/>
                <a:gd name="T57" fmla="*/ 638 h 655"/>
                <a:gd name="T58" fmla="*/ 109 w 725"/>
                <a:gd name="T59" fmla="*/ 650 h 655"/>
                <a:gd name="T60" fmla="*/ 89 w 725"/>
                <a:gd name="T61" fmla="*/ 655 h 655"/>
                <a:gd name="T62" fmla="*/ 68 w 725"/>
                <a:gd name="T63" fmla="*/ 655 h 655"/>
                <a:gd name="T64" fmla="*/ 47 w 725"/>
                <a:gd name="T65" fmla="*/ 650 h 655"/>
                <a:gd name="T66" fmla="*/ 30 w 725"/>
                <a:gd name="T67" fmla="*/ 638 h 655"/>
                <a:gd name="T68" fmla="*/ 16 w 725"/>
                <a:gd name="T69" fmla="*/ 625 h 655"/>
                <a:gd name="T70" fmla="*/ 6 w 725"/>
                <a:gd name="T71" fmla="*/ 607 h 655"/>
                <a:gd name="T72" fmla="*/ 0 w 725"/>
                <a:gd name="T73" fmla="*/ 588 h 655"/>
                <a:gd name="T74" fmla="*/ 0 w 725"/>
                <a:gd name="T75" fmla="*/ 567 h 655"/>
                <a:gd name="T76" fmla="*/ 12 w 725"/>
                <a:gd name="T77" fmla="*/ 504 h 655"/>
                <a:gd name="T78" fmla="*/ 30 w 725"/>
                <a:gd name="T79" fmla="*/ 442 h 655"/>
                <a:gd name="T80" fmla="*/ 53 w 725"/>
                <a:gd name="T81" fmla="*/ 384 h 655"/>
                <a:gd name="T82" fmla="*/ 82 w 725"/>
                <a:gd name="T83" fmla="*/ 329 h 655"/>
                <a:gd name="T84" fmla="*/ 115 w 725"/>
                <a:gd name="T85" fmla="*/ 276 h 655"/>
                <a:gd name="T86" fmla="*/ 154 w 725"/>
                <a:gd name="T87" fmla="*/ 227 h 655"/>
                <a:gd name="T88" fmla="*/ 196 w 725"/>
                <a:gd name="T89" fmla="*/ 183 h 655"/>
                <a:gd name="T90" fmla="*/ 242 w 725"/>
                <a:gd name="T91" fmla="*/ 143 h 655"/>
                <a:gd name="T92" fmla="*/ 292 w 725"/>
                <a:gd name="T93" fmla="*/ 106 h 655"/>
                <a:gd name="T94" fmla="*/ 345 w 725"/>
                <a:gd name="T95" fmla="*/ 75 h 655"/>
                <a:gd name="T96" fmla="*/ 402 w 725"/>
                <a:gd name="T97" fmla="*/ 49 h 655"/>
                <a:gd name="T98" fmla="*/ 459 w 725"/>
                <a:gd name="T99" fmla="*/ 28 h 655"/>
                <a:gd name="T100" fmla="*/ 520 w 725"/>
                <a:gd name="T101" fmla="*/ 13 h 655"/>
                <a:gd name="T102" fmla="*/ 583 w 725"/>
                <a:gd name="T103" fmla="*/ 3 h 655"/>
                <a:gd name="T104" fmla="*/ 647 w 725"/>
                <a:gd name="T105" fmla="*/ 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25" h="655">
                  <a:moveTo>
                    <a:pt x="647" y="0"/>
                  </a:moveTo>
                  <a:lnTo>
                    <a:pt x="668" y="3"/>
                  </a:lnTo>
                  <a:lnTo>
                    <a:pt x="687" y="11"/>
                  </a:lnTo>
                  <a:lnTo>
                    <a:pt x="703" y="23"/>
                  </a:lnTo>
                  <a:lnTo>
                    <a:pt x="715" y="39"/>
                  </a:lnTo>
                  <a:lnTo>
                    <a:pt x="722" y="58"/>
                  </a:lnTo>
                  <a:lnTo>
                    <a:pt x="725" y="78"/>
                  </a:lnTo>
                  <a:lnTo>
                    <a:pt x="722" y="99"/>
                  </a:lnTo>
                  <a:lnTo>
                    <a:pt x="715" y="117"/>
                  </a:lnTo>
                  <a:lnTo>
                    <a:pt x="703" y="133"/>
                  </a:lnTo>
                  <a:lnTo>
                    <a:pt x="687" y="145"/>
                  </a:lnTo>
                  <a:lnTo>
                    <a:pt x="668" y="153"/>
                  </a:lnTo>
                  <a:lnTo>
                    <a:pt x="647" y="156"/>
                  </a:lnTo>
                  <a:lnTo>
                    <a:pt x="591" y="160"/>
                  </a:lnTo>
                  <a:lnTo>
                    <a:pt x="537" y="169"/>
                  </a:lnTo>
                  <a:lnTo>
                    <a:pt x="484" y="184"/>
                  </a:lnTo>
                  <a:lnTo>
                    <a:pt x="434" y="205"/>
                  </a:lnTo>
                  <a:lnTo>
                    <a:pt x="386" y="231"/>
                  </a:lnTo>
                  <a:lnTo>
                    <a:pt x="342" y="262"/>
                  </a:lnTo>
                  <a:lnTo>
                    <a:pt x="301" y="299"/>
                  </a:lnTo>
                  <a:lnTo>
                    <a:pt x="265" y="337"/>
                  </a:lnTo>
                  <a:lnTo>
                    <a:pt x="232" y="382"/>
                  </a:lnTo>
                  <a:lnTo>
                    <a:pt x="205" y="428"/>
                  </a:lnTo>
                  <a:lnTo>
                    <a:pt x="183" y="480"/>
                  </a:lnTo>
                  <a:lnTo>
                    <a:pt x="165" y="533"/>
                  </a:lnTo>
                  <a:lnTo>
                    <a:pt x="155" y="588"/>
                  </a:lnTo>
                  <a:lnTo>
                    <a:pt x="150" y="607"/>
                  </a:lnTo>
                  <a:lnTo>
                    <a:pt x="140" y="624"/>
                  </a:lnTo>
                  <a:lnTo>
                    <a:pt x="126" y="638"/>
                  </a:lnTo>
                  <a:lnTo>
                    <a:pt x="109" y="650"/>
                  </a:lnTo>
                  <a:lnTo>
                    <a:pt x="89" y="655"/>
                  </a:lnTo>
                  <a:lnTo>
                    <a:pt x="68" y="655"/>
                  </a:lnTo>
                  <a:lnTo>
                    <a:pt x="47" y="650"/>
                  </a:lnTo>
                  <a:lnTo>
                    <a:pt x="30" y="638"/>
                  </a:lnTo>
                  <a:lnTo>
                    <a:pt x="16" y="625"/>
                  </a:lnTo>
                  <a:lnTo>
                    <a:pt x="6" y="607"/>
                  </a:lnTo>
                  <a:lnTo>
                    <a:pt x="0" y="588"/>
                  </a:lnTo>
                  <a:lnTo>
                    <a:pt x="0" y="567"/>
                  </a:lnTo>
                  <a:lnTo>
                    <a:pt x="12" y="504"/>
                  </a:lnTo>
                  <a:lnTo>
                    <a:pt x="30" y="442"/>
                  </a:lnTo>
                  <a:lnTo>
                    <a:pt x="53" y="384"/>
                  </a:lnTo>
                  <a:lnTo>
                    <a:pt x="82" y="329"/>
                  </a:lnTo>
                  <a:lnTo>
                    <a:pt x="115" y="276"/>
                  </a:lnTo>
                  <a:lnTo>
                    <a:pt x="154" y="227"/>
                  </a:lnTo>
                  <a:lnTo>
                    <a:pt x="196" y="183"/>
                  </a:lnTo>
                  <a:lnTo>
                    <a:pt x="242" y="143"/>
                  </a:lnTo>
                  <a:lnTo>
                    <a:pt x="292" y="106"/>
                  </a:lnTo>
                  <a:lnTo>
                    <a:pt x="345" y="75"/>
                  </a:lnTo>
                  <a:lnTo>
                    <a:pt x="402" y="49"/>
                  </a:lnTo>
                  <a:lnTo>
                    <a:pt x="459" y="28"/>
                  </a:lnTo>
                  <a:lnTo>
                    <a:pt x="520" y="13"/>
                  </a:lnTo>
                  <a:lnTo>
                    <a:pt x="583" y="3"/>
                  </a:lnTo>
                  <a:lnTo>
                    <a:pt x="6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9" name="Freeform 394"/>
            <p:cNvSpPr/>
            <p:nvPr/>
          </p:nvSpPr>
          <p:spPr bwMode="auto">
            <a:xfrm>
              <a:off x="5532438" y="5319713"/>
              <a:ext cx="125412" cy="201613"/>
            </a:xfrm>
            <a:custGeom>
              <a:avLst/>
              <a:gdLst>
                <a:gd name="T0" fmla="*/ 394 w 788"/>
                <a:gd name="T1" fmla="*/ 0 h 1273"/>
                <a:gd name="T2" fmla="*/ 415 w 788"/>
                <a:gd name="T3" fmla="*/ 2 h 1273"/>
                <a:gd name="T4" fmla="*/ 433 w 788"/>
                <a:gd name="T5" fmla="*/ 11 h 1273"/>
                <a:gd name="T6" fmla="*/ 449 w 788"/>
                <a:gd name="T7" fmla="*/ 22 h 1273"/>
                <a:gd name="T8" fmla="*/ 461 w 788"/>
                <a:gd name="T9" fmla="*/ 39 h 1273"/>
                <a:gd name="T10" fmla="*/ 469 w 788"/>
                <a:gd name="T11" fmla="*/ 57 h 1273"/>
                <a:gd name="T12" fmla="*/ 471 w 788"/>
                <a:gd name="T13" fmla="*/ 78 h 1273"/>
                <a:gd name="T14" fmla="*/ 471 w 788"/>
                <a:gd name="T15" fmla="*/ 1038 h 1273"/>
                <a:gd name="T16" fmla="*/ 658 w 788"/>
                <a:gd name="T17" fmla="*/ 870 h 1273"/>
                <a:gd name="T18" fmla="*/ 676 w 788"/>
                <a:gd name="T19" fmla="*/ 859 h 1273"/>
                <a:gd name="T20" fmla="*/ 695 w 788"/>
                <a:gd name="T21" fmla="*/ 852 h 1273"/>
                <a:gd name="T22" fmla="*/ 715 w 788"/>
                <a:gd name="T23" fmla="*/ 851 h 1273"/>
                <a:gd name="T24" fmla="*/ 733 w 788"/>
                <a:gd name="T25" fmla="*/ 854 h 1273"/>
                <a:gd name="T26" fmla="*/ 752 w 788"/>
                <a:gd name="T27" fmla="*/ 863 h 1273"/>
                <a:gd name="T28" fmla="*/ 768 w 788"/>
                <a:gd name="T29" fmla="*/ 876 h 1273"/>
                <a:gd name="T30" fmla="*/ 780 w 788"/>
                <a:gd name="T31" fmla="*/ 894 h 1273"/>
                <a:gd name="T32" fmla="*/ 787 w 788"/>
                <a:gd name="T33" fmla="*/ 913 h 1273"/>
                <a:gd name="T34" fmla="*/ 788 w 788"/>
                <a:gd name="T35" fmla="*/ 933 h 1273"/>
                <a:gd name="T36" fmla="*/ 784 w 788"/>
                <a:gd name="T37" fmla="*/ 952 h 1273"/>
                <a:gd name="T38" fmla="*/ 775 w 788"/>
                <a:gd name="T39" fmla="*/ 971 h 1273"/>
                <a:gd name="T40" fmla="*/ 762 w 788"/>
                <a:gd name="T41" fmla="*/ 986 h 1273"/>
                <a:gd name="T42" fmla="*/ 479 w 788"/>
                <a:gd name="T43" fmla="*/ 1240 h 1273"/>
                <a:gd name="T44" fmla="*/ 460 w 788"/>
                <a:gd name="T45" fmla="*/ 1254 h 1273"/>
                <a:gd name="T46" fmla="*/ 439 w 788"/>
                <a:gd name="T47" fmla="*/ 1264 h 1273"/>
                <a:gd name="T48" fmla="*/ 417 w 788"/>
                <a:gd name="T49" fmla="*/ 1271 h 1273"/>
                <a:gd name="T50" fmla="*/ 394 w 788"/>
                <a:gd name="T51" fmla="*/ 1273 h 1273"/>
                <a:gd name="T52" fmla="*/ 371 w 788"/>
                <a:gd name="T53" fmla="*/ 1271 h 1273"/>
                <a:gd name="T54" fmla="*/ 349 w 788"/>
                <a:gd name="T55" fmla="*/ 1264 h 1273"/>
                <a:gd name="T56" fmla="*/ 328 w 788"/>
                <a:gd name="T57" fmla="*/ 1254 h 1273"/>
                <a:gd name="T58" fmla="*/ 309 w 788"/>
                <a:gd name="T59" fmla="*/ 1240 h 1273"/>
                <a:gd name="T60" fmla="*/ 26 w 788"/>
                <a:gd name="T61" fmla="*/ 986 h 1273"/>
                <a:gd name="T62" fmla="*/ 12 w 788"/>
                <a:gd name="T63" fmla="*/ 971 h 1273"/>
                <a:gd name="T64" fmla="*/ 3 w 788"/>
                <a:gd name="T65" fmla="*/ 952 h 1273"/>
                <a:gd name="T66" fmla="*/ 0 w 788"/>
                <a:gd name="T67" fmla="*/ 933 h 1273"/>
                <a:gd name="T68" fmla="*/ 1 w 788"/>
                <a:gd name="T69" fmla="*/ 913 h 1273"/>
                <a:gd name="T70" fmla="*/ 8 w 788"/>
                <a:gd name="T71" fmla="*/ 894 h 1273"/>
                <a:gd name="T72" fmla="*/ 20 w 788"/>
                <a:gd name="T73" fmla="*/ 876 h 1273"/>
                <a:gd name="T74" fmla="*/ 36 w 788"/>
                <a:gd name="T75" fmla="*/ 863 h 1273"/>
                <a:gd name="T76" fmla="*/ 53 w 788"/>
                <a:gd name="T77" fmla="*/ 854 h 1273"/>
                <a:gd name="T78" fmla="*/ 73 w 788"/>
                <a:gd name="T79" fmla="*/ 851 h 1273"/>
                <a:gd name="T80" fmla="*/ 93 w 788"/>
                <a:gd name="T81" fmla="*/ 852 h 1273"/>
                <a:gd name="T82" fmla="*/ 112 w 788"/>
                <a:gd name="T83" fmla="*/ 859 h 1273"/>
                <a:gd name="T84" fmla="*/ 130 w 788"/>
                <a:gd name="T85" fmla="*/ 870 h 1273"/>
                <a:gd name="T86" fmla="*/ 316 w 788"/>
                <a:gd name="T87" fmla="*/ 1038 h 1273"/>
                <a:gd name="T88" fmla="*/ 316 w 788"/>
                <a:gd name="T89" fmla="*/ 78 h 1273"/>
                <a:gd name="T90" fmla="*/ 319 w 788"/>
                <a:gd name="T91" fmla="*/ 57 h 1273"/>
                <a:gd name="T92" fmla="*/ 326 w 788"/>
                <a:gd name="T93" fmla="*/ 39 h 1273"/>
                <a:gd name="T94" fmla="*/ 339 w 788"/>
                <a:gd name="T95" fmla="*/ 22 h 1273"/>
                <a:gd name="T96" fmla="*/ 354 w 788"/>
                <a:gd name="T97" fmla="*/ 11 h 1273"/>
                <a:gd name="T98" fmla="*/ 373 w 788"/>
                <a:gd name="T99" fmla="*/ 2 h 1273"/>
                <a:gd name="T100" fmla="*/ 394 w 788"/>
                <a:gd name="T101" fmla="*/ 0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88" h="1273">
                  <a:moveTo>
                    <a:pt x="394" y="0"/>
                  </a:moveTo>
                  <a:lnTo>
                    <a:pt x="415" y="2"/>
                  </a:lnTo>
                  <a:lnTo>
                    <a:pt x="433" y="11"/>
                  </a:lnTo>
                  <a:lnTo>
                    <a:pt x="449" y="22"/>
                  </a:lnTo>
                  <a:lnTo>
                    <a:pt x="461" y="39"/>
                  </a:lnTo>
                  <a:lnTo>
                    <a:pt x="469" y="57"/>
                  </a:lnTo>
                  <a:lnTo>
                    <a:pt x="471" y="78"/>
                  </a:lnTo>
                  <a:lnTo>
                    <a:pt x="471" y="1038"/>
                  </a:lnTo>
                  <a:lnTo>
                    <a:pt x="658" y="870"/>
                  </a:lnTo>
                  <a:lnTo>
                    <a:pt x="676" y="859"/>
                  </a:lnTo>
                  <a:lnTo>
                    <a:pt x="695" y="852"/>
                  </a:lnTo>
                  <a:lnTo>
                    <a:pt x="715" y="851"/>
                  </a:lnTo>
                  <a:lnTo>
                    <a:pt x="733" y="854"/>
                  </a:lnTo>
                  <a:lnTo>
                    <a:pt x="752" y="863"/>
                  </a:lnTo>
                  <a:lnTo>
                    <a:pt x="768" y="876"/>
                  </a:lnTo>
                  <a:lnTo>
                    <a:pt x="780" y="894"/>
                  </a:lnTo>
                  <a:lnTo>
                    <a:pt x="787" y="913"/>
                  </a:lnTo>
                  <a:lnTo>
                    <a:pt x="788" y="933"/>
                  </a:lnTo>
                  <a:lnTo>
                    <a:pt x="784" y="952"/>
                  </a:lnTo>
                  <a:lnTo>
                    <a:pt x="775" y="971"/>
                  </a:lnTo>
                  <a:lnTo>
                    <a:pt x="762" y="986"/>
                  </a:lnTo>
                  <a:lnTo>
                    <a:pt x="479" y="1240"/>
                  </a:lnTo>
                  <a:lnTo>
                    <a:pt x="460" y="1254"/>
                  </a:lnTo>
                  <a:lnTo>
                    <a:pt x="439" y="1264"/>
                  </a:lnTo>
                  <a:lnTo>
                    <a:pt x="417" y="1271"/>
                  </a:lnTo>
                  <a:lnTo>
                    <a:pt x="394" y="1273"/>
                  </a:lnTo>
                  <a:lnTo>
                    <a:pt x="371" y="1271"/>
                  </a:lnTo>
                  <a:lnTo>
                    <a:pt x="349" y="1264"/>
                  </a:lnTo>
                  <a:lnTo>
                    <a:pt x="328" y="1254"/>
                  </a:lnTo>
                  <a:lnTo>
                    <a:pt x="309" y="1240"/>
                  </a:lnTo>
                  <a:lnTo>
                    <a:pt x="26" y="986"/>
                  </a:lnTo>
                  <a:lnTo>
                    <a:pt x="12" y="971"/>
                  </a:lnTo>
                  <a:lnTo>
                    <a:pt x="3" y="952"/>
                  </a:lnTo>
                  <a:lnTo>
                    <a:pt x="0" y="933"/>
                  </a:lnTo>
                  <a:lnTo>
                    <a:pt x="1" y="913"/>
                  </a:lnTo>
                  <a:lnTo>
                    <a:pt x="8" y="894"/>
                  </a:lnTo>
                  <a:lnTo>
                    <a:pt x="20" y="876"/>
                  </a:lnTo>
                  <a:lnTo>
                    <a:pt x="36" y="863"/>
                  </a:lnTo>
                  <a:lnTo>
                    <a:pt x="53" y="854"/>
                  </a:lnTo>
                  <a:lnTo>
                    <a:pt x="73" y="851"/>
                  </a:lnTo>
                  <a:lnTo>
                    <a:pt x="93" y="852"/>
                  </a:lnTo>
                  <a:lnTo>
                    <a:pt x="112" y="859"/>
                  </a:lnTo>
                  <a:lnTo>
                    <a:pt x="130" y="870"/>
                  </a:lnTo>
                  <a:lnTo>
                    <a:pt x="316" y="1038"/>
                  </a:lnTo>
                  <a:lnTo>
                    <a:pt x="316" y="78"/>
                  </a:lnTo>
                  <a:lnTo>
                    <a:pt x="319" y="57"/>
                  </a:lnTo>
                  <a:lnTo>
                    <a:pt x="326" y="39"/>
                  </a:lnTo>
                  <a:lnTo>
                    <a:pt x="339" y="22"/>
                  </a:lnTo>
                  <a:lnTo>
                    <a:pt x="354" y="11"/>
                  </a:lnTo>
                  <a:lnTo>
                    <a:pt x="373" y="2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7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矩形 114"/>
          <p:cNvSpPr/>
          <p:nvPr/>
        </p:nvSpPr>
        <p:spPr>
          <a:xfrm>
            <a:off x="678426" y="737419"/>
            <a:ext cx="10835148" cy="5383162"/>
          </a:xfrm>
          <a:prstGeom prst="rect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  <a:effectLst>
            <a:outerShdw blurRad="317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Freeform 9"/>
          <p:cNvSpPr/>
          <p:nvPr/>
        </p:nvSpPr>
        <p:spPr bwMode="auto">
          <a:xfrm>
            <a:off x="6077184" y="1554628"/>
            <a:ext cx="1809391" cy="1643806"/>
          </a:xfrm>
          <a:custGeom>
            <a:avLst/>
            <a:gdLst>
              <a:gd name="T0" fmla="*/ 296 w 318"/>
              <a:gd name="T1" fmla="*/ 179 h 289"/>
              <a:gd name="T2" fmla="*/ 44 w 318"/>
              <a:gd name="T3" fmla="*/ 2 h 289"/>
              <a:gd name="T4" fmla="*/ 2 w 318"/>
              <a:gd name="T5" fmla="*/ 35 h 289"/>
              <a:gd name="T6" fmla="*/ 35 w 318"/>
              <a:gd name="T7" fmla="*/ 77 h 289"/>
              <a:gd name="T8" fmla="*/ 224 w 318"/>
              <a:gd name="T9" fmla="*/ 202 h 289"/>
              <a:gd name="T10" fmla="*/ 204 w 318"/>
              <a:gd name="T11" fmla="*/ 209 h 289"/>
              <a:gd name="T12" fmla="*/ 292 w 318"/>
              <a:gd name="T13" fmla="*/ 289 h 289"/>
              <a:gd name="T14" fmla="*/ 318 w 318"/>
              <a:gd name="T15" fmla="*/ 172 h 289"/>
              <a:gd name="T16" fmla="*/ 296 w 318"/>
              <a:gd name="T17" fmla="*/ 179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8" h="289">
                <a:moveTo>
                  <a:pt x="296" y="179"/>
                </a:moveTo>
                <a:cubicBezTo>
                  <a:pt x="247" y="83"/>
                  <a:pt x="151" y="16"/>
                  <a:pt x="44" y="2"/>
                </a:cubicBezTo>
                <a:cubicBezTo>
                  <a:pt x="24" y="0"/>
                  <a:pt x="5" y="14"/>
                  <a:pt x="2" y="35"/>
                </a:cubicBezTo>
                <a:cubicBezTo>
                  <a:pt x="0" y="55"/>
                  <a:pt x="14" y="74"/>
                  <a:pt x="35" y="77"/>
                </a:cubicBezTo>
                <a:cubicBezTo>
                  <a:pt x="114" y="87"/>
                  <a:pt x="184" y="134"/>
                  <a:pt x="224" y="202"/>
                </a:cubicBezTo>
                <a:cubicBezTo>
                  <a:pt x="204" y="209"/>
                  <a:pt x="204" y="209"/>
                  <a:pt x="204" y="209"/>
                </a:cubicBezTo>
                <a:cubicBezTo>
                  <a:pt x="292" y="289"/>
                  <a:pt x="292" y="289"/>
                  <a:pt x="292" y="289"/>
                </a:cubicBezTo>
                <a:cubicBezTo>
                  <a:pt x="318" y="172"/>
                  <a:pt x="318" y="172"/>
                  <a:pt x="318" y="172"/>
                </a:cubicBezTo>
                <a:lnTo>
                  <a:pt x="296" y="17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4" name="Freeform 10"/>
          <p:cNvSpPr/>
          <p:nvPr/>
        </p:nvSpPr>
        <p:spPr bwMode="auto">
          <a:xfrm>
            <a:off x="4221127" y="1638926"/>
            <a:ext cx="1645312" cy="1809390"/>
          </a:xfrm>
          <a:custGeom>
            <a:avLst/>
            <a:gdLst>
              <a:gd name="T0" fmla="*/ 179 w 289"/>
              <a:gd name="T1" fmla="*/ 21 h 318"/>
              <a:gd name="T2" fmla="*/ 2 w 289"/>
              <a:gd name="T3" fmla="*/ 273 h 318"/>
              <a:gd name="T4" fmla="*/ 35 w 289"/>
              <a:gd name="T5" fmla="*/ 315 h 318"/>
              <a:gd name="T6" fmla="*/ 77 w 289"/>
              <a:gd name="T7" fmla="*/ 283 h 318"/>
              <a:gd name="T8" fmla="*/ 202 w 289"/>
              <a:gd name="T9" fmla="*/ 94 h 318"/>
              <a:gd name="T10" fmla="*/ 208 w 289"/>
              <a:gd name="T11" fmla="*/ 114 h 318"/>
              <a:gd name="T12" fmla="*/ 289 w 289"/>
              <a:gd name="T13" fmla="*/ 25 h 318"/>
              <a:gd name="T14" fmla="*/ 172 w 289"/>
              <a:gd name="T15" fmla="*/ 0 h 318"/>
              <a:gd name="T16" fmla="*/ 179 w 289"/>
              <a:gd name="T17" fmla="*/ 21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" h="318">
                <a:moveTo>
                  <a:pt x="179" y="21"/>
                </a:moveTo>
                <a:cubicBezTo>
                  <a:pt x="83" y="70"/>
                  <a:pt x="15" y="166"/>
                  <a:pt x="2" y="273"/>
                </a:cubicBezTo>
                <a:cubicBezTo>
                  <a:pt x="0" y="294"/>
                  <a:pt x="14" y="313"/>
                  <a:pt x="35" y="315"/>
                </a:cubicBezTo>
                <a:cubicBezTo>
                  <a:pt x="55" y="318"/>
                  <a:pt x="74" y="303"/>
                  <a:pt x="77" y="283"/>
                </a:cubicBezTo>
                <a:cubicBezTo>
                  <a:pt x="86" y="204"/>
                  <a:pt x="134" y="133"/>
                  <a:pt x="202" y="94"/>
                </a:cubicBezTo>
                <a:cubicBezTo>
                  <a:pt x="208" y="114"/>
                  <a:pt x="208" y="114"/>
                  <a:pt x="208" y="114"/>
                </a:cubicBezTo>
                <a:cubicBezTo>
                  <a:pt x="289" y="25"/>
                  <a:pt x="289" y="25"/>
                  <a:pt x="289" y="25"/>
                </a:cubicBezTo>
                <a:cubicBezTo>
                  <a:pt x="172" y="0"/>
                  <a:pt x="172" y="0"/>
                  <a:pt x="172" y="0"/>
                </a:cubicBezTo>
                <a:lnTo>
                  <a:pt x="179" y="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5" name="Freeform 11"/>
          <p:cNvSpPr/>
          <p:nvPr/>
        </p:nvSpPr>
        <p:spPr bwMode="auto">
          <a:xfrm>
            <a:off x="4300909" y="3653039"/>
            <a:ext cx="1815413" cy="1649827"/>
          </a:xfrm>
          <a:custGeom>
            <a:avLst/>
            <a:gdLst>
              <a:gd name="T0" fmla="*/ 22 w 319"/>
              <a:gd name="T1" fmla="*/ 111 h 290"/>
              <a:gd name="T2" fmla="*/ 274 w 319"/>
              <a:gd name="T3" fmla="*/ 287 h 290"/>
              <a:gd name="T4" fmla="*/ 316 w 319"/>
              <a:gd name="T5" fmla="*/ 255 h 290"/>
              <a:gd name="T6" fmla="*/ 283 w 319"/>
              <a:gd name="T7" fmla="*/ 213 h 290"/>
              <a:gd name="T8" fmla="*/ 95 w 319"/>
              <a:gd name="T9" fmla="*/ 87 h 290"/>
              <a:gd name="T10" fmla="*/ 115 w 319"/>
              <a:gd name="T11" fmla="*/ 81 h 290"/>
              <a:gd name="T12" fmla="*/ 26 w 319"/>
              <a:gd name="T13" fmla="*/ 0 h 290"/>
              <a:gd name="T14" fmla="*/ 0 w 319"/>
              <a:gd name="T15" fmla="*/ 118 h 290"/>
              <a:gd name="T16" fmla="*/ 22 w 319"/>
              <a:gd name="T17" fmla="*/ 111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9" h="290">
                <a:moveTo>
                  <a:pt x="22" y="111"/>
                </a:moveTo>
                <a:cubicBezTo>
                  <a:pt x="71" y="207"/>
                  <a:pt x="167" y="274"/>
                  <a:pt x="274" y="287"/>
                </a:cubicBezTo>
                <a:cubicBezTo>
                  <a:pt x="295" y="290"/>
                  <a:pt x="314" y="275"/>
                  <a:pt x="316" y="255"/>
                </a:cubicBezTo>
                <a:cubicBezTo>
                  <a:pt x="319" y="234"/>
                  <a:pt x="304" y="215"/>
                  <a:pt x="283" y="213"/>
                </a:cubicBezTo>
                <a:cubicBezTo>
                  <a:pt x="205" y="203"/>
                  <a:pt x="134" y="156"/>
                  <a:pt x="95" y="87"/>
                </a:cubicBezTo>
                <a:cubicBezTo>
                  <a:pt x="115" y="81"/>
                  <a:pt x="115" y="81"/>
                  <a:pt x="115" y="81"/>
                </a:cubicBezTo>
                <a:cubicBezTo>
                  <a:pt x="26" y="0"/>
                  <a:pt x="26" y="0"/>
                  <a:pt x="26" y="0"/>
                </a:cubicBezTo>
                <a:cubicBezTo>
                  <a:pt x="0" y="118"/>
                  <a:pt x="0" y="118"/>
                  <a:pt x="0" y="118"/>
                </a:cubicBezTo>
                <a:lnTo>
                  <a:pt x="22" y="11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6" name="Freeform 12"/>
          <p:cNvSpPr/>
          <p:nvPr/>
        </p:nvSpPr>
        <p:spPr bwMode="auto">
          <a:xfrm>
            <a:off x="6321045" y="3409178"/>
            <a:ext cx="1649828" cy="1809390"/>
          </a:xfrm>
          <a:custGeom>
            <a:avLst/>
            <a:gdLst>
              <a:gd name="T0" fmla="*/ 111 w 290"/>
              <a:gd name="T1" fmla="*/ 297 h 318"/>
              <a:gd name="T2" fmla="*/ 287 w 290"/>
              <a:gd name="T3" fmla="*/ 44 h 318"/>
              <a:gd name="T4" fmla="*/ 255 w 290"/>
              <a:gd name="T5" fmla="*/ 2 h 318"/>
              <a:gd name="T6" fmla="*/ 213 w 290"/>
              <a:gd name="T7" fmla="*/ 35 h 318"/>
              <a:gd name="T8" fmla="*/ 87 w 290"/>
              <a:gd name="T9" fmla="*/ 224 h 318"/>
              <a:gd name="T10" fmla="*/ 81 w 290"/>
              <a:gd name="T11" fmla="*/ 204 h 318"/>
              <a:gd name="T12" fmla="*/ 0 w 290"/>
              <a:gd name="T13" fmla="*/ 293 h 318"/>
              <a:gd name="T14" fmla="*/ 117 w 290"/>
              <a:gd name="T15" fmla="*/ 318 h 318"/>
              <a:gd name="T16" fmla="*/ 111 w 290"/>
              <a:gd name="T17" fmla="*/ 297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" h="318">
                <a:moveTo>
                  <a:pt x="111" y="297"/>
                </a:moveTo>
                <a:cubicBezTo>
                  <a:pt x="207" y="247"/>
                  <a:pt x="274" y="152"/>
                  <a:pt x="287" y="44"/>
                </a:cubicBezTo>
                <a:cubicBezTo>
                  <a:pt x="290" y="24"/>
                  <a:pt x="275" y="5"/>
                  <a:pt x="255" y="2"/>
                </a:cubicBezTo>
                <a:cubicBezTo>
                  <a:pt x="234" y="0"/>
                  <a:pt x="215" y="14"/>
                  <a:pt x="213" y="35"/>
                </a:cubicBezTo>
                <a:cubicBezTo>
                  <a:pt x="203" y="114"/>
                  <a:pt x="156" y="184"/>
                  <a:pt x="87" y="224"/>
                </a:cubicBezTo>
                <a:cubicBezTo>
                  <a:pt x="81" y="204"/>
                  <a:pt x="81" y="204"/>
                  <a:pt x="81" y="204"/>
                </a:cubicBezTo>
                <a:cubicBezTo>
                  <a:pt x="0" y="293"/>
                  <a:pt x="0" y="293"/>
                  <a:pt x="0" y="293"/>
                </a:cubicBezTo>
                <a:cubicBezTo>
                  <a:pt x="117" y="318"/>
                  <a:pt x="117" y="318"/>
                  <a:pt x="117" y="318"/>
                </a:cubicBezTo>
                <a:lnTo>
                  <a:pt x="111" y="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7" name="Group 17"/>
          <p:cNvGrpSpPr/>
          <p:nvPr/>
        </p:nvGrpSpPr>
        <p:grpSpPr>
          <a:xfrm>
            <a:off x="3691101" y="1525938"/>
            <a:ext cx="586260" cy="585216"/>
            <a:chOff x="10996613" y="1925638"/>
            <a:chExt cx="534987" cy="534988"/>
          </a:xfrm>
          <a:solidFill>
            <a:schemeClr val="accent1"/>
          </a:solidFill>
        </p:grpSpPr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10996613" y="1925638"/>
              <a:ext cx="534987" cy="534988"/>
            </a:xfrm>
            <a:custGeom>
              <a:avLst/>
              <a:gdLst>
                <a:gd name="T0" fmla="*/ 1446 w 3370"/>
                <a:gd name="T1" fmla="*/ 543 h 3371"/>
                <a:gd name="T2" fmla="*/ 1099 w 3370"/>
                <a:gd name="T3" fmla="*/ 703 h 3371"/>
                <a:gd name="T4" fmla="*/ 750 w 3370"/>
                <a:gd name="T5" fmla="*/ 523 h 3371"/>
                <a:gd name="T6" fmla="*/ 518 w 3370"/>
                <a:gd name="T7" fmla="*/ 737 h 3371"/>
                <a:gd name="T8" fmla="*/ 710 w 3370"/>
                <a:gd name="T9" fmla="*/ 1069 h 3371"/>
                <a:gd name="T10" fmla="*/ 568 w 3370"/>
                <a:gd name="T11" fmla="*/ 1428 h 3371"/>
                <a:gd name="T12" fmla="*/ 192 w 3370"/>
                <a:gd name="T13" fmla="*/ 1536 h 3371"/>
                <a:gd name="T14" fmla="*/ 524 w 3370"/>
                <a:gd name="T15" fmla="*/ 1916 h 3371"/>
                <a:gd name="T16" fmla="*/ 665 w 3370"/>
                <a:gd name="T17" fmla="*/ 2204 h 3371"/>
                <a:gd name="T18" fmla="*/ 526 w 3370"/>
                <a:gd name="T19" fmla="*/ 2621 h 3371"/>
                <a:gd name="T20" fmla="*/ 749 w 3370"/>
                <a:gd name="T21" fmla="*/ 2861 h 3371"/>
                <a:gd name="T22" fmla="*/ 1044 w 3370"/>
                <a:gd name="T23" fmla="*/ 2666 h 3371"/>
                <a:gd name="T24" fmla="*/ 1325 w 3370"/>
                <a:gd name="T25" fmla="*/ 2773 h 3371"/>
                <a:gd name="T26" fmla="*/ 1519 w 3370"/>
                <a:gd name="T27" fmla="*/ 3167 h 3371"/>
                <a:gd name="T28" fmla="*/ 1851 w 3370"/>
                <a:gd name="T29" fmla="*/ 3167 h 3371"/>
                <a:gd name="T30" fmla="*/ 2048 w 3370"/>
                <a:gd name="T31" fmla="*/ 2773 h 3371"/>
                <a:gd name="T32" fmla="*/ 2351 w 3370"/>
                <a:gd name="T33" fmla="*/ 2666 h 3371"/>
                <a:gd name="T34" fmla="*/ 2631 w 3370"/>
                <a:gd name="T35" fmla="*/ 2854 h 3371"/>
                <a:gd name="T36" fmla="*/ 2676 w 3370"/>
                <a:gd name="T37" fmla="*/ 2370 h 3371"/>
                <a:gd name="T38" fmla="*/ 2743 w 3370"/>
                <a:gd name="T39" fmla="*/ 2123 h 3371"/>
                <a:gd name="T40" fmla="*/ 2870 w 3370"/>
                <a:gd name="T41" fmla="*/ 1902 h 3371"/>
                <a:gd name="T42" fmla="*/ 3181 w 3370"/>
                <a:gd name="T43" fmla="*/ 1529 h 3371"/>
                <a:gd name="T44" fmla="*/ 2803 w 3370"/>
                <a:gd name="T45" fmla="*/ 1421 h 3371"/>
                <a:gd name="T46" fmla="*/ 2659 w 3370"/>
                <a:gd name="T47" fmla="*/ 1063 h 3371"/>
                <a:gd name="T48" fmla="*/ 2849 w 3370"/>
                <a:gd name="T49" fmla="*/ 732 h 3371"/>
                <a:gd name="T50" fmla="*/ 2618 w 3370"/>
                <a:gd name="T51" fmla="*/ 519 h 3371"/>
                <a:gd name="T52" fmla="*/ 2268 w 3370"/>
                <a:gd name="T53" fmla="*/ 700 h 3371"/>
                <a:gd name="T54" fmla="*/ 1913 w 3370"/>
                <a:gd name="T55" fmla="*/ 540 h 3371"/>
                <a:gd name="T56" fmla="*/ 1532 w 3370"/>
                <a:gd name="T57" fmla="*/ 189 h 3371"/>
                <a:gd name="T58" fmla="*/ 1973 w 3370"/>
                <a:gd name="T59" fmla="*/ 60 h 3371"/>
                <a:gd name="T60" fmla="*/ 2233 w 3370"/>
                <a:gd name="T61" fmla="*/ 468 h 3371"/>
                <a:gd name="T62" fmla="*/ 2659 w 3370"/>
                <a:gd name="T63" fmla="*/ 331 h 3371"/>
                <a:gd name="T64" fmla="*/ 3022 w 3370"/>
                <a:gd name="T65" fmla="*/ 652 h 3371"/>
                <a:gd name="T66" fmla="*/ 3005 w 3370"/>
                <a:gd name="T67" fmla="*/ 868 h 3371"/>
                <a:gd name="T68" fmla="*/ 3260 w 3370"/>
                <a:gd name="T69" fmla="*/ 1353 h 3371"/>
                <a:gd name="T70" fmla="*/ 3370 w 3370"/>
                <a:gd name="T71" fmla="*/ 1537 h 3371"/>
                <a:gd name="T72" fmla="*/ 3286 w 3370"/>
                <a:gd name="T73" fmla="*/ 2001 h 3371"/>
                <a:gd name="T74" fmla="*/ 2865 w 3370"/>
                <a:gd name="T75" fmla="*/ 2309 h 3371"/>
                <a:gd name="T76" fmla="*/ 3033 w 3370"/>
                <a:gd name="T77" fmla="*/ 2690 h 3371"/>
                <a:gd name="T78" fmla="*/ 2689 w 3370"/>
                <a:gd name="T79" fmla="*/ 3034 h 3371"/>
                <a:gd name="T80" fmla="*/ 2309 w 3370"/>
                <a:gd name="T81" fmla="*/ 2866 h 3371"/>
                <a:gd name="T82" fmla="*/ 2001 w 3370"/>
                <a:gd name="T83" fmla="*/ 3287 h 3371"/>
                <a:gd name="T84" fmla="*/ 1536 w 3370"/>
                <a:gd name="T85" fmla="*/ 3371 h 3371"/>
                <a:gd name="T86" fmla="*/ 1352 w 3370"/>
                <a:gd name="T87" fmla="*/ 3260 h 3371"/>
                <a:gd name="T88" fmla="*/ 871 w 3370"/>
                <a:gd name="T89" fmla="*/ 3010 h 3371"/>
                <a:gd name="T90" fmla="*/ 656 w 3370"/>
                <a:gd name="T91" fmla="*/ 3026 h 3371"/>
                <a:gd name="T92" fmla="*/ 335 w 3370"/>
                <a:gd name="T93" fmla="*/ 2663 h 3371"/>
                <a:gd name="T94" fmla="*/ 473 w 3370"/>
                <a:gd name="T95" fmla="*/ 2242 h 3371"/>
                <a:gd name="T96" fmla="*/ 60 w 3370"/>
                <a:gd name="T97" fmla="*/ 1988 h 3371"/>
                <a:gd name="T98" fmla="*/ 3 w 3370"/>
                <a:gd name="T99" fmla="*/ 1511 h 3371"/>
                <a:gd name="T100" fmla="*/ 141 w 3370"/>
                <a:gd name="T101" fmla="*/ 1347 h 3371"/>
                <a:gd name="T102" fmla="*/ 344 w 3370"/>
                <a:gd name="T103" fmla="*/ 843 h 3371"/>
                <a:gd name="T104" fmla="*/ 361 w 3370"/>
                <a:gd name="T105" fmla="*/ 629 h 3371"/>
                <a:gd name="T106" fmla="*/ 741 w 3370"/>
                <a:gd name="T107" fmla="*/ 332 h 3371"/>
                <a:gd name="T108" fmla="*/ 1206 w 3370"/>
                <a:gd name="T109" fmla="*/ 440 h 3371"/>
                <a:gd name="T110" fmla="*/ 1409 w 3370"/>
                <a:gd name="T111" fmla="*/ 40 h 3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70" h="3371">
                  <a:moveTo>
                    <a:pt x="1532" y="189"/>
                  </a:moveTo>
                  <a:lnTo>
                    <a:pt x="1524" y="192"/>
                  </a:lnTo>
                  <a:lnTo>
                    <a:pt x="1518" y="198"/>
                  </a:lnTo>
                  <a:lnTo>
                    <a:pt x="1513" y="205"/>
                  </a:lnTo>
                  <a:lnTo>
                    <a:pt x="1463" y="503"/>
                  </a:lnTo>
                  <a:lnTo>
                    <a:pt x="1457" y="524"/>
                  </a:lnTo>
                  <a:lnTo>
                    <a:pt x="1446" y="543"/>
                  </a:lnTo>
                  <a:lnTo>
                    <a:pt x="1432" y="558"/>
                  </a:lnTo>
                  <a:lnTo>
                    <a:pt x="1414" y="571"/>
                  </a:lnTo>
                  <a:lnTo>
                    <a:pt x="1394" y="579"/>
                  </a:lnTo>
                  <a:lnTo>
                    <a:pt x="1317" y="602"/>
                  </a:lnTo>
                  <a:lnTo>
                    <a:pt x="1242" y="631"/>
                  </a:lnTo>
                  <a:lnTo>
                    <a:pt x="1169" y="665"/>
                  </a:lnTo>
                  <a:lnTo>
                    <a:pt x="1099" y="703"/>
                  </a:lnTo>
                  <a:lnTo>
                    <a:pt x="1079" y="712"/>
                  </a:lnTo>
                  <a:lnTo>
                    <a:pt x="1058" y="716"/>
                  </a:lnTo>
                  <a:lnTo>
                    <a:pt x="1036" y="715"/>
                  </a:lnTo>
                  <a:lnTo>
                    <a:pt x="1015" y="710"/>
                  </a:lnTo>
                  <a:lnTo>
                    <a:pt x="995" y="699"/>
                  </a:lnTo>
                  <a:lnTo>
                    <a:pt x="753" y="525"/>
                  </a:lnTo>
                  <a:lnTo>
                    <a:pt x="750" y="523"/>
                  </a:lnTo>
                  <a:lnTo>
                    <a:pt x="745" y="522"/>
                  </a:lnTo>
                  <a:lnTo>
                    <a:pt x="741" y="522"/>
                  </a:lnTo>
                  <a:lnTo>
                    <a:pt x="738" y="522"/>
                  </a:lnTo>
                  <a:lnTo>
                    <a:pt x="735" y="523"/>
                  </a:lnTo>
                  <a:lnTo>
                    <a:pt x="732" y="524"/>
                  </a:lnTo>
                  <a:lnTo>
                    <a:pt x="728" y="527"/>
                  </a:lnTo>
                  <a:lnTo>
                    <a:pt x="518" y="737"/>
                  </a:lnTo>
                  <a:lnTo>
                    <a:pt x="514" y="745"/>
                  </a:lnTo>
                  <a:lnTo>
                    <a:pt x="513" y="754"/>
                  </a:lnTo>
                  <a:lnTo>
                    <a:pt x="516" y="762"/>
                  </a:lnTo>
                  <a:lnTo>
                    <a:pt x="691" y="1008"/>
                  </a:lnTo>
                  <a:lnTo>
                    <a:pt x="702" y="1027"/>
                  </a:lnTo>
                  <a:lnTo>
                    <a:pt x="709" y="1048"/>
                  </a:lnTo>
                  <a:lnTo>
                    <a:pt x="710" y="1069"/>
                  </a:lnTo>
                  <a:lnTo>
                    <a:pt x="706" y="1091"/>
                  </a:lnTo>
                  <a:lnTo>
                    <a:pt x="696" y="1111"/>
                  </a:lnTo>
                  <a:lnTo>
                    <a:pt x="658" y="1181"/>
                  </a:lnTo>
                  <a:lnTo>
                    <a:pt x="626" y="1255"/>
                  </a:lnTo>
                  <a:lnTo>
                    <a:pt x="598" y="1329"/>
                  </a:lnTo>
                  <a:lnTo>
                    <a:pt x="576" y="1406"/>
                  </a:lnTo>
                  <a:lnTo>
                    <a:pt x="568" y="1428"/>
                  </a:lnTo>
                  <a:lnTo>
                    <a:pt x="556" y="1445"/>
                  </a:lnTo>
                  <a:lnTo>
                    <a:pt x="540" y="1460"/>
                  </a:lnTo>
                  <a:lnTo>
                    <a:pt x="521" y="1471"/>
                  </a:lnTo>
                  <a:lnTo>
                    <a:pt x="500" y="1477"/>
                  </a:lnTo>
                  <a:lnTo>
                    <a:pt x="206" y="1526"/>
                  </a:lnTo>
                  <a:lnTo>
                    <a:pt x="198" y="1529"/>
                  </a:lnTo>
                  <a:lnTo>
                    <a:pt x="192" y="1536"/>
                  </a:lnTo>
                  <a:lnTo>
                    <a:pt x="190" y="1545"/>
                  </a:lnTo>
                  <a:lnTo>
                    <a:pt x="190" y="1841"/>
                  </a:lnTo>
                  <a:lnTo>
                    <a:pt x="192" y="1850"/>
                  </a:lnTo>
                  <a:lnTo>
                    <a:pt x="198" y="1856"/>
                  </a:lnTo>
                  <a:lnTo>
                    <a:pt x="206" y="1859"/>
                  </a:lnTo>
                  <a:lnTo>
                    <a:pt x="504" y="1910"/>
                  </a:lnTo>
                  <a:lnTo>
                    <a:pt x="524" y="1916"/>
                  </a:lnTo>
                  <a:lnTo>
                    <a:pt x="544" y="1927"/>
                  </a:lnTo>
                  <a:lnTo>
                    <a:pt x="559" y="1942"/>
                  </a:lnTo>
                  <a:lnTo>
                    <a:pt x="571" y="1959"/>
                  </a:lnTo>
                  <a:lnTo>
                    <a:pt x="580" y="1980"/>
                  </a:lnTo>
                  <a:lnTo>
                    <a:pt x="602" y="2057"/>
                  </a:lnTo>
                  <a:lnTo>
                    <a:pt x="631" y="2131"/>
                  </a:lnTo>
                  <a:lnTo>
                    <a:pt x="665" y="2204"/>
                  </a:lnTo>
                  <a:lnTo>
                    <a:pt x="703" y="2274"/>
                  </a:lnTo>
                  <a:lnTo>
                    <a:pt x="713" y="2294"/>
                  </a:lnTo>
                  <a:lnTo>
                    <a:pt x="717" y="2316"/>
                  </a:lnTo>
                  <a:lnTo>
                    <a:pt x="716" y="2337"/>
                  </a:lnTo>
                  <a:lnTo>
                    <a:pt x="710" y="2359"/>
                  </a:lnTo>
                  <a:lnTo>
                    <a:pt x="699" y="2378"/>
                  </a:lnTo>
                  <a:lnTo>
                    <a:pt x="526" y="2621"/>
                  </a:lnTo>
                  <a:lnTo>
                    <a:pt x="523" y="2629"/>
                  </a:lnTo>
                  <a:lnTo>
                    <a:pt x="524" y="2637"/>
                  </a:lnTo>
                  <a:lnTo>
                    <a:pt x="528" y="2646"/>
                  </a:lnTo>
                  <a:lnTo>
                    <a:pt x="738" y="2855"/>
                  </a:lnTo>
                  <a:lnTo>
                    <a:pt x="741" y="2858"/>
                  </a:lnTo>
                  <a:lnTo>
                    <a:pt x="745" y="2860"/>
                  </a:lnTo>
                  <a:lnTo>
                    <a:pt x="749" y="2861"/>
                  </a:lnTo>
                  <a:lnTo>
                    <a:pt x="752" y="2861"/>
                  </a:lnTo>
                  <a:lnTo>
                    <a:pt x="755" y="2861"/>
                  </a:lnTo>
                  <a:lnTo>
                    <a:pt x="759" y="2859"/>
                  </a:lnTo>
                  <a:lnTo>
                    <a:pt x="762" y="2858"/>
                  </a:lnTo>
                  <a:lnTo>
                    <a:pt x="1009" y="2681"/>
                  </a:lnTo>
                  <a:lnTo>
                    <a:pt x="1026" y="2672"/>
                  </a:lnTo>
                  <a:lnTo>
                    <a:pt x="1044" y="2666"/>
                  </a:lnTo>
                  <a:lnTo>
                    <a:pt x="1063" y="2664"/>
                  </a:lnTo>
                  <a:lnTo>
                    <a:pt x="1079" y="2666"/>
                  </a:lnTo>
                  <a:lnTo>
                    <a:pt x="1096" y="2670"/>
                  </a:lnTo>
                  <a:lnTo>
                    <a:pt x="1111" y="2677"/>
                  </a:lnTo>
                  <a:lnTo>
                    <a:pt x="1181" y="2713"/>
                  </a:lnTo>
                  <a:lnTo>
                    <a:pt x="1252" y="2746"/>
                  </a:lnTo>
                  <a:lnTo>
                    <a:pt x="1325" y="2773"/>
                  </a:lnTo>
                  <a:lnTo>
                    <a:pt x="1400" y="2795"/>
                  </a:lnTo>
                  <a:lnTo>
                    <a:pt x="1420" y="2803"/>
                  </a:lnTo>
                  <a:lnTo>
                    <a:pt x="1438" y="2816"/>
                  </a:lnTo>
                  <a:lnTo>
                    <a:pt x="1453" y="2831"/>
                  </a:lnTo>
                  <a:lnTo>
                    <a:pt x="1463" y="2849"/>
                  </a:lnTo>
                  <a:lnTo>
                    <a:pt x="1469" y="2871"/>
                  </a:lnTo>
                  <a:lnTo>
                    <a:pt x="1519" y="3167"/>
                  </a:lnTo>
                  <a:lnTo>
                    <a:pt x="1522" y="3175"/>
                  </a:lnTo>
                  <a:lnTo>
                    <a:pt x="1529" y="3180"/>
                  </a:lnTo>
                  <a:lnTo>
                    <a:pt x="1537" y="3182"/>
                  </a:lnTo>
                  <a:lnTo>
                    <a:pt x="1834" y="3182"/>
                  </a:lnTo>
                  <a:lnTo>
                    <a:pt x="1842" y="3180"/>
                  </a:lnTo>
                  <a:lnTo>
                    <a:pt x="1848" y="3175"/>
                  </a:lnTo>
                  <a:lnTo>
                    <a:pt x="1851" y="3167"/>
                  </a:lnTo>
                  <a:lnTo>
                    <a:pt x="1902" y="2871"/>
                  </a:lnTo>
                  <a:lnTo>
                    <a:pt x="1908" y="2850"/>
                  </a:lnTo>
                  <a:lnTo>
                    <a:pt x="1918" y="2831"/>
                  </a:lnTo>
                  <a:lnTo>
                    <a:pt x="1932" y="2816"/>
                  </a:lnTo>
                  <a:lnTo>
                    <a:pt x="1951" y="2803"/>
                  </a:lnTo>
                  <a:lnTo>
                    <a:pt x="1971" y="2795"/>
                  </a:lnTo>
                  <a:lnTo>
                    <a:pt x="2048" y="2773"/>
                  </a:lnTo>
                  <a:lnTo>
                    <a:pt x="2123" y="2745"/>
                  </a:lnTo>
                  <a:lnTo>
                    <a:pt x="2196" y="2711"/>
                  </a:lnTo>
                  <a:lnTo>
                    <a:pt x="2266" y="2672"/>
                  </a:lnTo>
                  <a:lnTo>
                    <a:pt x="2287" y="2664"/>
                  </a:lnTo>
                  <a:lnTo>
                    <a:pt x="2308" y="2660"/>
                  </a:lnTo>
                  <a:lnTo>
                    <a:pt x="2330" y="2661"/>
                  </a:lnTo>
                  <a:lnTo>
                    <a:pt x="2351" y="2666"/>
                  </a:lnTo>
                  <a:lnTo>
                    <a:pt x="2370" y="2677"/>
                  </a:lnTo>
                  <a:lnTo>
                    <a:pt x="2614" y="2850"/>
                  </a:lnTo>
                  <a:lnTo>
                    <a:pt x="2617" y="2853"/>
                  </a:lnTo>
                  <a:lnTo>
                    <a:pt x="2620" y="2854"/>
                  </a:lnTo>
                  <a:lnTo>
                    <a:pt x="2625" y="2855"/>
                  </a:lnTo>
                  <a:lnTo>
                    <a:pt x="2628" y="2855"/>
                  </a:lnTo>
                  <a:lnTo>
                    <a:pt x="2631" y="2854"/>
                  </a:lnTo>
                  <a:lnTo>
                    <a:pt x="2635" y="2851"/>
                  </a:lnTo>
                  <a:lnTo>
                    <a:pt x="2638" y="2848"/>
                  </a:lnTo>
                  <a:lnTo>
                    <a:pt x="2848" y="2638"/>
                  </a:lnTo>
                  <a:lnTo>
                    <a:pt x="2853" y="2631"/>
                  </a:lnTo>
                  <a:lnTo>
                    <a:pt x="2853" y="2623"/>
                  </a:lnTo>
                  <a:lnTo>
                    <a:pt x="2850" y="2615"/>
                  </a:lnTo>
                  <a:lnTo>
                    <a:pt x="2676" y="2370"/>
                  </a:lnTo>
                  <a:lnTo>
                    <a:pt x="2665" y="2351"/>
                  </a:lnTo>
                  <a:lnTo>
                    <a:pt x="2659" y="2329"/>
                  </a:lnTo>
                  <a:lnTo>
                    <a:pt x="2659" y="2308"/>
                  </a:lnTo>
                  <a:lnTo>
                    <a:pt x="2663" y="2286"/>
                  </a:lnTo>
                  <a:lnTo>
                    <a:pt x="2672" y="2267"/>
                  </a:lnTo>
                  <a:lnTo>
                    <a:pt x="2711" y="2196"/>
                  </a:lnTo>
                  <a:lnTo>
                    <a:pt x="2743" y="2123"/>
                  </a:lnTo>
                  <a:lnTo>
                    <a:pt x="2772" y="2048"/>
                  </a:lnTo>
                  <a:lnTo>
                    <a:pt x="2794" y="1972"/>
                  </a:lnTo>
                  <a:lnTo>
                    <a:pt x="2803" y="1951"/>
                  </a:lnTo>
                  <a:lnTo>
                    <a:pt x="2814" y="1933"/>
                  </a:lnTo>
                  <a:lnTo>
                    <a:pt x="2830" y="1918"/>
                  </a:lnTo>
                  <a:lnTo>
                    <a:pt x="2849" y="1908"/>
                  </a:lnTo>
                  <a:lnTo>
                    <a:pt x="2870" y="1902"/>
                  </a:lnTo>
                  <a:lnTo>
                    <a:pt x="3166" y="1852"/>
                  </a:lnTo>
                  <a:lnTo>
                    <a:pt x="3174" y="1849"/>
                  </a:lnTo>
                  <a:lnTo>
                    <a:pt x="3180" y="1843"/>
                  </a:lnTo>
                  <a:lnTo>
                    <a:pt x="3182" y="1834"/>
                  </a:lnTo>
                  <a:lnTo>
                    <a:pt x="3183" y="1834"/>
                  </a:lnTo>
                  <a:lnTo>
                    <a:pt x="3183" y="1537"/>
                  </a:lnTo>
                  <a:lnTo>
                    <a:pt x="3181" y="1529"/>
                  </a:lnTo>
                  <a:lnTo>
                    <a:pt x="3175" y="1523"/>
                  </a:lnTo>
                  <a:lnTo>
                    <a:pt x="3167" y="1519"/>
                  </a:lnTo>
                  <a:lnTo>
                    <a:pt x="2871" y="1469"/>
                  </a:lnTo>
                  <a:lnTo>
                    <a:pt x="2850" y="1464"/>
                  </a:lnTo>
                  <a:lnTo>
                    <a:pt x="2831" y="1452"/>
                  </a:lnTo>
                  <a:lnTo>
                    <a:pt x="2815" y="1438"/>
                  </a:lnTo>
                  <a:lnTo>
                    <a:pt x="2803" y="1421"/>
                  </a:lnTo>
                  <a:lnTo>
                    <a:pt x="2796" y="1399"/>
                  </a:lnTo>
                  <a:lnTo>
                    <a:pt x="2773" y="1322"/>
                  </a:lnTo>
                  <a:lnTo>
                    <a:pt x="2744" y="1248"/>
                  </a:lnTo>
                  <a:lnTo>
                    <a:pt x="2712" y="1175"/>
                  </a:lnTo>
                  <a:lnTo>
                    <a:pt x="2673" y="1104"/>
                  </a:lnTo>
                  <a:lnTo>
                    <a:pt x="2663" y="1085"/>
                  </a:lnTo>
                  <a:lnTo>
                    <a:pt x="2659" y="1063"/>
                  </a:lnTo>
                  <a:lnTo>
                    <a:pt x="2660" y="1042"/>
                  </a:lnTo>
                  <a:lnTo>
                    <a:pt x="2666" y="1020"/>
                  </a:lnTo>
                  <a:lnTo>
                    <a:pt x="2677" y="1001"/>
                  </a:lnTo>
                  <a:lnTo>
                    <a:pt x="2851" y="757"/>
                  </a:lnTo>
                  <a:lnTo>
                    <a:pt x="2854" y="749"/>
                  </a:lnTo>
                  <a:lnTo>
                    <a:pt x="2853" y="740"/>
                  </a:lnTo>
                  <a:lnTo>
                    <a:pt x="2849" y="732"/>
                  </a:lnTo>
                  <a:lnTo>
                    <a:pt x="2639" y="522"/>
                  </a:lnTo>
                  <a:lnTo>
                    <a:pt x="2635" y="520"/>
                  </a:lnTo>
                  <a:lnTo>
                    <a:pt x="2632" y="518"/>
                  </a:lnTo>
                  <a:lnTo>
                    <a:pt x="2629" y="517"/>
                  </a:lnTo>
                  <a:lnTo>
                    <a:pt x="2626" y="517"/>
                  </a:lnTo>
                  <a:lnTo>
                    <a:pt x="2622" y="517"/>
                  </a:lnTo>
                  <a:lnTo>
                    <a:pt x="2618" y="519"/>
                  </a:lnTo>
                  <a:lnTo>
                    <a:pt x="2615" y="520"/>
                  </a:lnTo>
                  <a:lnTo>
                    <a:pt x="2372" y="695"/>
                  </a:lnTo>
                  <a:lnTo>
                    <a:pt x="2352" y="706"/>
                  </a:lnTo>
                  <a:lnTo>
                    <a:pt x="2332" y="712"/>
                  </a:lnTo>
                  <a:lnTo>
                    <a:pt x="2310" y="713"/>
                  </a:lnTo>
                  <a:lnTo>
                    <a:pt x="2289" y="709"/>
                  </a:lnTo>
                  <a:lnTo>
                    <a:pt x="2268" y="700"/>
                  </a:lnTo>
                  <a:lnTo>
                    <a:pt x="2196" y="661"/>
                  </a:lnTo>
                  <a:lnTo>
                    <a:pt x="2122" y="627"/>
                  </a:lnTo>
                  <a:lnTo>
                    <a:pt x="2045" y="598"/>
                  </a:lnTo>
                  <a:lnTo>
                    <a:pt x="1966" y="576"/>
                  </a:lnTo>
                  <a:lnTo>
                    <a:pt x="1946" y="567"/>
                  </a:lnTo>
                  <a:lnTo>
                    <a:pt x="1928" y="555"/>
                  </a:lnTo>
                  <a:lnTo>
                    <a:pt x="1913" y="540"/>
                  </a:lnTo>
                  <a:lnTo>
                    <a:pt x="1903" y="520"/>
                  </a:lnTo>
                  <a:lnTo>
                    <a:pt x="1896" y="499"/>
                  </a:lnTo>
                  <a:lnTo>
                    <a:pt x="1847" y="205"/>
                  </a:lnTo>
                  <a:lnTo>
                    <a:pt x="1843" y="198"/>
                  </a:lnTo>
                  <a:lnTo>
                    <a:pt x="1837" y="192"/>
                  </a:lnTo>
                  <a:lnTo>
                    <a:pt x="1829" y="189"/>
                  </a:lnTo>
                  <a:lnTo>
                    <a:pt x="1532" y="189"/>
                  </a:lnTo>
                  <a:close/>
                  <a:moveTo>
                    <a:pt x="1531" y="0"/>
                  </a:moveTo>
                  <a:lnTo>
                    <a:pt x="1827" y="0"/>
                  </a:lnTo>
                  <a:lnTo>
                    <a:pt x="1861" y="3"/>
                  </a:lnTo>
                  <a:lnTo>
                    <a:pt x="1892" y="10"/>
                  </a:lnTo>
                  <a:lnTo>
                    <a:pt x="1922" y="24"/>
                  </a:lnTo>
                  <a:lnTo>
                    <a:pt x="1950" y="40"/>
                  </a:lnTo>
                  <a:lnTo>
                    <a:pt x="1973" y="60"/>
                  </a:lnTo>
                  <a:lnTo>
                    <a:pt x="1995" y="84"/>
                  </a:lnTo>
                  <a:lnTo>
                    <a:pt x="2012" y="112"/>
                  </a:lnTo>
                  <a:lnTo>
                    <a:pt x="2024" y="141"/>
                  </a:lnTo>
                  <a:lnTo>
                    <a:pt x="2033" y="174"/>
                  </a:lnTo>
                  <a:lnTo>
                    <a:pt x="2073" y="408"/>
                  </a:lnTo>
                  <a:lnTo>
                    <a:pt x="2153" y="435"/>
                  </a:lnTo>
                  <a:lnTo>
                    <a:pt x="2233" y="468"/>
                  </a:lnTo>
                  <a:lnTo>
                    <a:pt x="2310" y="506"/>
                  </a:lnTo>
                  <a:lnTo>
                    <a:pt x="2506" y="367"/>
                  </a:lnTo>
                  <a:lnTo>
                    <a:pt x="2533" y="349"/>
                  </a:lnTo>
                  <a:lnTo>
                    <a:pt x="2563" y="338"/>
                  </a:lnTo>
                  <a:lnTo>
                    <a:pt x="2594" y="330"/>
                  </a:lnTo>
                  <a:lnTo>
                    <a:pt x="2627" y="328"/>
                  </a:lnTo>
                  <a:lnTo>
                    <a:pt x="2659" y="331"/>
                  </a:lnTo>
                  <a:lnTo>
                    <a:pt x="2691" y="338"/>
                  </a:lnTo>
                  <a:lnTo>
                    <a:pt x="2721" y="350"/>
                  </a:lnTo>
                  <a:lnTo>
                    <a:pt x="2748" y="368"/>
                  </a:lnTo>
                  <a:lnTo>
                    <a:pt x="2773" y="389"/>
                  </a:lnTo>
                  <a:lnTo>
                    <a:pt x="2983" y="599"/>
                  </a:lnTo>
                  <a:lnTo>
                    <a:pt x="3005" y="624"/>
                  </a:lnTo>
                  <a:lnTo>
                    <a:pt x="3022" y="652"/>
                  </a:lnTo>
                  <a:lnTo>
                    <a:pt x="3034" y="682"/>
                  </a:lnTo>
                  <a:lnTo>
                    <a:pt x="3042" y="713"/>
                  </a:lnTo>
                  <a:lnTo>
                    <a:pt x="3044" y="745"/>
                  </a:lnTo>
                  <a:lnTo>
                    <a:pt x="3042" y="776"/>
                  </a:lnTo>
                  <a:lnTo>
                    <a:pt x="3035" y="808"/>
                  </a:lnTo>
                  <a:lnTo>
                    <a:pt x="3023" y="839"/>
                  </a:lnTo>
                  <a:lnTo>
                    <a:pt x="3005" y="868"/>
                  </a:lnTo>
                  <a:lnTo>
                    <a:pt x="2866" y="1062"/>
                  </a:lnTo>
                  <a:lnTo>
                    <a:pt x="2903" y="1137"/>
                  </a:lnTo>
                  <a:lnTo>
                    <a:pt x="2935" y="1213"/>
                  </a:lnTo>
                  <a:lnTo>
                    <a:pt x="2961" y="1292"/>
                  </a:lnTo>
                  <a:lnTo>
                    <a:pt x="3198" y="1332"/>
                  </a:lnTo>
                  <a:lnTo>
                    <a:pt x="3231" y="1340"/>
                  </a:lnTo>
                  <a:lnTo>
                    <a:pt x="3260" y="1353"/>
                  </a:lnTo>
                  <a:lnTo>
                    <a:pt x="3288" y="1370"/>
                  </a:lnTo>
                  <a:lnTo>
                    <a:pt x="3312" y="1391"/>
                  </a:lnTo>
                  <a:lnTo>
                    <a:pt x="3332" y="1416"/>
                  </a:lnTo>
                  <a:lnTo>
                    <a:pt x="3348" y="1442"/>
                  </a:lnTo>
                  <a:lnTo>
                    <a:pt x="3361" y="1473"/>
                  </a:lnTo>
                  <a:lnTo>
                    <a:pt x="3368" y="1505"/>
                  </a:lnTo>
                  <a:lnTo>
                    <a:pt x="3370" y="1537"/>
                  </a:lnTo>
                  <a:lnTo>
                    <a:pt x="3370" y="1834"/>
                  </a:lnTo>
                  <a:lnTo>
                    <a:pt x="3368" y="1867"/>
                  </a:lnTo>
                  <a:lnTo>
                    <a:pt x="3360" y="1899"/>
                  </a:lnTo>
                  <a:lnTo>
                    <a:pt x="3347" y="1929"/>
                  </a:lnTo>
                  <a:lnTo>
                    <a:pt x="3331" y="1956"/>
                  </a:lnTo>
                  <a:lnTo>
                    <a:pt x="3311" y="1981"/>
                  </a:lnTo>
                  <a:lnTo>
                    <a:pt x="3286" y="2001"/>
                  </a:lnTo>
                  <a:lnTo>
                    <a:pt x="3259" y="2019"/>
                  </a:lnTo>
                  <a:lnTo>
                    <a:pt x="3229" y="2031"/>
                  </a:lnTo>
                  <a:lnTo>
                    <a:pt x="3197" y="2039"/>
                  </a:lnTo>
                  <a:lnTo>
                    <a:pt x="2960" y="2079"/>
                  </a:lnTo>
                  <a:lnTo>
                    <a:pt x="2934" y="2157"/>
                  </a:lnTo>
                  <a:lnTo>
                    <a:pt x="2901" y="2234"/>
                  </a:lnTo>
                  <a:lnTo>
                    <a:pt x="2865" y="2309"/>
                  </a:lnTo>
                  <a:lnTo>
                    <a:pt x="3004" y="2504"/>
                  </a:lnTo>
                  <a:lnTo>
                    <a:pt x="3022" y="2533"/>
                  </a:lnTo>
                  <a:lnTo>
                    <a:pt x="3033" y="2564"/>
                  </a:lnTo>
                  <a:lnTo>
                    <a:pt x="3040" y="2594"/>
                  </a:lnTo>
                  <a:lnTo>
                    <a:pt x="3043" y="2627"/>
                  </a:lnTo>
                  <a:lnTo>
                    <a:pt x="3040" y="2659"/>
                  </a:lnTo>
                  <a:lnTo>
                    <a:pt x="3033" y="2690"/>
                  </a:lnTo>
                  <a:lnTo>
                    <a:pt x="3021" y="2719"/>
                  </a:lnTo>
                  <a:lnTo>
                    <a:pt x="3003" y="2747"/>
                  </a:lnTo>
                  <a:lnTo>
                    <a:pt x="2982" y="2773"/>
                  </a:lnTo>
                  <a:lnTo>
                    <a:pt x="2772" y="2983"/>
                  </a:lnTo>
                  <a:lnTo>
                    <a:pt x="2746" y="3004"/>
                  </a:lnTo>
                  <a:lnTo>
                    <a:pt x="2719" y="3022"/>
                  </a:lnTo>
                  <a:lnTo>
                    <a:pt x="2689" y="3034"/>
                  </a:lnTo>
                  <a:lnTo>
                    <a:pt x="2657" y="3041"/>
                  </a:lnTo>
                  <a:lnTo>
                    <a:pt x="2625" y="3044"/>
                  </a:lnTo>
                  <a:lnTo>
                    <a:pt x="2593" y="3041"/>
                  </a:lnTo>
                  <a:lnTo>
                    <a:pt x="2561" y="3034"/>
                  </a:lnTo>
                  <a:lnTo>
                    <a:pt x="2531" y="3022"/>
                  </a:lnTo>
                  <a:lnTo>
                    <a:pt x="2504" y="3005"/>
                  </a:lnTo>
                  <a:lnTo>
                    <a:pt x="2309" y="2866"/>
                  </a:lnTo>
                  <a:lnTo>
                    <a:pt x="2234" y="2902"/>
                  </a:lnTo>
                  <a:lnTo>
                    <a:pt x="2158" y="2933"/>
                  </a:lnTo>
                  <a:lnTo>
                    <a:pt x="2079" y="2961"/>
                  </a:lnTo>
                  <a:lnTo>
                    <a:pt x="2039" y="3198"/>
                  </a:lnTo>
                  <a:lnTo>
                    <a:pt x="2031" y="3229"/>
                  </a:lnTo>
                  <a:lnTo>
                    <a:pt x="2018" y="3260"/>
                  </a:lnTo>
                  <a:lnTo>
                    <a:pt x="2001" y="3287"/>
                  </a:lnTo>
                  <a:lnTo>
                    <a:pt x="1980" y="3311"/>
                  </a:lnTo>
                  <a:lnTo>
                    <a:pt x="1956" y="3332"/>
                  </a:lnTo>
                  <a:lnTo>
                    <a:pt x="1928" y="3348"/>
                  </a:lnTo>
                  <a:lnTo>
                    <a:pt x="1898" y="3361"/>
                  </a:lnTo>
                  <a:lnTo>
                    <a:pt x="1867" y="3369"/>
                  </a:lnTo>
                  <a:lnTo>
                    <a:pt x="1834" y="3371"/>
                  </a:lnTo>
                  <a:lnTo>
                    <a:pt x="1536" y="3371"/>
                  </a:lnTo>
                  <a:lnTo>
                    <a:pt x="1503" y="3369"/>
                  </a:lnTo>
                  <a:lnTo>
                    <a:pt x="1471" y="3361"/>
                  </a:lnTo>
                  <a:lnTo>
                    <a:pt x="1442" y="3348"/>
                  </a:lnTo>
                  <a:lnTo>
                    <a:pt x="1414" y="3332"/>
                  </a:lnTo>
                  <a:lnTo>
                    <a:pt x="1390" y="3311"/>
                  </a:lnTo>
                  <a:lnTo>
                    <a:pt x="1369" y="3287"/>
                  </a:lnTo>
                  <a:lnTo>
                    <a:pt x="1352" y="3260"/>
                  </a:lnTo>
                  <a:lnTo>
                    <a:pt x="1339" y="3229"/>
                  </a:lnTo>
                  <a:lnTo>
                    <a:pt x="1331" y="3198"/>
                  </a:lnTo>
                  <a:lnTo>
                    <a:pt x="1291" y="2961"/>
                  </a:lnTo>
                  <a:lnTo>
                    <a:pt x="1215" y="2934"/>
                  </a:lnTo>
                  <a:lnTo>
                    <a:pt x="1141" y="2904"/>
                  </a:lnTo>
                  <a:lnTo>
                    <a:pt x="1069" y="2869"/>
                  </a:lnTo>
                  <a:lnTo>
                    <a:pt x="871" y="3010"/>
                  </a:lnTo>
                  <a:lnTo>
                    <a:pt x="844" y="3027"/>
                  </a:lnTo>
                  <a:lnTo>
                    <a:pt x="814" y="3039"/>
                  </a:lnTo>
                  <a:lnTo>
                    <a:pt x="783" y="3046"/>
                  </a:lnTo>
                  <a:lnTo>
                    <a:pt x="751" y="3049"/>
                  </a:lnTo>
                  <a:lnTo>
                    <a:pt x="718" y="3046"/>
                  </a:lnTo>
                  <a:lnTo>
                    <a:pt x="686" y="3039"/>
                  </a:lnTo>
                  <a:lnTo>
                    <a:pt x="656" y="3026"/>
                  </a:lnTo>
                  <a:lnTo>
                    <a:pt x="629" y="3009"/>
                  </a:lnTo>
                  <a:lnTo>
                    <a:pt x="603" y="2988"/>
                  </a:lnTo>
                  <a:lnTo>
                    <a:pt x="394" y="2778"/>
                  </a:lnTo>
                  <a:lnTo>
                    <a:pt x="372" y="2752"/>
                  </a:lnTo>
                  <a:lnTo>
                    <a:pt x="355" y="2724"/>
                  </a:lnTo>
                  <a:lnTo>
                    <a:pt x="343" y="2695"/>
                  </a:lnTo>
                  <a:lnTo>
                    <a:pt x="335" y="2663"/>
                  </a:lnTo>
                  <a:lnTo>
                    <a:pt x="333" y="2631"/>
                  </a:lnTo>
                  <a:lnTo>
                    <a:pt x="335" y="2600"/>
                  </a:lnTo>
                  <a:lnTo>
                    <a:pt x="342" y="2569"/>
                  </a:lnTo>
                  <a:lnTo>
                    <a:pt x="354" y="2538"/>
                  </a:lnTo>
                  <a:lnTo>
                    <a:pt x="372" y="2509"/>
                  </a:lnTo>
                  <a:lnTo>
                    <a:pt x="510" y="2317"/>
                  </a:lnTo>
                  <a:lnTo>
                    <a:pt x="473" y="2242"/>
                  </a:lnTo>
                  <a:lnTo>
                    <a:pt x="440" y="2165"/>
                  </a:lnTo>
                  <a:lnTo>
                    <a:pt x="414" y="2087"/>
                  </a:lnTo>
                  <a:lnTo>
                    <a:pt x="174" y="2046"/>
                  </a:lnTo>
                  <a:lnTo>
                    <a:pt x="141" y="2038"/>
                  </a:lnTo>
                  <a:lnTo>
                    <a:pt x="112" y="2026"/>
                  </a:lnTo>
                  <a:lnTo>
                    <a:pt x="84" y="2009"/>
                  </a:lnTo>
                  <a:lnTo>
                    <a:pt x="60" y="1988"/>
                  </a:lnTo>
                  <a:lnTo>
                    <a:pt x="40" y="1963"/>
                  </a:lnTo>
                  <a:lnTo>
                    <a:pt x="23" y="1936"/>
                  </a:lnTo>
                  <a:lnTo>
                    <a:pt x="10" y="1906"/>
                  </a:lnTo>
                  <a:lnTo>
                    <a:pt x="3" y="1874"/>
                  </a:lnTo>
                  <a:lnTo>
                    <a:pt x="0" y="1841"/>
                  </a:lnTo>
                  <a:lnTo>
                    <a:pt x="0" y="1545"/>
                  </a:lnTo>
                  <a:lnTo>
                    <a:pt x="3" y="1511"/>
                  </a:lnTo>
                  <a:lnTo>
                    <a:pt x="10" y="1479"/>
                  </a:lnTo>
                  <a:lnTo>
                    <a:pt x="23" y="1449"/>
                  </a:lnTo>
                  <a:lnTo>
                    <a:pt x="40" y="1423"/>
                  </a:lnTo>
                  <a:lnTo>
                    <a:pt x="60" y="1398"/>
                  </a:lnTo>
                  <a:lnTo>
                    <a:pt x="84" y="1378"/>
                  </a:lnTo>
                  <a:lnTo>
                    <a:pt x="112" y="1360"/>
                  </a:lnTo>
                  <a:lnTo>
                    <a:pt x="141" y="1347"/>
                  </a:lnTo>
                  <a:lnTo>
                    <a:pt x="174" y="1339"/>
                  </a:lnTo>
                  <a:lnTo>
                    <a:pt x="408" y="1300"/>
                  </a:lnTo>
                  <a:lnTo>
                    <a:pt x="434" y="1221"/>
                  </a:lnTo>
                  <a:lnTo>
                    <a:pt x="465" y="1144"/>
                  </a:lnTo>
                  <a:lnTo>
                    <a:pt x="502" y="1069"/>
                  </a:lnTo>
                  <a:lnTo>
                    <a:pt x="360" y="872"/>
                  </a:lnTo>
                  <a:lnTo>
                    <a:pt x="344" y="843"/>
                  </a:lnTo>
                  <a:lnTo>
                    <a:pt x="332" y="812"/>
                  </a:lnTo>
                  <a:lnTo>
                    <a:pt x="325" y="780"/>
                  </a:lnTo>
                  <a:lnTo>
                    <a:pt x="323" y="749"/>
                  </a:lnTo>
                  <a:lnTo>
                    <a:pt x="325" y="717"/>
                  </a:lnTo>
                  <a:lnTo>
                    <a:pt x="333" y="686"/>
                  </a:lnTo>
                  <a:lnTo>
                    <a:pt x="345" y="657"/>
                  </a:lnTo>
                  <a:lnTo>
                    <a:pt x="361" y="629"/>
                  </a:lnTo>
                  <a:lnTo>
                    <a:pt x="383" y="603"/>
                  </a:lnTo>
                  <a:lnTo>
                    <a:pt x="594" y="393"/>
                  </a:lnTo>
                  <a:lnTo>
                    <a:pt x="618" y="372"/>
                  </a:lnTo>
                  <a:lnTo>
                    <a:pt x="646" y="354"/>
                  </a:lnTo>
                  <a:lnTo>
                    <a:pt x="676" y="342"/>
                  </a:lnTo>
                  <a:lnTo>
                    <a:pt x="708" y="335"/>
                  </a:lnTo>
                  <a:lnTo>
                    <a:pt x="741" y="332"/>
                  </a:lnTo>
                  <a:lnTo>
                    <a:pt x="773" y="335"/>
                  </a:lnTo>
                  <a:lnTo>
                    <a:pt x="805" y="342"/>
                  </a:lnTo>
                  <a:lnTo>
                    <a:pt x="835" y="354"/>
                  </a:lnTo>
                  <a:lnTo>
                    <a:pt x="862" y="371"/>
                  </a:lnTo>
                  <a:lnTo>
                    <a:pt x="1056" y="510"/>
                  </a:lnTo>
                  <a:lnTo>
                    <a:pt x="1129" y="473"/>
                  </a:lnTo>
                  <a:lnTo>
                    <a:pt x="1206" y="440"/>
                  </a:lnTo>
                  <a:lnTo>
                    <a:pt x="1284" y="414"/>
                  </a:lnTo>
                  <a:lnTo>
                    <a:pt x="1325" y="174"/>
                  </a:lnTo>
                  <a:lnTo>
                    <a:pt x="1333" y="141"/>
                  </a:lnTo>
                  <a:lnTo>
                    <a:pt x="1347" y="112"/>
                  </a:lnTo>
                  <a:lnTo>
                    <a:pt x="1363" y="84"/>
                  </a:lnTo>
                  <a:lnTo>
                    <a:pt x="1384" y="60"/>
                  </a:lnTo>
                  <a:lnTo>
                    <a:pt x="1409" y="40"/>
                  </a:lnTo>
                  <a:lnTo>
                    <a:pt x="1436" y="24"/>
                  </a:lnTo>
                  <a:lnTo>
                    <a:pt x="1465" y="10"/>
                  </a:lnTo>
                  <a:lnTo>
                    <a:pt x="1497" y="3"/>
                  </a:lnTo>
                  <a:lnTo>
                    <a:pt x="15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11149013" y="2078038"/>
              <a:ext cx="230187" cy="230188"/>
            </a:xfrm>
            <a:custGeom>
              <a:avLst/>
              <a:gdLst>
                <a:gd name="T0" fmla="*/ 613 w 1455"/>
                <a:gd name="T1" fmla="*/ 202 h 1455"/>
                <a:gd name="T2" fmla="*/ 457 w 1455"/>
                <a:gd name="T3" fmla="*/ 264 h 1455"/>
                <a:gd name="T4" fmla="*/ 329 w 1455"/>
                <a:gd name="T5" fmla="*/ 367 h 1455"/>
                <a:gd name="T6" fmla="*/ 238 w 1455"/>
                <a:gd name="T7" fmla="*/ 506 h 1455"/>
                <a:gd name="T8" fmla="*/ 194 w 1455"/>
                <a:gd name="T9" fmla="*/ 668 h 1455"/>
                <a:gd name="T10" fmla="*/ 203 w 1455"/>
                <a:gd name="T11" fmla="*/ 843 h 1455"/>
                <a:gd name="T12" fmla="*/ 264 w 1455"/>
                <a:gd name="T13" fmla="*/ 998 h 1455"/>
                <a:gd name="T14" fmla="*/ 368 w 1455"/>
                <a:gd name="T15" fmla="*/ 1126 h 1455"/>
                <a:gd name="T16" fmla="*/ 506 w 1455"/>
                <a:gd name="T17" fmla="*/ 1216 h 1455"/>
                <a:gd name="T18" fmla="*/ 669 w 1455"/>
                <a:gd name="T19" fmla="*/ 1262 h 1455"/>
                <a:gd name="T20" fmla="*/ 843 w 1455"/>
                <a:gd name="T21" fmla="*/ 1252 h 1455"/>
                <a:gd name="T22" fmla="*/ 999 w 1455"/>
                <a:gd name="T23" fmla="*/ 1191 h 1455"/>
                <a:gd name="T24" fmla="*/ 1126 w 1455"/>
                <a:gd name="T25" fmla="*/ 1087 h 1455"/>
                <a:gd name="T26" fmla="*/ 1217 w 1455"/>
                <a:gd name="T27" fmla="*/ 949 h 1455"/>
                <a:gd name="T28" fmla="*/ 1262 w 1455"/>
                <a:gd name="T29" fmla="*/ 786 h 1455"/>
                <a:gd name="T30" fmla="*/ 1253 w 1455"/>
                <a:gd name="T31" fmla="*/ 612 h 1455"/>
                <a:gd name="T32" fmla="*/ 1191 w 1455"/>
                <a:gd name="T33" fmla="*/ 456 h 1455"/>
                <a:gd name="T34" fmla="*/ 1088 w 1455"/>
                <a:gd name="T35" fmla="*/ 328 h 1455"/>
                <a:gd name="T36" fmla="*/ 950 w 1455"/>
                <a:gd name="T37" fmla="*/ 238 h 1455"/>
                <a:gd name="T38" fmla="*/ 786 w 1455"/>
                <a:gd name="T39" fmla="*/ 193 h 1455"/>
                <a:gd name="T40" fmla="*/ 794 w 1455"/>
                <a:gd name="T41" fmla="*/ 3 h 1455"/>
                <a:gd name="T42" fmla="*/ 981 w 1455"/>
                <a:gd name="T43" fmla="*/ 46 h 1455"/>
                <a:gd name="T44" fmla="*/ 1147 w 1455"/>
                <a:gd name="T45" fmla="*/ 133 h 1455"/>
                <a:gd name="T46" fmla="*/ 1284 w 1455"/>
                <a:gd name="T47" fmla="*/ 259 h 1455"/>
                <a:gd name="T48" fmla="*/ 1385 w 1455"/>
                <a:gd name="T49" fmla="*/ 416 h 1455"/>
                <a:gd name="T50" fmla="*/ 1443 w 1455"/>
                <a:gd name="T51" fmla="*/ 597 h 1455"/>
                <a:gd name="T52" fmla="*/ 1451 w 1455"/>
                <a:gd name="T53" fmla="*/ 793 h 1455"/>
                <a:gd name="T54" fmla="*/ 1409 w 1455"/>
                <a:gd name="T55" fmla="*/ 981 h 1455"/>
                <a:gd name="T56" fmla="*/ 1321 w 1455"/>
                <a:gd name="T57" fmla="*/ 1147 h 1455"/>
                <a:gd name="T58" fmla="*/ 1196 w 1455"/>
                <a:gd name="T59" fmla="*/ 1284 h 1455"/>
                <a:gd name="T60" fmla="*/ 1039 w 1455"/>
                <a:gd name="T61" fmla="*/ 1384 h 1455"/>
                <a:gd name="T62" fmla="*/ 859 w 1455"/>
                <a:gd name="T63" fmla="*/ 1443 h 1455"/>
                <a:gd name="T64" fmla="*/ 662 w 1455"/>
                <a:gd name="T65" fmla="*/ 1452 h 1455"/>
                <a:gd name="T66" fmla="*/ 475 w 1455"/>
                <a:gd name="T67" fmla="*/ 1409 h 1455"/>
                <a:gd name="T68" fmla="*/ 309 w 1455"/>
                <a:gd name="T69" fmla="*/ 1322 h 1455"/>
                <a:gd name="T70" fmla="*/ 171 w 1455"/>
                <a:gd name="T71" fmla="*/ 1196 h 1455"/>
                <a:gd name="T72" fmla="*/ 70 w 1455"/>
                <a:gd name="T73" fmla="*/ 1039 h 1455"/>
                <a:gd name="T74" fmla="*/ 12 w 1455"/>
                <a:gd name="T75" fmla="*/ 858 h 1455"/>
                <a:gd name="T76" fmla="*/ 4 w 1455"/>
                <a:gd name="T77" fmla="*/ 661 h 1455"/>
                <a:gd name="T78" fmla="*/ 46 w 1455"/>
                <a:gd name="T79" fmla="*/ 474 h 1455"/>
                <a:gd name="T80" fmla="*/ 134 w 1455"/>
                <a:gd name="T81" fmla="*/ 308 h 1455"/>
                <a:gd name="T82" fmla="*/ 260 w 1455"/>
                <a:gd name="T83" fmla="*/ 171 h 1455"/>
                <a:gd name="T84" fmla="*/ 416 w 1455"/>
                <a:gd name="T85" fmla="*/ 70 h 1455"/>
                <a:gd name="T86" fmla="*/ 597 w 1455"/>
                <a:gd name="T87" fmla="*/ 12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55" h="1455">
                  <a:moveTo>
                    <a:pt x="727" y="190"/>
                  </a:moveTo>
                  <a:lnTo>
                    <a:pt x="669" y="193"/>
                  </a:lnTo>
                  <a:lnTo>
                    <a:pt x="613" y="202"/>
                  </a:lnTo>
                  <a:lnTo>
                    <a:pt x="558" y="218"/>
                  </a:lnTo>
                  <a:lnTo>
                    <a:pt x="506" y="238"/>
                  </a:lnTo>
                  <a:lnTo>
                    <a:pt x="457" y="264"/>
                  </a:lnTo>
                  <a:lnTo>
                    <a:pt x="410" y="294"/>
                  </a:lnTo>
                  <a:lnTo>
                    <a:pt x="368" y="328"/>
                  </a:lnTo>
                  <a:lnTo>
                    <a:pt x="329" y="367"/>
                  </a:lnTo>
                  <a:lnTo>
                    <a:pt x="294" y="410"/>
                  </a:lnTo>
                  <a:lnTo>
                    <a:pt x="264" y="456"/>
                  </a:lnTo>
                  <a:lnTo>
                    <a:pt x="238" y="506"/>
                  </a:lnTo>
                  <a:lnTo>
                    <a:pt x="218" y="558"/>
                  </a:lnTo>
                  <a:lnTo>
                    <a:pt x="203" y="612"/>
                  </a:lnTo>
                  <a:lnTo>
                    <a:pt x="194" y="668"/>
                  </a:lnTo>
                  <a:lnTo>
                    <a:pt x="191" y="728"/>
                  </a:lnTo>
                  <a:lnTo>
                    <a:pt x="194" y="786"/>
                  </a:lnTo>
                  <a:lnTo>
                    <a:pt x="203" y="843"/>
                  </a:lnTo>
                  <a:lnTo>
                    <a:pt x="218" y="897"/>
                  </a:lnTo>
                  <a:lnTo>
                    <a:pt x="238" y="949"/>
                  </a:lnTo>
                  <a:lnTo>
                    <a:pt x="264" y="998"/>
                  </a:lnTo>
                  <a:lnTo>
                    <a:pt x="294" y="1044"/>
                  </a:lnTo>
                  <a:lnTo>
                    <a:pt x="329" y="1087"/>
                  </a:lnTo>
                  <a:lnTo>
                    <a:pt x="368" y="1126"/>
                  </a:lnTo>
                  <a:lnTo>
                    <a:pt x="410" y="1161"/>
                  </a:lnTo>
                  <a:lnTo>
                    <a:pt x="457" y="1191"/>
                  </a:lnTo>
                  <a:lnTo>
                    <a:pt x="506" y="1216"/>
                  </a:lnTo>
                  <a:lnTo>
                    <a:pt x="558" y="1237"/>
                  </a:lnTo>
                  <a:lnTo>
                    <a:pt x="613" y="1252"/>
                  </a:lnTo>
                  <a:lnTo>
                    <a:pt x="669" y="1262"/>
                  </a:lnTo>
                  <a:lnTo>
                    <a:pt x="727" y="1265"/>
                  </a:lnTo>
                  <a:lnTo>
                    <a:pt x="786" y="1262"/>
                  </a:lnTo>
                  <a:lnTo>
                    <a:pt x="843" y="1252"/>
                  </a:lnTo>
                  <a:lnTo>
                    <a:pt x="897" y="1237"/>
                  </a:lnTo>
                  <a:lnTo>
                    <a:pt x="950" y="1216"/>
                  </a:lnTo>
                  <a:lnTo>
                    <a:pt x="999" y="1191"/>
                  </a:lnTo>
                  <a:lnTo>
                    <a:pt x="1045" y="1161"/>
                  </a:lnTo>
                  <a:lnTo>
                    <a:pt x="1088" y="1126"/>
                  </a:lnTo>
                  <a:lnTo>
                    <a:pt x="1126" y="1087"/>
                  </a:lnTo>
                  <a:lnTo>
                    <a:pt x="1161" y="1044"/>
                  </a:lnTo>
                  <a:lnTo>
                    <a:pt x="1191" y="998"/>
                  </a:lnTo>
                  <a:lnTo>
                    <a:pt x="1217" y="949"/>
                  </a:lnTo>
                  <a:lnTo>
                    <a:pt x="1237" y="897"/>
                  </a:lnTo>
                  <a:lnTo>
                    <a:pt x="1253" y="843"/>
                  </a:lnTo>
                  <a:lnTo>
                    <a:pt x="1262" y="786"/>
                  </a:lnTo>
                  <a:lnTo>
                    <a:pt x="1265" y="728"/>
                  </a:lnTo>
                  <a:lnTo>
                    <a:pt x="1262" y="668"/>
                  </a:lnTo>
                  <a:lnTo>
                    <a:pt x="1253" y="612"/>
                  </a:lnTo>
                  <a:lnTo>
                    <a:pt x="1237" y="558"/>
                  </a:lnTo>
                  <a:lnTo>
                    <a:pt x="1217" y="506"/>
                  </a:lnTo>
                  <a:lnTo>
                    <a:pt x="1191" y="456"/>
                  </a:lnTo>
                  <a:lnTo>
                    <a:pt x="1161" y="410"/>
                  </a:lnTo>
                  <a:lnTo>
                    <a:pt x="1126" y="367"/>
                  </a:lnTo>
                  <a:lnTo>
                    <a:pt x="1088" y="328"/>
                  </a:lnTo>
                  <a:lnTo>
                    <a:pt x="1045" y="294"/>
                  </a:lnTo>
                  <a:lnTo>
                    <a:pt x="999" y="264"/>
                  </a:lnTo>
                  <a:lnTo>
                    <a:pt x="950" y="238"/>
                  </a:lnTo>
                  <a:lnTo>
                    <a:pt x="897" y="218"/>
                  </a:lnTo>
                  <a:lnTo>
                    <a:pt x="843" y="202"/>
                  </a:lnTo>
                  <a:lnTo>
                    <a:pt x="786" y="193"/>
                  </a:lnTo>
                  <a:lnTo>
                    <a:pt x="727" y="190"/>
                  </a:lnTo>
                  <a:close/>
                  <a:moveTo>
                    <a:pt x="727" y="0"/>
                  </a:moveTo>
                  <a:lnTo>
                    <a:pt x="794" y="3"/>
                  </a:lnTo>
                  <a:lnTo>
                    <a:pt x="859" y="12"/>
                  </a:lnTo>
                  <a:lnTo>
                    <a:pt x="921" y="26"/>
                  </a:lnTo>
                  <a:lnTo>
                    <a:pt x="981" y="46"/>
                  </a:lnTo>
                  <a:lnTo>
                    <a:pt x="1039" y="70"/>
                  </a:lnTo>
                  <a:lnTo>
                    <a:pt x="1094" y="99"/>
                  </a:lnTo>
                  <a:lnTo>
                    <a:pt x="1147" y="133"/>
                  </a:lnTo>
                  <a:lnTo>
                    <a:pt x="1196" y="171"/>
                  </a:lnTo>
                  <a:lnTo>
                    <a:pt x="1242" y="213"/>
                  </a:lnTo>
                  <a:lnTo>
                    <a:pt x="1284" y="259"/>
                  </a:lnTo>
                  <a:lnTo>
                    <a:pt x="1321" y="308"/>
                  </a:lnTo>
                  <a:lnTo>
                    <a:pt x="1355" y="360"/>
                  </a:lnTo>
                  <a:lnTo>
                    <a:pt x="1385" y="416"/>
                  </a:lnTo>
                  <a:lnTo>
                    <a:pt x="1409" y="474"/>
                  </a:lnTo>
                  <a:lnTo>
                    <a:pt x="1429" y="534"/>
                  </a:lnTo>
                  <a:lnTo>
                    <a:pt x="1443" y="597"/>
                  </a:lnTo>
                  <a:lnTo>
                    <a:pt x="1451" y="661"/>
                  </a:lnTo>
                  <a:lnTo>
                    <a:pt x="1455" y="728"/>
                  </a:lnTo>
                  <a:lnTo>
                    <a:pt x="1451" y="793"/>
                  </a:lnTo>
                  <a:lnTo>
                    <a:pt x="1443" y="858"/>
                  </a:lnTo>
                  <a:lnTo>
                    <a:pt x="1429" y="920"/>
                  </a:lnTo>
                  <a:lnTo>
                    <a:pt x="1409" y="981"/>
                  </a:lnTo>
                  <a:lnTo>
                    <a:pt x="1385" y="1039"/>
                  </a:lnTo>
                  <a:lnTo>
                    <a:pt x="1355" y="1095"/>
                  </a:lnTo>
                  <a:lnTo>
                    <a:pt x="1321" y="1147"/>
                  </a:lnTo>
                  <a:lnTo>
                    <a:pt x="1284" y="1196"/>
                  </a:lnTo>
                  <a:lnTo>
                    <a:pt x="1242" y="1242"/>
                  </a:lnTo>
                  <a:lnTo>
                    <a:pt x="1196" y="1284"/>
                  </a:lnTo>
                  <a:lnTo>
                    <a:pt x="1147" y="1322"/>
                  </a:lnTo>
                  <a:lnTo>
                    <a:pt x="1094" y="1356"/>
                  </a:lnTo>
                  <a:lnTo>
                    <a:pt x="1039" y="1384"/>
                  </a:lnTo>
                  <a:lnTo>
                    <a:pt x="981" y="1409"/>
                  </a:lnTo>
                  <a:lnTo>
                    <a:pt x="921" y="1428"/>
                  </a:lnTo>
                  <a:lnTo>
                    <a:pt x="859" y="1443"/>
                  </a:lnTo>
                  <a:lnTo>
                    <a:pt x="794" y="1452"/>
                  </a:lnTo>
                  <a:lnTo>
                    <a:pt x="727" y="1455"/>
                  </a:lnTo>
                  <a:lnTo>
                    <a:pt x="662" y="1452"/>
                  </a:lnTo>
                  <a:lnTo>
                    <a:pt x="597" y="1443"/>
                  </a:lnTo>
                  <a:lnTo>
                    <a:pt x="535" y="1428"/>
                  </a:lnTo>
                  <a:lnTo>
                    <a:pt x="475" y="1409"/>
                  </a:lnTo>
                  <a:lnTo>
                    <a:pt x="416" y="1384"/>
                  </a:lnTo>
                  <a:lnTo>
                    <a:pt x="361" y="1356"/>
                  </a:lnTo>
                  <a:lnTo>
                    <a:pt x="309" y="1322"/>
                  </a:lnTo>
                  <a:lnTo>
                    <a:pt x="260" y="1284"/>
                  </a:lnTo>
                  <a:lnTo>
                    <a:pt x="213" y="1242"/>
                  </a:lnTo>
                  <a:lnTo>
                    <a:pt x="171" y="1196"/>
                  </a:lnTo>
                  <a:lnTo>
                    <a:pt x="134" y="1147"/>
                  </a:lnTo>
                  <a:lnTo>
                    <a:pt x="100" y="1095"/>
                  </a:lnTo>
                  <a:lnTo>
                    <a:pt x="70" y="1039"/>
                  </a:lnTo>
                  <a:lnTo>
                    <a:pt x="46" y="981"/>
                  </a:lnTo>
                  <a:lnTo>
                    <a:pt x="26" y="920"/>
                  </a:lnTo>
                  <a:lnTo>
                    <a:pt x="12" y="858"/>
                  </a:lnTo>
                  <a:lnTo>
                    <a:pt x="4" y="793"/>
                  </a:lnTo>
                  <a:lnTo>
                    <a:pt x="0" y="728"/>
                  </a:lnTo>
                  <a:lnTo>
                    <a:pt x="4" y="661"/>
                  </a:lnTo>
                  <a:lnTo>
                    <a:pt x="12" y="597"/>
                  </a:lnTo>
                  <a:lnTo>
                    <a:pt x="26" y="534"/>
                  </a:lnTo>
                  <a:lnTo>
                    <a:pt x="46" y="474"/>
                  </a:lnTo>
                  <a:lnTo>
                    <a:pt x="70" y="416"/>
                  </a:lnTo>
                  <a:lnTo>
                    <a:pt x="100" y="360"/>
                  </a:lnTo>
                  <a:lnTo>
                    <a:pt x="134" y="308"/>
                  </a:lnTo>
                  <a:lnTo>
                    <a:pt x="171" y="259"/>
                  </a:lnTo>
                  <a:lnTo>
                    <a:pt x="213" y="213"/>
                  </a:lnTo>
                  <a:lnTo>
                    <a:pt x="260" y="171"/>
                  </a:lnTo>
                  <a:lnTo>
                    <a:pt x="309" y="133"/>
                  </a:lnTo>
                  <a:lnTo>
                    <a:pt x="361" y="99"/>
                  </a:lnTo>
                  <a:lnTo>
                    <a:pt x="416" y="70"/>
                  </a:lnTo>
                  <a:lnTo>
                    <a:pt x="475" y="46"/>
                  </a:lnTo>
                  <a:lnTo>
                    <a:pt x="535" y="26"/>
                  </a:lnTo>
                  <a:lnTo>
                    <a:pt x="597" y="12"/>
                  </a:lnTo>
                  <a:lnTo>
                    <a:pt x="662" y="3"/>
                  </a:lnTo>
                  <a:lnTo>
                    <a:pt x="7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10" name="Freeform 29"/>
          <p:cNvSpPr>
            <a:spLocks noEditPoints="1"/>
          </p:cNvSpPr>
          <p:nvPr/>
        </p:nvSpPr>
        <p:spPr bwMode="auto">
          <a:xfrm>
            <a:off x="7876035" y="1539043"/>
            <a:ext cx="521412" cy="559006"/>
          </a:xfrm>
          <a:custGeom>
            <a:avLst/>
            <a:gdLst>
              <a:gd name="T0" fmla="*/ 2558 w 3187"/>
              <a:gd name="T1" fmla="*/ 2917 h 3426"/>
              <a:gd name="T2" fmla="*/ 2525 w 3187"/>
              <a:gd name="T3" fmla="*/ 3108 h 3426"/>
              <a:gd name="T4" fmla="*/ 2672 w 3187"/>
              <a:gd name="T5" fmla="*/ 3232 h 3426"/>
              <a:gd name="T6" fmla="*/ 2855 w 3187"/>
              <a:gd name="T7" fmla="*/ 3166 h 3426"/>
              <a:gd name="T8" fmla="*/ 2888 w 3187"/>
              <a:gd name="T9" fmla="*/ 2973 h 3426"/>
              <a:gd name="T10" fmla="*/ 2741 w 3187"/>
              <a:gd name="T11" fmla="*/ 2850 h 3426"/>
              <a:gd name="T12" fmla="*/ 1063 w 3187"/>
              <a:gd name="T13" fmla="*/ 2893 h 3426"/>
              <a:gd name="T14" fmla="*/ 997 w 3187"/>
              <a:gd name="T15" fmla="*/ 3075 h 3426"/>
              <a:gd name="T16" fmla="*/ 1120 w 3187"/>
              <a:gd name="T17" fmla="*/ 3222 h 3426"/>
              <a:gd name="T18" fmla="*/ 1313 w 3187"/>
              <a:gd name="T19" fmla="*/ 3189 h 3426"/>
              <a:gd name="T20" fmla="*/ 1378 w 3187"/>
              <a:gd name="T21" fmla="*/ 3006 h 3426"/>
              <a:gd name="T22" fmla="*/ 1255 w 3187"/>
              <a:gd name="T23" fmla="*/ 2860 h 3426"/>
              <a:gd name="T24" fmla="*/ 722 w 3187"/>
              <a:gd name="T25" fmla="*/ 1936 h 3426"/>
              <a:gd name="T26" fmla="*/ 872 w 3187"/>
              <a:gd name="T27" fmla="*/ 2062 h 3426"/>
              <a:gd name="T28" fmla="*/ 2926 w 3187"/>
              <a:gd name="T29" fmla="*/ 2018 h 3426"/>
              <a:gd name="T30" fmla="*/ 2997 w 3187"/>
              <a:gd name="T31" fmla="*/ 1154 h 3426"/>
              <a:gd name="T32" fmla="*/ 656 w 3187"/>
              <a:gd name="T33" fmla="*/ 229 h 3426"/>
              <a:gd name="T34" fmla="*/ 668 w 3187"/>
              <a:gd name="T35" fmla="*/ 236 h 3426"/>
              <a:gd name="T36" fmla="*/ 680 w 3187"/>
              <a:gd name="T37" fmla="*/ 245 h 3426"/>
              <a:gd name="T38" fmla="*/ 694 w 3187"/>
              <a:gd name="T39" fmla="*/ 263 h 3426"/>
              <a:gd name="T40" fmla="*/ 700 w 3187"/>
              <a:gd name="T41" fmla="*/ 272 h 3426"/>
              <a:gd name="T42" fmla="*/ 704 w 3187"/>
              <a:gd name="T43" fmla="*/ 281 h 3426"/>
              <a:gd name="T44" fmla="*/ 707 w 3187"/>
              <a:gd name="T45" fmla="*/ 294 h 3426"/>
              <a:gd name="T46" fmla="*/ 710 w 3187"/>
              <a:gd name="T47" fmla="*/ 308 h 3426"/>
              <a:gd name="T48" fmla="*/ 3109 w 3187"/>
              <a:gd name="T49" fmla="*/ 979 h 3426"/>
              <a:gd name="T50" fmla="*/ 3119 w 3187"/>
              <a:gd name="T51" fmla="*/ 981 h 3426"/>
              <a:gd name="T52" fmla="*/ 3139 w 3187"/>
              <a:gd name="T53" fmla="*/ 990 h 3426"/>
              <a:gd name="T54" fmla="*/ 3151 w 3187"/>
              <a:gd name="T55" fmla="*/ 998 h 3426"/>
              <a:gd name="T56" fmla="*/ 3161 w 3187"/>
              <a:gd name="T57" fmla="*/ 1005 h 3426"/>
              <a:gd name="T58" fmla="*/ 3166 w 3187"/>
              <a:gd name="T59" fmla="*/ 1012 h 3426"/>
              <a:gd name="T60" fmla="*/ 3172 w 3187"/>
              <a:gd name="T61" fmla="*/ 1022 h 3426"/>
              <a:gd name="T62" fmla="*/ 3180 w 3187"/>
              <a:gd name="T63" fmla="*/ 1035 h 3426"/>
              <a:gd name="T64" fmla="*/ 3185 w 3187"/>
              <a:gd name="T65" fmla="*/ 1049 h 3426"/>
              <a:gd name="T66" fmla="*/ 3187 w 3187"/>
              <a:gd name="T67" fmla="*/ 1060 h 3426"/>
              <a:gd name="T68" fmla="*/ 3161 w 3187"/>
              <a:gd name="T69" fmla="*/ 2007 h 3426"/>
              <a:gd name="T70" fmla="*/ 2981 w 3187"/>
              <a:gd name="T71" fmla="*/ 2210 h 3426"/>
              <a:gd name="T72" fmla="*/ 865 w 3187"/>
              <a:gd name="T73" fmla="*/ 2253 h 3426"/>
              <a:gd name="T74" fmla="*/ 712 w 3187"/>
              <a:gd name="T75" fmla="*/ 2495 h 3426"/>
              <a:gd name="T76" fmla="*/ 838 w 3187"/>
              <a:gd name="T77" fmla="*/ 2646 h 3426"/>
              <a:gd name="T78" fmla="*/ 2844 w 3187"/>
              <a:gd name="T79" fmla="*/ 2683 h 3426"/>
              <a:gd name="T80" fmla="*/ 3045 w 3187"/>
              <a:gd name="T81" fmla="*/ 2862 h 3426"/>
              <a:gd name="T82" fmla="*/ 3078 w 3187"/>
              <a:gd name="T83" fmla="*/ 3136 h 3426"/>
              <a:gd name="T84" fmla="*/ 2925 w 3187"/>
              <a:gd name="T85" fmla="*/ 3356 h 3426"/>
              <a:gd name="T86" fmla="*/ 2657 w 3187"/>
              <a:gd name="T87" fmla="*/ 3423 h 3426"/>
              <a:gd name="T88" fmla="*/ 2418 w 3187"/>
              <a:gd name="T89" fmla="*/ 3296 h 3426"/>
              <a:gd name="T90" fmla="*/ 2321 w 3187"/>
              <a:gd name="T91" fmla="*/ 3042 h 3426"/>
              <a:gd name="T92" fmla="*/ 1518 w 3187"/>
              <a:gd name="T93" fmla="*/ 2848 h 3426"/>
              <a:gd name="T94" fmla="*/ 1568 w 3187"/>
              <a:gd name="T95" fmla="*/ 3090 h 3426"/>
              <a:gd name="T96" fmla="*/ 1442 w 3187"/>
              <a:gd name="T97" fmla="*/ 3328 h 3426"/>
              <a:gd name="T98" fmla="*/ 1187 w 3187"/>
              <a:gd name="T99" fmla="*/ 3426 h 3426"/>
              <a:gd name="T100" fmla="*/ 932 w 3187"/>
              <a:gd name="T101" fmla="*/ 3329 h 3426"/>
              <a:gd name="T102" fmla="*/ 806 w 3187"/>
              <a:gd name="T103" fmla="*/ 3090 h 3426"/>
              <a:gd name="T104" fmla="*/ 858 w 3187"/>
              <a:gd name="T105" fmla="*/ 2845 h 3426"/>
              <a:gd name="T106" fmla="*/ 617 w 3187"/>
              <a:gd name="T107" fmla="*/ 2717 h 3426"/>
              <a:gd name="T108" fmla="*/ 519 w 3187"/>
              <a:gd name="T109" fmla="*/ 2459 h 3426"/>
              <a:gd name="T110" fmla="*/ 3 w 3187"/>
              <a:gd name="T111" fmla="*/ 122 h 3426"/>
              <a:gd name="T112" fmla="*/ 49 w 3187"/>
              <a:gd name="T113" fmla="*/ 12 h 3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187" h="3426">
                <a:moveTo>
                  <a:pt x="2707" y="2847"/>
                </a:moveTo>
                <a:lnTo>
                  <a:pt x="2672" y="2850"/>
                </a:lnTo>
                <a:lnTo>
                  <a:pt x="2639" y="2860"/>
                </a:lnTo>
                <a:lnTo>
                  <a:pt x="2608" y="2874"/>
                </a:lnTo>
                <a:lnTo>
                  <a:pt x="2582" y="2893"/>
                </a:lnTo>
                <a:lnTo>
                  <a:pt x="2558" y="2917"/>
                </a:lnTo>
                <a:lnTo>
                  <a:pt x="2539" y="2943"/>
                </a:lnTo>
                <a:lnTo>
                  <a:pt x="2525" y="2973"/>
                </a:lnTo>
                <a:lnTo>
                  <a:pt x="2515" y="3007"/>
                </a:lnTo>
                <a:lnTo>
                  <a:pt x="2512" y="3041"/>
                </a:lnTo>
                <a:lnTo>
                  <a:pt x="2515" y="3075"/>
                </a:lnTo>
                <a:lnTo>
                  <a:pt x="2525" y="3108"/>
                </a:lnTo>
                <a:lnTo>
                  <a:pt x="2539" y="3138"/>
                </a:lnTo>
                <a:lnTo>
                  <a:pt x="2558" y="3165"/>
                </a:lnTo>
                <a:lnTo>
                  <a:pt x="2582" y="3189"/>
                </a:lnTo>
                <a:lnTo>
                  <a:pt x="2608" y="3208"/>
                </a:lnTo>
                <a:lnTo>
                  <a:pt x="2639" y="3222"/>
                </a:lnTo>
                <a:lnTo>
                  <a:pt x="2672" y="3232"/>
                </a:lnTo>
                <a:lnTo>
                  <a:pt x="2707" y="3235"/>
                </a:lnTo>
                <a:lnTo>
                  <a:pt x="2741" y="3232"/>
                </a:lnTo>
                <a:lnTo>
                  <a:pt x="2773" y="3222"/>
                </a:lnTo>
                <a:lnTo>
                  <a:pt x="2804" y="3208"/>
                </a:lnTo>
                <a:lnTo>
                  <a:pt x="2831" y="3189"/>
                </a:lnTo>
                <a:lnTo>
                  <a:pt x="2855" y="3166"/>
                </a:lnTo>
                <a:lnTo>
                  <a:pt x="2874" y="3139"/>
                </a:lnTo>
                <a:lnTo>
                  <a:pt x="2888" y="3109"/>
                </a:lnTo>
                <a:lnTo>
                  <a:pt x="2898" y="3075"/>
                </a:lnTo>
                <a:lnTo>
                  <a:pt x="2901" y="3041"/>
                </a:lnTo>
                <a:lnTo>
                  <a:pt x="2898" y="3006"/>
                </a:lnTo>
                <a:lnTo>
                  <a:pt x="2888" y="2973"/>
                </a:lnTo>
                <a:lnTo>
                  <a:pt x="2874" y="2943"/>
                </a:lnTo>
                <a:lnTo>
                  <a:pt x="2855" y="2916"/>
                </a:lnTo>
                <a:lnTo>
                  <a:pt x="2831" y="2893"/>
                </a:lnTo>
                <a:lnTo>
                  <a:pt x="2804" y="2874"/>
                </a:lnTo>
                <a:lnTo>
                  <a:pt x="2773" y="2860"/>
                </a:lnTo>
                <a:lnTo>
                  <a:pt x="2741" y="2850"/>
                </a:lnTo>
                <a:lnTo>
                  <a:pt x="2707" y="2847"/>
                </a:lnTo>
                <a:close/>
                <a:moveTo>
                  <a:pt x="1188" y="2847"/>
                </a:moveTo>
                <a:lnTo>
                  <a:pt x="1153" y="2850"/>
                </a:lnTo>
                <a:lnTo>
                  <a:pt x="1120" y="2860"/>
                </a:lnTo>
                <a:lnTo>
                  <a:pt x="1090" y="2874"/>
                </a:lnTo>
                <a:lnTo>
                  <a:pt x="1063" y="2893"/>
                </a:lnTo>
                <a:lnTo>
                  <a:pt x="1040" y="2917"/>
                </a:lnTo>
                <a:lnTo>
                  <a:pt x="1020" y="2943"/>
                </a:lnTo>
                <a:lnTo>
                  <a:pt x="1007" y="2973"/>
                </a:lnTo>
                <a:lnTo>
                  <a:pt x="997" y="3007"/>
                </a:lnTo>
                <a:lnTo>
                  <a:pt x="994" y="3041"/>
                </a:lnTo>
                <a:lnTo>
                  <a:pt x="997" y="3075"/>
                </a:lnTo>
                <a:lnTo>
                  <a:pt x="1007" y="3108"/>
                </a:lnTo>
                <a:lnTo>
                  <a:pt x="1020" y="3138"/>
                </a:lnTo>
                <a:lnTo>
                  <a:pt x="1040" y="3165"/>
                </a:lnTo>
                <a:lnTo>
                  <a:pt x="1063" y="3189"/>
                </a:lnTo>
                <a:lnTo>
                  <a:pt x="1090" y="3208"/>
                </a:lnTo>
                <a:lnTo>
                  <a:pt x="1120" y="3222"/>
                </a:lnTo>
                <a:lnTo>
                  <a:pt x="1153" y="3232"/>
                </a:lnTo>
                <a:lnTo>
                  <a:pt x="1188" y="3235"/>
                </a:lnTo>
                <a:lnTo>
                  <a:pt x="1223" y="3232"/>
                </a:lnTo>
                <a:lnTo>
                  <a:pt x="1255" y="3222"/>
                </a:lnTo>
                <a:lnTo>
                  <a:pt x="1285" y="3208"/>
                </a:lnTo>
                <a:lnTo>
                  <a:pt x="1313" y="3189"/>
                </a:lnTo>
                <a:lnTo>
                  <a:pt x="1336" y="3166"/>
                </a:lnTo>
                <a:lnTo>
                  <a:pt x="1355" y="3139"/>
                </a:lnTo>
                <a:lnTo>
                  <a:pt x="1370" y="3109"/>
                </a:lnTo>
                <a:lnTo>
                  <a:pt x="1378" y="3075"/>
                </a:lnTo>
                <a:lnTo>
                  <a:pt x="1381" y="3041"/>
                </a:lnTo>
                <a:lnTo>
                  <a:pt x="1378" y="3006"/>
                </a:lnTo>
                <a:lnTo>
                  <a:pt x="1370" y="2973"/>
                </a:lnTo>
                <a:lnTo>
                  <a:pt x="1355" y="2943"/>
                </a:lnTo>
                <a:lnTo>
                  <a:pt x="1336" y="2916"/>
                </a:lnTo>
                <a:lnTo>
                  <a:pt x="1313" y="2893"/>
                </a:lnTo>
                <a:lnTo>
                  <a:pt x="1285" y="2874"/>
                </a:lnTo>
                <a:lnTo>
                  <a:pt x="1255" y="2860"/>
                </a:lnTo>
                <a:lnTo>
                  <a:pt x="1223" y="2850"/>
                </a:lnTo>
                <a:lnTo>
                  <a:pt x="1188" y="2847"/>
                </a:lnTo>
                <a:close/>
                <a:moveTo>
                  <a:pt x="709" y="840"/>
                </a:moveTo>
                <a:lnTo>
                  <a:pt x="709" y="1867"/>
                </a:lnTo>
                <a:lnTo>
                  <a:pt x="712" y="1903"/>
                </a:lnTo>
                <a:lnTo>
                  <a:pt x="722" y="1936"/>
                </a:lnTo>
                <a:lnTo>
                  <a:pt x="736" y="1967"/>
                </a:lnTo>
                <a:lnTo>
                  <a:pt x="756" y="1994"/>
                </a:lnTo>
                <a:lnTo>
                  <a:pt x="780" y="2018"/>
                </a:lnTo>
                <a:lnTo>
                  <a:pt x="807" y="2038"/>
                </a:lnTo>
                <a:lnTo>
                  <a:pt x="838" y="2053"/>
                </a:lnTo>
                <a:lnTo>
                  <a:pt x="872" y="2062"/>
                </a:lnTo>
                <a:lnTo>
                  <a:pt x="907" y="2065"/>
                </a:lnTo>
                <a:lnTo>
                  <a:pt x="2798" y="2065"/>
                </a:lnTo>
                <a:lnTo>
                  <a:pt x="2834" y="2062"/>
                </a:lnTo>
                <a:lnTo>
                  <a:pt x="2867" y="2053"/>
                </a:lnTo>
                <a:lnTo>
                  <a:pt x="2899" y="2038"/>
                </a:lnTo>
                <a:lnTo>
                  <a:pt x="2926" y="2018"/>
                </a:lnTo>
                <a:lnTo>
                  <a:pt x="2950" y="1994"/>
                </a:lnTo>
                <a:lnTo>
                  <a:pt x="2970" y="1967"/>
                </a:lnTo>
                <a:lnTo>
                  <a:pt x="2984" y="1936"/>
                </a:lnTo>
                <a:lnTo>
                  <a:pt x="2994" y="1902"/>
                </a:lnTo>
                <a:lnTo>
                  <a:pt x="2997" y="1866"/>
                </a:lnTo>
                <a:lnTo>
                  <a:pt x="2997" y="1154"/>
                </a:lnTo>
                <a:lnTo>
                  <a:pt x="709" y="840"/>
                </a:lnTo>
                <a:close/>
                <a:moveTo>
                  <a:pt x="89" y="0"/>
                </a:moveTo>
                <a:lnTo>
                  <a:pt x="111" y="2"/>
                </a:lnTo>
                <a:lnTo>
                  <a:pt x="132" y="9"/>
                </a:lnTo>
                <a:lnTo>
                  <a:pt x="652" y="226"/>
                </a:lnTo>
                <a:lnTo>
                  <a:pt x="656" y="229"/>
                </a:lnTo>
                <a:lnTo>
                  <a:pt x="661" y="231"/>
                </a:lnTo>
                <a:lnTo>
                  <a:pt x="662" y="232"/>
                </a:lnTo>
                <a:lnTo>
                  <a:pt x="663" y="232"/>
                </a:lnTo>
                <a:lnTo>
                  <a:pt x="664" y="233"/>
                </a:lnTo>
                <a:lnTo>
                  <a:pt x="666" y="234"/>
                </a:lnTo>
                <a:lnTo>
                  <a:pt x="668" y="236"/>
                </a:lnTo>
                <a:lnTo>
                  <a:pt x="670" y="237"/>
                </a:lnTo>
                <a:lnTo>
                  <a:pt x="672" y="239"/>
                </a:lnTo>
                <a:lnTo>
                  <a:pt x="674" y="240"/>
                </a:lnTo>
                <a:lnTo>
                  <a:pt x="676" y="241"/>
                </a:lnTo>
                <a:lnTo>
                  <a:pt x="678" y="243"/>
                </a:lnTo>
                <a:lnTo>
                  <a:pt x="680" y="245"/>
                </a:lnTo>
                <a:lnTo>
                  <a:pt x="682" y="247"/>
                </a:lnTo>
                <a:lnTo>
                  <a:pt x="689" y="254"/>
                </a:lnTo>
                <a:lnTo>
                  <a:pt x="690" y="256"/>
                </a:lnTo>
                <a:lnTo>
                  <a:pt x="691" y="258"/>
                </a:lnTo>
                <a:lnTo>
                  <a:pt x="693" y="262"/>
                </a:lnTo>
                <a:lnTo>
                  <a:pt x="694" y="263"/>
                </a:lnTo>
                <a:lnTo>
                  <a:pt x="695" y="265"/>
                </a:lnTo>
                <a:lnTo>
                  <a:pt x="698" y="267"/>
                </a:lnTo>
                <a:lnTo>
                  <a:pt x="699" y="269"/>
                </a:lnTo>
                <a:lnTo>
                  <a:pt x="699" y="270"/>
                </a:lnTo>
                <a:lnTo>
                  <a:pt x="700" y="271"/>
                </a:lnTo>
                <a:lnTo>
                  <a:pt x="700" y="272"/>
                </a:lnTo>
                <a:lnTo>
                  <a:pt x="701" y="274"/>
                </a:lnTo>
                <a:lnTo>
                  <a:pt x="702" y="275"/>
                </a:lnTo>
                <a:lnTo>
                  <a:pt x="703" y="278"/>
                </a:lnTo>
                <a:lnTo>
                  <a:pt x="703" y="279"/>
                </a:lnTo>
                <a:lnTo>
                  <a:pt x="704" y="280"/>
                </a:lnTo>
                <a:lnTo>
                  <a:pt x="704" y="281"/>
                </a:lnTo>
                <a:lnTo>
                  <a:pt x="706" y="287"/>
                </a:lnTo>
                <a:lnTo>
                  <a:pt x="706" y="288"/>
                </a:lnTo>
                <a:lnTo>
                  <a:pt x="706" y="289"/>
                </a:lnTo>
                <a:lnTo>
                  <a:pt x="706" y="290"/>
                </a:lnTo>
                <a:lnTo>
                  <a:pt x="707" y="292"/>
                </a:lnTo>
                <a:lnTo>
                  <a:pt x="707" y="294"/>
                </a:lnTo>
                <a:lnTo>
                  <a:pt x="708" y="296"/>
                </a:lnTo>
                <a:lnTo>
                  <a:pt x="708" y="299"/>
                </a:lnTo>
                <a:lnTo>
                  <a:pt x="708" y="303"/>
                </a:lnTo>
                <a:lnTo>
                  <a:pt x="709" y="304"/>
                </a:lnTo>
                <a:lnTo>
                  <a:pt x="709" y="305"/>
                </a:lnTo>
                <a:lnTo>
                  <a:pt x="710" y="308"/>
                </a:lnTo>
                <a:lnTo>
                  <a:pt x="710" y="312"/>
                </a:lnTo>
                <a:lnTo>
                  <a:pt x="710" y="315"/>
                </a:lnTo>
                <a:lnTo>
                  <a:pt x="710" y="649"/>
                </a:lnTo>
                <a:lnTo>
                  <a:pt x="3105" y="979"/>
                </a:lnTo>
                <a:lnTo>
                  <a:pt x="3108" y="979"/>
                </a:lnTo>
                <a:lnTo>
                  <a:pt x="3109" y="979"/>
                </a:lnTo>
                <a:lnTo>
                  <a:pt x="3111" y="979"/>
                </a:lnTo>
                <a:lnTo>
                  <a:pt x="3112" y="979"/>
                </a:lnTo>
                <a:lnTo>
                  <a:pt x="3114" y="980"/>
                </a:lnTo>
                <a:lnTo>
                  <a:pt x="3116" y="980"/>
                </a:lnTo>
                <a:lnTo>
                  <a:pt x="3118" y="981"/>
                </a:lnTo>
                <a:lnTo>
                  <a:pt x="3119" y="981"/>
                </a:lnTo>
                <a:lnTo>
                  <a:pt x="3121" y="981"/>
                </a:lnTo>
                <a:lnTo>
                  <a:pt x="3122" y="982"/>
                </a:lnTo>
                <a:lnTo>
                  <a:pt x="3124" y="983"/>
                </a:lnTo>
                <a:lnTo>
                  <a:pt x="3126" y="983"/>
                </a:lnTo>
                <a:lnTo>
                  <a:pt x="3130" y="985"/>
                </a:lnTo>
                <a:lnTo>
                  <a:pt x="3139" y="990"/>
                </a:lnTo>
                <a:lnTo>
                  <a:pt x="3141" y="992"/>
                </a:lnTo>
                <a:lnTo>
                  <a:pt x="3144" y="993"/>
                </a:lnTo>
                <a:lnTo>
                  <a:pt x="3145" y="994"/>
                </a:lnTo>
                <a:lnTo>
                  <a:pt x="3147" y="995"/>
                </a:lnTo>
                <a:lnTo>
                  <a:pt x="3149" y="996"/>
                </a:lnTo>
                <a:lnTo>
                  <a:pt x="3151" y="998"/>
                </a:lnTo>
                <a:lnTo>
                  <a:pt x="3152" y="999"/>
                </a:lnTo>
                <a:lnTo>
                  <a:pt x="3153" y="1000"/>
                </a:lnTo>
                <a:lnTo>
                  <a:pt x="3154" y="1001"/>
                </a:lnTo>
                <a:lnTo>
                  <a:pt x="3159" y="1004"/>
                </a:lnTo>
                <a:lnTo>
                  <a:pt x="3160" y="1005"/>
                </a:lnTo>
                <a:lnTo>
                  <a:pt x="3161" y="1005"/>
                </a:lnTo>
                <a:lnTo>
                  <a:pt x="3161" y="1007"/>
                </a:lnTo>
                <a:lnTo>
                  <a:pt x="3162" y="1008"/>
                </a:lnTo>
                <a:lnTo>
                  <a:pt x="3163" y="1009"/>
                </a:lnTo>
                <a:lnTo>
                  <a:pt x="3164" y="1010"/>
                </a:lnTo>
                <a:lnTo>
                  <a:pt x="3165" y="1011"/>
                </a:lnTo>
                <a:lnTo>
                  <a:pt x="3166" y="1012"/>
                </a:lnTo>
                <a:lnTo>
                  <a:pt x="3167" y="1013"/>
                </a:lnTo>
                <a:lnTo>
                  <a:pt x="3168" y="1016"/>
                </a:lnTo>
                <a:lnTo>
                  <a:pt x="3169" y="1017"/>
                </a:lnTo>
                <a:lnTo>
                  <a:pt x="3169" y="1018"/>
                </a:lnTo>
                <a:lnTo>
                  <a:pt x="3171" y="1020"/>
                </a:lnTo>
                <a:lnTo>
                  <a:pt x="3172" y="1022"/>
                </a:lnTo>
                <a:lnTo>
                  <a:pt x="3173" y="1023"/>
                </a:lnTo>
                <a:lnTo>
                  <a:pt x="3174" y="1025"/>
                </a:lnTo>
                <a:lnTo>
                  <a:pt x="3176" y="1029"/>
                </a:lnTo>
                <a:lnTo>
                  <a:pt x="3177" y="1031"/>
                </a:lnTo>
                <a:lnTo>
                  <a:pt x="3179" y="1033"/>
                </a:lnTo>
                <a:lnTo>
                  <a:pt x="3180" y="1035"/>
                </a:lnTo>
                <a:lnTo>
                  <a:pt x="3181" y="1037"/>
                </a:lnTo>
                <a:lnTo>
                  <a:pt x="3182" y="1040"/>
                </a:lnTo>
                <a:lnTo>
                  <a:pt x="3183" y="1042"/>
                </a:lnTo>
                <a:lnTo>
                  <a:pt x="3183" y="1044"/>
                </a:lnTo>
                <a:lnTo>
                  <a:pt x="3184" y="1046"/>
                </a:lnTo>
                <a:lnTo>
                  <a:pt x="3185" y="1049"/>
                </a:lnTo>
                <a:lnTo>
                  <a:pt x="3185" y="1051"/>
                </a:lnTo>
                <a:lnTo>
                  <a:pt x="3186" y="1053"/>
                </a:lnTo>
                <a:lnTo>
                  <a:pt x="3186" y="1055"/>
                </a:lnTo>
                <a:lnTo>
                  <a:pt x="3186" y="1057"/>
                </a:lnTo>
                <a:lnTo>
                  <a:pt x="3187" y="1058"/>
                </a:lnTo>
                <a:lnTo>
                  <a:pt x="3187" y="1060"/>
                </a:lnTo>
                <a:lnTo>
                  <a:pt x="3187" y="1062"/>
                </a:lnTo>
                <a:lnTo>
                  <a:pt x="3187" y="1065"/>
                </a:lnTo>
                <a:lnTo>
                  <a:pt x="3187" y="1867"/>
                </a:lnTo>
                <a:lnTo>
                  <a:pt x="3184" y="1915"/>
                </a:lnTo>
                <a:lnTo>
                  <a:pt x="3175" y="1962"/>
                </a:lnTo>
                <a:lnTo>
                  <a:pt x="3161" y="2007"/>
                </a:lnTo>
                <a:lnTo>
                  <a:pt x="3142" y="2050"/>
                </a:lnTo>
                <a:lnTo>
                  <a:pt x="3117" y="2088"/>
                </a:lnTo>
                <a:lnTo>
                  <a:pt x="3089" y="2125"/>
                </a:lnTo>
                <a:lnTo>
                  <a:pt x="3056" y="2157"/>
                </a:lnTo>
                <a:lnTo>
                  <a:pt x="3020" y="2185"/>
                </a:lnTo>
                <a:lnTo>
                  <a:pt x="2981" y="2210"/>
                </a:lnTo>
                <a:lnTo>
                  <a:pt x="2938" y="2229"/>
                </a:lnTo>
                <a:lnTo>
                  <a:pt x="2893" y="2244"/>
                </a:lnTo>
                <a:lnTo>
                  <a:pt x="2846" y="2252"/>
                </a:lnTo>
                <a:lnTo>
                  <a:pt x="2798" y="2255"/>
                </a:lnTo>
                <a:lnTo>
                  <a:pt x="907" y="2255"/>
                </a:lnTo>
                <a:lnTo>
                  <a:pt x="865" y="2253"/>
                </a:lnTo>
                <a:lnTo>
                  <a:pt x="823" y="2247"/>
                </a:lnTo>
                <a:lnTo>
                  <a:pt x="783" y="2235"/>
                </a:lnTo>
                <a:lnTo>
                  <a:pt x="745" y="2221"/>
                </a:lnTo>
                <a:lnTo>
                  <a:pt x="709" y="2202"/>
                </a:lnTo>
                <a:lnTo>
                  <a:pt x="709" y="2459"/>
                </a:lnTo>
                <a:lnTo>
                  <a:pt x="712" y="2495"/>
                </a:lnTo>
                <a:lnTo>
                  <a:pt x="722" y="2528"/>
                </a:lnTo>
                <a:lnTo>
                  <a:pt x="736" y="2559"/>
                </a:lnTo>
                <a:lnTo>
                  <a:pt x="756" y="2588"/>
                </a:lnTo>
                <a:lnTo>
                  <a:pt x="780" y="2612"/>
                </a:lnTo>
                <a:lnTo>
                  <a:pt x="807" y="2630"/>
                </a:lnTo>
                <a:lnTo>
                  <a:pt x="838" y="2646"/>
                </a:lnTo>
                <a:lnTo>
                  <a:pt x="872" y="2655"/>
                </a:lnTo>
                <a:lnTo>
                  <a:pt x="907" y="2658"/>
                </a:lnTo>
                <a:lnTo>
                  <a:pt x="2705" y="2658"/>
                </a:lnTo>
                <a:lnTo>
                  <a:pt x="2754" y="2661"/>
                </a:lnTo>
                <a:lnTo>
                  <a:pt x="2801" y="2670"/>
                </a:lnTo>
                <a:lnTo>
                  <a:pt x="2844" y="2683"/>
                </a:lnTo>
                <a:lnTo>
                  <a:pt x="2886" y="2703"/>
                </a:lnTo>
                <a:lnTo>
                  <a:pt x="2925" y="2727"/>
                </a:lnTo>
                <a:lnTo>
                  <a:pt x="2960" y="2755"/>
                </a:lnTo>
                <a:lnTo>
                  <a:pt x="2993" y="2787"/>
                </a:lnTo>
                <a:lnTo>
                  <a:pt x="3021" y="2823"/>
                </a:lnTo>
                <a:lnTo>
                  <a:pt x="3045" y="2862"/>
                </a:lnTo>
                <a:lnTo>
                  <a:pt x="3064" y="2903"/>
                </a:lnTo>
                <a:lnTo>
                  <a:pt x="3078" y="2947"/>
                </a:lnTo>
                <a:lnTo>
                  <a:pt x="3087" y="2994"/>
                </a:lnTo>
                <a:lnTo>
                  <a:pt x="3090" y="3042"/>
                </a:lnTo>
                <a:lnTo>
                  <a:pt x="3087" y="3090"/>
                </a:lnTo>
                <a:lnTo>
                  <a:pt x="3078" y="3136"/>
                </a:lnTo>
                <a:lnTo>
                  <a:pt x="3064" y="3180"/>
                </a:lnTo>
                <a:lnTo>
                  <a:pt x="3045" y="3221"/>
                </a:lnTo>
                <a:lnTo>
                  <a:pt x="3021" y="3261"/>
                </a:lnTo>
                <a:lnTo>
                  <a:pt x="2993" y="3296"/>
                </a:lnTo>
                <a:lnTo>
                  <a:pt x="2960" y="3328"/>
                </a:lnTo>
                <a:lnTo>
                  <a:pt x="2925" y="3356"/>
                </a:lnTo>
                <a:lnTo>
                  <a:pt x="2886" y="3380"/>
                </a:lnTo>
                <a:lnTo>
                  <a:pt x="2844" y="3400"/>
                </a:lnTo>
                <a:lnTo>
                  <a:pt x="2801" y="3413"/>
                </a:lnTo>
                <a:lnTo>
                  <a:pt x="2754" y="3423"/>
                </a:lnTo>
                <a:lnTo>
                  <a:pt x="2705" y="3426"/>
                </a:lnTo>
                <a:lnTo>
                  <a:pt x="2657" y="3423"/>
                </a:lnTo>
                <a:lnTo>
                  <a:pt x="2612" y="3413"/>
                </a:lnTo>
                <a:lnTo>
                  <a:pt x="2568" y="3400"/>
                </a:lnTo>
                <a:lnTo>
                  <a:pt x="2526" y="3380"/>
                </a:lnTo>
                <a:lnTo>
                  <a:pt x="2486" y="3357"/>
                </a:lnTo>
                <a:lnTo>
                  <a:pt x="2451" y="3329"/>
                </a:lnTo>
                <a:lnTo>
                  <a:pt x="2418" y="3296"/>
                </a:lnTo>
                <a:lnTo>
                  <a:pt x="2390" y="3261"/>
                </a:lnTo>
                <a:lnTo>
                  <a:pt x="2367" y="3222"/>
                </a:lnTo>
                <a:lnTo>
                  <a:pt x="2347" y="3181"/>
                </a:lnTo>
                <a:lnTo>
                  <a:pt x="2334" y="3136"/>
                </a:lnTo>
                <a:lnTo>
                  <a:pt x="2324" y="3090"/>
                </a:lnTo>
                <a:lnTo>
                  <a:pt x="2321" y="3042"/>
                </a:lnTo>
                <a:lnTo>
                  <a:pt x="2323" y="3000"/>
                </a:lnTo>
                <a:lnTo>
                  <a:pt x="2331" y="2960"/>
                </a:lnTo>
                <a:lnTo>
                  <a:pt x="2341" y="2920"/>
                </a:lnTo>
                <a:lnTo>
                  <a:pt x="2356" y="2884"/>
                </a:lnTo>
                <a:lnTo>
                  <a:pt x="2374" y="2848"/>
                </a:lnTo>
                <a:lnTo>
                  <a:pt x="1518" y="2848"/>
                </a:lnTo>
                <a:lnTo>
                  <a:pt x="1537" y="2883"/>
                </a:lnTo>
                <a:lnTo>
                  <a:pt x="1552" y="2920"/>
                </a:lnTo>
                <a:lnTo>
                  <a:pt x="1562" y="2960"/>
                </a:lnTo>
                <a:lnTo>
                  <a:pt x="1569" y="3000"/>
                </a:lnTo>
                <a:lnTo>
                  <a:pt x="1572" y="3042"/>
                </a:lnTo>
                <a:lnTo>
                  <a:pt x="1568" y="3090"/>
                </a:lnTo>
                <a:lnTo>
                  <a:pt x="1560" y="3136"/>
                </a:lnTo>
                <a:lnTo>
                  <a:pt x="1545" y="3180"/>
                </a:lnTo>
                <a:lnTo>
                  <a:pt x="1527" y="3221"/>
                </a:lnTo>
                <a:lnTo>
                  <a:pt x="1503" y="3261"/>
                </a:lnTo>
                <a:lnTo>
                  <a:pt x="1474" y="3296"/>
                </a:lnTo>
                <a:lnTo>
                  <a:pt x="1442" y="3328"/>
                </a:lnTo>
                <a:lnTo>
                  <a:pt x="1407" y="3356"/>
                </a:lnTo>
                <a:lnTo>
                  <a:pt x="1368" y="3380"/>
                </a:lnTo>
                <a:lnTo>
                  <a:pt x="1326" y="3400"/>
                </a:lnTo>
                <a:lnTo>
                  <a:pt x="1281" y="3413"/>
                </a:lnTo>
                <a:lnTo>
                  <a:pt x="1235" y="3423"/>
                </a:lnTo>
                <a:lnTo>
                  <a:pt x="1187" y="3426"/>
                </a:lnTo>
                <a:lnTo>
                  <a:pt x="1139" y="3423"/>
                </a:lnTo>
                <a:lnTo>
                  <a:pt x="1092" y="3413"/>
                </a:lnTo>
                <a:lnTo>
                  <a:pt x="1048" y="3400"/>
                </a:lnTo>
                <a:lnTo>
                  <a:pt x="1007" y="3380"/>
                </a:lnTo>
                <a:lnTo>
                  <a:pt x="968" y="3357"/>
                </a:lnTo>
                <a:lnTo>
                  <a:pt x="932" y="3329"/>
                </a:lnTo>
                <a:lnTo>
                  <a:pt x="900" y="3296"/>
                </a:lnTo>
                <a:lnTo>
                  <a:pt x="872" y="3261"/>
                </a:lnTo>
                <a:lnTo>
                  <a:pt x="848" y="3222"/>
                </a:lnTo>
                <a:lnTo>
                  <a:pt x="829" y="3181"/>
                </a:lnTo>
                <a:lnTo>
                  <a:pt x="814" y="3136"/>
                </a:lnTo>
                <a:lnTo>
                  <a:pt x="806" y="3090"/>
                </a:lnTo>
                <a:lnTo>
                  <a:pt x="803" y="3042"/>
                </a:lnTo>
                <a:lnTo>
                  <a:pt x="805" y="2999"/>
                </a:lnTo>
                <a:lnTo>
                  <a:pt x="812" y="2958"/>
                </a:lnTo>
                <a:lnTo>
                  <a:pt x="824" y="2918"/>
                </a:lnTo>
                <a:lnTo>
                  <a:pt x="838" y="2880"/>
                </a:lnTo>
                <a:lnTo>
                  <a:pt x="858" y="2845"/>
                </a:lnTo>
                <a:lnTo>
                  <a:pt x="811" y="2836"/>
                </a:lnTo>
                <a:lnTo>
                  <a:pt x="766" y="2821"/>
                </a:lnTo>
                <a:lnTo>
                  <a:pt x="725" y="2801"/>
                </a:lnTo>
                <a:lnTo>
                  <a:pt x="685" y="2777"/>
                </a:lnTo>
                <a:lnTo>
                  <a:pt x="649" y="2749"/>
                </a:lnTo>
                <a:lnTo>
                  <a:pt x="617" y="2717"/>
                </a:lnTo>
                <a:lnTo>
                  <a:pt x="588" y="2680"/>
                </a:lnTo>
                <a:lnTo>
                  <a:pt x="564" y="2642"/>
                </a:lnTo>
                <a:lnTo>
                  <a:pt x="545" y="2599"/>
                </a:lnTo>
                <a:lnTo>
                  <a:pt x="530" y="2555"/>
                </a:lnTo>
                <a:lnTo>
                  <a:pt x="522" y="2508"/>
                </a:lnTo>
                <a:lnTo>
                  <a:pt x="519" y="2459"/>
                </a:lnTo>
                <a:lnTo>
                  <a:pt x="519" y="378"/>
                </a:lnTo>
                <a:lnTo>
                  <a:pt x="57" y="184"/>
                </a:lnTo>
                <a:lnTo>
                  <a:pt x="39" y="172"/>
                </a:lnTo>
                <a:lnTo>
                  <a:pt x="23" y="159"/>
                </a:lnTo>
                <a:lnTo>
                  <a:pt x="10" y="141"/>
                </a:lnTo>
                <a:lnTo>
                  <a:pt x="3" y="122"/>
                </a:lnTo>
                <a:lnTo>
                  <a:pt x="0" y="101"/>
                </a:lnTo>
                <a:lnTo>
                  <a:pt x="1" y="79"/>
                </a:lnTo>
                <a:lnTo>
                  <a:pt x="7" y="59"/>
                </a:lnTo>
                <a:lnTo>
                  <a:pt x="18" y="40"/>
                </a:lnTo>
                <a:lnTo>
                  <a:pt x="32" y="24"/>
                </a:lnTo>
                <a:lnTo>
                  <a:pt x="49" y="12"/>
                </a:lnTo>
                <a:lnTo>
                  <a:pt x="69" y="4"/>
                </a:lnTo>
                <a:lnTo>
                  <a:pt x="89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11" name="Group 21"/>
          <p:cNvGrpSpPr/>
          <p:nvPr/>
        </p:nvGrpSpPr>
        <p:grpSpPr>
          <a:xfrm>
            <a:off x="7807167" y="4767389"/>
            <a:ext cx="508208" cy="596132"/>
            <a:chOff x="1671638" y="5013325"/>
            <a:chExt cx="458787" cy="538162"/>
          </a:xfrm>
          <a:solidFill>
            <a:schemeClr val="accent3"/>
          </a:solidFill>
        </p:grpSpPr>
        <p:sp>
          <p:nvSpPr>
            <p:cNvPr id="12" name="Freeform 211"/>
            <p:cNvSpPr>
              <a:spLocks noEditPoints="1"/>
            </p:cNvSpPr>
            <p:nvPr/>
          </p:nvSpPr>
          <p:spPr bwMode="auto">
            <a:xfrm>
              <a:off x="1784350" y="5013325"/>
              <a:ext cx="233362" cy="290512"/>
            </a:xfrm>
            <a:custGeom>
              <a:avLst/>
              <a:gdLst>
                <a:gd name="T0" fmla="*/ 662 w 1465"/>
                <a:gd name="T1" fmla="*/ 193 h 1829"/>
                <a:gd name="T2" fmla="*/ 555 w 1465"/>
                <a:gd name="T3" fmla="*/ 214 h 1829"/>
                <a:gd name="T4" fmla="*/ 441 w 1465"/>
                <a:gd name="T5" fmla="*/ 263 h 1829"/>
                <a:gd name="T6" fmla="*/ 332 w 1465"/>
                <a:gd name="T7" fmla="*/ 351 h 1829"/>
                <a:gd name="T8" fmla="*/ 247 w 1465"/>
                <a:gd name="T9" fmla="*/ 489 h 1829"/>
                <a:gd name="T10" fmla="*/ 199 w 1465"/>
                <a:gd name="T11" fmla="*/ 688 h 1829"/>
                <a:gd name="T12" fmla="*/ 193 w 1465"/>
                <a:gd name="T13" fmla="*/ 755 h 1829"/>
                <a:gd name="T14" fmla="*/ 190 w 1465"/>
                <a:gd name="T15" fmla="*/ 808 h 1829"/>
                <a:gd name="T16" fmla="*/ 190 w 1465"/>
                <a:gd name="T17" fmla="*/ 943 h 1829"/>
                <a:gd name="T18" fmla="*/ 209 w 1465"/>
                <a:gd name="T19" fmla="*/ 1123 h 1829"/>
                <a:gd name="T20" fmla="*/ 264 w 1465"/>
                <a:gd name="T21" fmla="*/ 1317 h 1829"/>
                <a:gd name="T22" fmla="*/ 367 w 1465"/>
                <a:gd name="T23" fmla="*/ 1489 h 1829"/>
                <a:gd name="T24" fmla="*/ 523 w 1465"/>
                <a:gd name="T25" fmla="*/ 1601 h 1829"/>
                <a:gd name="T26" fmla="*/ 729 w 1465"/>
                <a:gd name="T27" fmla="*/ 1639 h 1829"/>
                <a:gd name="T28" fmla="*/ 895 w 1465"/>
                <a:gd name="T29" fmla="*/ 1617 h 1829"/>
                <a:gd name="T30" fmla="*/ 1063 w 1465"/>
                <a:gd name="T31" fmla="*/ 1524 h 1829"/>
                <a:gd name="T32" fmla="*/ 1181 w 1465"/>
                <a:gd name="T33" fmla="*/ 1363 h 1829"/>
                <a:gd name="T34" fmla="*/ 1246 w 1465"/>
                <a:gd name="T35" fmla="*/ 1172 h 1829"/>
                <a:gd name="T36" fmla="*/ 1272 w 1465"/>
                <a:gd name="T37" fmla="*/ 985 h 1829"/>
                <a:gd name="T38" fmla="*/ 1276 w 1465"/>
                <a:gd name="T39" fmla="*/ 836 h 1829"/>
                <a:gd name="T40" fmla="*/ 1272 w 1465"/>
                <a:gd name="T41" fmla="*/ 759 h 1829"/>
                <a:gd name="T42" fmla="*/ 1270 w 1465"/>
                <a:gd name="T43" fmla="*/ 748 h 1829"/>
                <a:gd name="T44" fmla="*/ 1234 w 1465"/>
                <a:gd name="T45" fmla="*/ 534 h 1829"/>
                <a:gd name="T46" fmla="*/ 1156 w 1465"/>
                <a:gd name="T47" fmla="*/ 383 h 1829"/>
                <a:gd name="T48" fmla="*/ 1052 w 1465"/>
                <a:gd name="T49" fmla="*/ 282 h 1829"/>
                <a:gd name="T50" fmla="*/ 934 w 1465"/>
                <a:gd name="T51" fmla="*/ 223 h 1829"/>
                <a:gd name="T52" fmla="*/ 817 w 1465"/>
                <a:gd name="T53" fmla="*/ 197 h 1829"/>
                <a:gd name="T54" fmla="*/ 728 w 1465"/>
                <a:gd name="T55" fmla="*/ 190 h 1829"/>
                <a:gd name="T56" fmla="*/ 878 w 1465"/>
                <a:gd name="T57" fmla="*/ 13 h 1829"/>
                <a:gd name="T58" fmla="*/ 1119 w 1465"/>
                <a:gd name="T59" fmla="*/ 99 h 1829"/>
                <a:gd name="T60" fmla="*/ 1225 w 1465"/>
                <a:gd name="T61" fmla="*/ 176 h 1829"/>
                <a:gd name="T62" fmla="*/ 1326 w 1465"/>
                <a:gd name="T63" fmla="*/ 292 h 1829"/>
                <a:gd name="T64" fmla="*/ 1407 w 1465"/>
                <a:gd name="T65" fmla="*/ 454 h 1829"/>
                <a:gd name="T66" fmla="*/ 1455 w 1465"/>
                <a:gd name="T67" fmla="*/ 673 h 1829"/>
                <a:gd name="T68" fmla="*/ 1463 w 1465"/>
                <a:gd name="T69" fmla="*/ 789 h 1829"/>
                <a:gd name="T70" fmla="*/ 1464 w 1465"/>
                <a:gd name="T71" fmla="*/ 933 h 1829"/>
                <a:gd name="T72" fmla="*/ 1445 w 1465"/>
                <a:gd name="T73" fmla="*/ 1134 h 1829"/>
                <a:gd name="T74" fmla="*/ 1388 w 1465"/>
                <a:gd name="T75" fmla="*/ 1356 h 1829"/>
                <a:gd name="T76" fmla="*/ 1277 w 1465"/>
                <a:gd name="T77" fmla="*/ 1568 h 1829"/>
                <a:gd name="T78" fmla="*/ 1102 w 1465"/>
                <a:gd name="T79" fmla="*/ 1731 h 1829"/>
                <a:gd name="T80" fmla="*/ 874 w 1465"/>
                <a:gd name="T81" fmla="*/ 1817 h 1829"/>
                <a:gd name="T82" fmla="*/ 653 w 1465"/>
                <a:gd name="T83" fmla="*/ 1826 h 1829"/>
                <a:gd name="T84" fmla="*/ 415 w 1465"/>
                <a:gd name="T85" fmla="*/ 1760 h 1829"/>
                <a:gd name="T86" fmla="*/ 226 w 1465"/>
                <a:gd name="T87" fmla="*/ 1615 h 1829"/>
                <a:gd name="T88" fmla="*/ 99 w 1465"/>
                <a:gd name="T89" fmla="*/ 1412 h 1829"/>
                <a:gd name="T90" fmla="*/ 31 w 1465"/>
                <a:gd name="T91" fmla="*/ 1189 h 1829"/>
                <a:gd name="T92" fmla="*/ 3 w 1465"/>
                <a:gd name="T93" fmla="*/ 980 h 1829"/>
                <a:gd name="T94" fmla="*/ 1 w 1465"/>
                <a:gd name="T95" fmla="*/ 818 h 1829"/>
                <a:gd name="T96" fmla="*/ 6 w 1465"/>
                <a:gd name="T97" fmla="*/ 737 h 1829"/>
                <a:gd name="T98" fmla="*/ 42 w 1465"/>
                <a:gd name="T99" fmla="*/ 502 h 1829"/>
                <a:gd name="T100" fmla="*/ 118 w 1465"/>
                <a:gd name="T101" fmla="*/ 325 h 1829"/>
                <a:gd name="T102" fmla="*/ 216 w 1465"/>
                <a:gd name="T103" fmla="*/ 198 h 1829"/>
                <a:gd name="T104" fmla="*/ 324 w 1465"/>
                <a:gd name="T105" fmla="*/ 112 h 1829"/>
                <a:gd name="T106" fmla="*/ 514 w 1465"/>
                <a:gd name="T107" fmla="*/ 29 h 1829"/>
                <a:gd name="T108" fmla="*/ 696 w 1465"/>
                <a:gd name="T109" fmla="*/ 0 h 1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65" h="1829">
                  <a:moveTo>
                    <a:pt x="728" y="190"/>
                  </a:moveTo>
                  <a:lnTo>
                    <a:pt x="708" y="190"/>
                  </a:lnTo>
                  <a:lnTo>
                    <a:pt x="685" y="191"/>
                  </a:lnTo>
                  <a:lnTo>
                    <a:pt x="662" y="193"/>
                  </a:lnTo>
                  <a:lnTo>
                    <a:pt x="637" y="197"/>
                  </a:lnTo>
                  <a:lnTo>
                    <a:pt x="610" y="201"/>
                  </a:lnTo>
                  <a:lnTo>
                    <a:pt x="583" y="207"/>
                  </a:lnTo>
                  <a:lnTo>
                    <a:pt x="555" y="214"/>
                  </a:lnTo>
                  <a:lnTo>
                    <a:pt x="526" y="223"/>
                  </a:lnTo>
                  <a:lnTo>
                    <a:pt x="497" y="234"/>
                  </a:lnTo>
                  <a:lnTo>
                    <a:pt x="469" y="247"/>
                  </a:lnTo>
                  <a:lnTo>
                    <a:pt x="441" y="263"/>
                  </a:lnTo>
                  <a:lnTo>
                    <a:pt x="412" y="280"/>
                  </a:lnTo>
                  <a:lnTo>
                    <a:pt x="385" y="301"/>
                  </a:lnTo>
                  <a:lnTo>
                    <a:pt x="358" y="325"/>
                  </a:lnTo>
                  <a:lnTo>
                    <a:pt x="332" y="351"/>
                  </a:lnTo>
                  <a:lnTo>
                    <a:pt x="308" y="380"/>
                  </a:lnTo>
                  <a:lnTo>
                    <a:pt x="286" y="413"/>
                  </a:lnTo>
                  <a:lnTo>
                    <a:pt x="266" y="449"/>
                  </a:lnTo>
                  <a:lnTo>
                    <a:pt x="247" y="489"/>
                  </a:lnTo>
                  <a:lnTo>
                    <a:pt x="231" y="532"/>
                  </a:lnTo>
                  <a:lnTo>
                    <a:pt x="218" y="580"/>
                  </a:lnTo>
                  <a:lnTo>
                    <a:pt x="206" y="632"/>
                  </a:lnTo>
                  <a:lnTo>
                    <a:pt x="199" y="688"/>
                  </a:lnTo>
                  <a:lnTo>
                    <a:pt x="194" y="748"/>
                  </a:lnTo>
                  <a:lnTo>
                    <a:pt x="194" y="750"/>
                  </a:lnTo>
                  <a:lnTo>
                    <a:pt x="194" y="752"/>
                  </a:lnTo>
                  <a:lnTo>
                    <a:pt x="193" y="755"/>
                  </a:lnTo>
                  <a:lnTo>
                    <a:pt x="193" y="759"/>
                  </a:lnTo>
                  <a:lnTo>
                    <a:pt x="192" y="769"/>
                  </a:lnTo>
                  <a:lnTo>
                    <a:pt x="191" y="786"/>
                  </a:lnTo>
                  <a:lnTo>
                    <a:pt x="190" y="808"/>
                  </a:lnTo>
                  <a:lnTo>
                    <a:pt x="189" y="836"/>
                  </a:lnTo>
                  <a:lnTo>
                    <a:pt x="189" y="867"/>
                  </a:lnTo>
                  <a:lnTo>
                    <a:pt x="189" y="903"/>
                  </a:lnTo>
                  <a:lnTo>
                    <a:pt x="190" y="943"/>
                  </a:lnTo>
                  <a:lnTo>
                    <a:pt x="193" y="985"/>
                  </a:lnTo>
                  <a:lnTo>
                    <a:pt x="197" y="1029"/>
                  </a:lnTo>
                  <a:lnTo>
                    <a:pt x="202" y="1076"/>
                  </a:lnTo>
                  <a:lnTo>
                    <a:pt x="209" y="1123"/>
                  </a:lnTo>
                  <a:lnTo>
                    <a:pt x="220" y="1172"/>
                  </a:lnTo>
                  <a:lnTo>
                    <a:pt x="231" y="1221"/>
                  </a:lnTo>
                  <a:lnTo>
                    <a:pt x="246" y="1269"/>
                  </a:lnTo>
                  <a:lnTo>
                    <a:pt x="264" y="1317"/>
                  </a:lnTo>
                  <a:lnTo>
                    <a:pt x="285" y="1363"/>
                  </a:lnTo>
                  <a:lnTo>
                    <a:pt x="308" y="1408"/>
                  </a:lnTo>
                  <a:lnTo>
                    <a:pt x="336" y="1450"/>
                  </a:lnTo>
                  <a:lnTo>
                    <a:pt x="367" y="1489"/>
                  </a:lnTo>
                  <a:lnTo>
                    <a:pt x="401" y="1524"/>
                  </a:lnTo>
                  <a:lnTo>
                    <a:pt x="440" y="1554"/>
                  </a:lnTo>
                  <a:lnTo>
                    <a:pt x="480" y="1580"/>
                  </a:lnTo>
                  <a:lnTo>
                    <a:pt x="523" y="1601"/>
                  </a:lnTo>
                  <a:lnTo>
                    <a:pt x="570" y="1617"/>
                  </a:lnTo>
                  <a:lnTo>
                    <a:pt x="619" y="1630"/>
                  </a:lnTo>
                  <a:lnTo>
                    <a:pt x="672" y="1637"/>
                  </a:lnTo>
                  <a:lnTo>
                    <a:pt x="729" y="1639"/>
                  </a:lnTo>
                  <a:lnTo>
                    <a:pt x="736" y="1639"/>
                  </a:lnTo>
                  <a:lnTo>
                    <a:pt x="792" y="1637"/>
                  </a:lnTo>
                  <a:lnTo>
                    <a:pt x="846" y="1630"/>
                  </a:lnTo>
                  <a:lnTo>
                    <a:pt x="895" y="1617"/>
                  </a:lnTo>
                  <a:lnTo>
                    <a:pt x="942" y="1601"/>
                  </a:lnTo>
                  <a:lnTo>
                    <a:pt x="985" y="1580"/>
                  </a:lnTo>
                  <a:lnTo>
                    <a:pt x="1025" y="1554"/>
                  </a:lnTo>
                  <a:lnTo>
                    <a:pt x="1063" y="1524"/>
                  </a:lnTo>
                  <a:lnTo>
                    <a:pt x="1098" y="1489"/>
                  </a:lnTo>
                  <a:lnTo>
                    <a:pt x="1130" y="1450"/>
                  </a:lnTo>
                  <a:lnTo>
                    <a:pt x="1156" y="1408"/>
                  </a:lnTo>
                  <a:lnTo>
                    <a:pt x="1181" y="1363"/>
                  </a:lnTo>
                  <a:lnTo>
                    <a:pt x="1202" y="1317"/>
                  </a:lnTo>
                  <a:lnTo>
                    <a:pt x="1219" y="1269"/>
                  </a:lnTo>
                  <a:lnTo>
                    <a:pt x="1234" y="1221"/>
                  </a:lnTo>
                  <a:lnTo>
                    <a:pt x="1246" y="1172"/>
                  </a:lnTo>
                  <a:lnTo>
                    <a:pt x="1256" y="1123"/>
                  </a:lnTo>
                  <a:lnTo>
                    <a:pt x="1263" y="1076"/>
                  </a:lnTo>
                  <a:lnTo>
                    <a:pt x="1269" y="1029"/>
                  </a:lnTo>
                  <a:lnTo>
                    <a:pt x="1272" y="985"/>
                  </a:lnTo>
                  <a:lnTo>
                    <a:pt x="1275" y="943"/>
                  </a:lnTo>
                  <a:lnTo>
                    <a:pt x="1276" y="903"/>
                  </a:lnTo>
                  <a:lnTo>
                    <a:pt x="1276" y="868"/>
                  </a:lnTo>
                  <a:lnTo>
                    <a:pt x="1276" y="836"/>
                  </a:lnTo>
                  <a:lnTo>
                    <a:pt x="1275" y="808"/>
                  </a:lnTo>
                  <a:lnTo>
                    <a:pt x="1274" y="787"/>
                  </a:lnTo>
                  <a:lnTo>
                    <a:pt x="1272" y="769"/>
                  </a:lnTo>
                  <a:lnTo>
                    <a:pt x="1272" y="759"/>
                  </a:lnTo>
                  <a:lnTo>
                    <a:pt x="1271" y="755"/>
                  </a:lnTo>
                  <a:lnTo>
                    <a:pt x="1271" y="752"/>
                  </a:lnTo>
                  <a:lnTo>
                    <a:pt x="1271" y="750"/>
                  </a:lnTo>
                  <a:lnTo>
                    <a:pt x="1270" y="748"/>
                  </a:lnTo>
                  <a:lnTo>
                    <a:pt x="1266" y="688"/>
                  </a:lnTo>
                  <a:lnTo>
                    <a:pt x="1259" y="634"/>
                  </a:lnTo>
                  <a:lnTo>
                    <a:pt x="1247" y="582"/>
                  </a:lnTo>
                  <a:lnTo>
                    <a:pt x="1234" y="534"/>
                  </a:lnTo>
                  <a:lnTo>
                    <a:pt x="1218" y="491"/>
                  </a:lnTo>
                  <a:lnTo>
                    <a:pt x="1200" y="452"/>
                  </a:lnTo>
                  <a:lnTo>
                    <a:pt x="1179" y="416"/>
                  </a:lnTo>
                  <a:lnTo>
                    <a:pt x="1156" y="383"/>
                  </a:lnTo>
                  <a:lnTo>
                    <a:pt x="1133" y="353"/>
                  </a:lnTo>
                  <a:lnTo>
                    <a:pt x="1107" y="327"/>
                  </a:lnTo>
                  <a:lnTo>
                    <a:pt x="1080" y="303"/>
                  </a:lnTo>
                  <a:lnTo>
                    <a:pt x="1052" y="282"/>
                  </a:lnTo>
                  <a:lnTo>
                    <a:pt x="1023" y="265"/>
                  </a:lnTo>
                  <a:lnTo>
                    <a:pt x="994" y="248"/>
                  </a:lnTo>
                  <a:lnTo>
                    <a:pt x="964" y="235"/>
                  </a:lnTo>
                  <a:lnTo>
                    <a:pt x="934" y="223"/>
                  </a:lnTo>
                  <a:lnTo>
                    <a:pt x="904" y="214"/>
                  </a:lnTo>
                  <a:lnTo>
                    <a:pt x="874" y="207"/>
                  </a:lnTo>
                  <a:lnTo>
                    <a:pt x="846" y="201"/>
                  </a:lnTo>
                  <a:lnTo>
                    <a:pt x="817" y="197"/>
                  </a:lnTo>
                  <a:lnTo>
                    <a:pt x="789" y="193"/>
                  </a:lnTo>
                  <a:lnTo>
                    <a:pt x="762" y="191"/>
                  </a:lnTo>
                  <a:lnTo>
                    <a:pt x="736" y="190"/>
                  </a:lnTo>
                  <a:lnTo>
                    <a:pt x="728" y="190"/>
                  </a:lnTo>
                  <a:close/>
                  <a:moveTo>
                    <a:pt x="729" y="0"/>
                  </a:moveTo>
                  <a:lnTo>
                    <a:pt x="740" y="0"/>
                  </a:lnTo>
                  <a:lnTo>
                    <a:pt x="810" y="4"/>
                  </a:lnTo>
                  <a:lnTo>
                    <a:pt x="878" y="13"/>
                  </a:lnTo>
                  <a:lnTo>
                    <a:pt x="942" y="27"/>
                  </a:lnTo>
                  <a:lnTo>
                    <a:pt x="1004" y="47"/>
                  </a:lnTo>
                  <a:lnTo>
                    <a:pt x="1062" y="70"/>
                  </a:lnTo>
                  <a:lnTo>
                    <a:pt x="1119" y="99"/>
                  </a:lnTo>
                  <a:lnTo>
                    <a:pt x="1145" y="115"/>
                  </a:lnTo>
                  <a:lnTo>
                    <a:pt x="1171" y="132"/>
                  </a:lnTo>
                  <a:lnTo>
                    <a:pt x="1198" y="153"/>
                  </a:lnTo>
                  <a:lnTo>
                    <a:pt x="1225" y="176"/>
                  </a:lnTo>
                  <a:lnTo>
                    <a:pt x="1250" y="201"/>
                  </a:lnTo>
                  <a:lnTo>
                    <a:pt x="1276" y="228"/>
                  </a:lnTo>
                  <a:lnTo>
                    <a:pt x="1302" y="259"/>
                  </a:lnTo>
                  <a:lnTo>
                    <a:pt x="1326" y="292"/>
                  </a:lnTo>
                  <a:lnTo>
                    <a:pt x="1349" y="327"/>
                  </a:lnTo>
                  <a:lnTo>
                    <a:pt x="1370" y="366"/>
                  </a:lnTo>
                  <a:lnTo>
                    <a:pt x="1390" y="408"/>
                  </a:lnTo>
                  <a:lnTo>
                    <a:pt x="1407" y="454"/>
                  </a:lnTo>
                  <a:lnTo>
                    <a:pt x="1423" y="503"/>
                  </a:lnTo>
                  <a:lnTo>
                    <a:pt x="1436" y="556"/>
                  </a:lnTo>
                  <a:lnTo>
                    <a:pt x="1447" y="613"/>
                  </a:lnTo>
                  <a:lnTo>
                    <a:pt x="1455" y="673"/>
                  </a:lnTo>
                  <a:lnTo>
                    <a:pt x="1460" y="737"/>
                  </a:lnTo>
                  <a:lnTo>
                    <a:pt x="1460" y="747"/>
                  </a:lnTo>
                  <a:lnTo>
                    <a:pt x="1462" y="765"/>
                  </a:lnTo>
                  <a:lnTo>
                    <a:pt x="1463" y="789"/>
                  </a:lnTo>
                  <a:lnTo>
                    <a:pt x="1464" y="818"/>
                  </a:lnTo>
                  <a:lnTo>
                    <a:pt x="1465" y="852"/>
                  </a:lnTo>
                  <a:lnTo>
                    <a:pt x="1465" y="891"/>
                  </a:lnTo>
                  <a:lnTo>
                    <a:pt x="1464" y="933"/>
                  </a:lnTo>
                  <a:lnTo>
                    <a:pt x="1462" y="980"/>
                  </a:lnTo>
                  <a:lnTo>
                    <a:pt x="1458" y="1028"/>
                  </a:lnTo>
                  <a:lnTo>
                    <a:pt x="1453" y="1080"/>
                  </a:lnTo>
                  <a:lnTo>
                    <a:pt x="1445" y="1134"/>
                  </a:lnTo>
                  <a:lnTo>
                    <a:pt x="1435" y="1189"/>
                  </a:lnTo>
                  <a:lnTo>
                    <a:pt x="1422" y="1244"/>
                  </a:lnTo>
                  <a:lnTo>
                    <a:pt x="1406" y="1300"/>
                  </a:lnTo>
                  <a:lnTo>
                    <a:pt x="1388" y="1356"/>
                  </a:lnTo>
                  <a:lnTo>
                    <a:pt x="1366" y="1412"/>
                  </a:lnTo>
                  <a:lnTo>
                    <a:pt x="1340" y="1465"/>
                  </a:lnTo>
                  <a:lnTo>
                    <a:pt x="1311" y="1517"/>
                  </a:lnTo>
                  <a:lnTo>
                    <a:pt x="1277" y="1568"/>
                  </a:lnTo>
                  <a:lnTo>
                    <a:pt x="1239" y="1615"/>
                  </a:lnTo>
                  <a:lnTo>
                    <a:pt x="1197" y="1659"/>
                  </a:lnTo>
                  <a:lnTo>
                    <a:pt x="1150" y="1698"/>
                  </a:lnTo>
                  <a:lnTo>
                    <a:pt x="1102" y="1731"/>
                  </a:lnTo>
                  <a:lnTo>
                    <a:pt x="1049" y="1760"/>
                  </a:lnTo>
                  <a:lnTo>
                    <a:pt x="994" y="1784"/>
                  </a:lnTo>
                  <a:lnTo>
                    <a:pt x="936" y="1803"/>
                  </a:lnTo>
                  <a:lnTo>
                    <a:pt x="874" y="1817"/>
                  </a:lnTo>
                  <a:lnTo>
                    <a:pt x="810" y="1826"/>
                  </a:lnTo>
                  <a:lnTo>
                    <a:pt x="743" y="1829"/>
                  </a:lnTo>
                  <a:lnTo>
                    <a:pt x="721" y="1829"/>
                  </a:lnTo>
                  <a:lnTo>
                    <a:pt x="653" y="1826"/>
                  </a:lnTo>
                  <a:lnTo>
                    <a:pt x="589" y="1817"/>
                  </a:lnTo>
                  <a:lnTo>
                    <a:pt x="528" y="1803"/>
                  </a:lnTo>
                  <a:lnTo>
                    <a:pt x="471" y="1784"/>
                  </a:lnTo>
                  <a:lnTo>
                    <a:pt x="415" y="1760"/>
                  </a:lnTo>
                  <a:lnTo>
                    <a:pt x="363" y="1731"/>
                  </a:lnTo>
                  <a:lnTo>
                    <a:pt x="315" y="1698"/>
                  </a:lnTo>
                  <a:lnTo>
                    <a:pt x="268" y="1659"/>
                  </a:lnTo>
                  <a:lnTo>
                    <a:pt x="226" y="1615"/>
                  </a:lnTo>
                  <a:lnTo>
                    <a:pt x="188" y="1568"/>
                  </a:lnTo>
                  <a:lnTo>
                    <a:pt x="155" y="1517"/>
                  </a:lnTo>
                  <a:lnTo>
                    <a:pt x="125" y="1465"/>
                  </a:lnTo>
                  <a:lnTo>
                    <a:pt x="99" y="1412"/>
                  </a:lnTo>
                  <a:lnTo>
                    <a:pt x="77" y="1356"/>
                  </a:lnTo>
                  <a:lnTo>
                    <a:pt x="58" y="1300"/>
                  </a:lnTo>
                  <a:lnTo>
                    <a:pt x="43" y="1244"/>
                  </a:lnTo>
                  <a:lnTo>
                    <a:pt x="31" y="1189"/>
                  </a:lnTo>
                  <a:lnTo>
                    <a:pt x="20" y="1134"/>
                  </a:lnTo>
                  <a:lnTo>
                    <a:pt x="13" y="1080"/>
                  </a:lnTo>
                  <a:lnTo>
                    <a:pt x="7" y="1028"/>
                  </a:lnTo>
                  <a:lnTo>
                    <a:pt x="3" y="980"/>
                  </a:lnTo>
                  <a:lnTo>
                    <a:pt x="1" y="933"/>
                  </a:lnTo>
                  <a:lnTo>
                    <a:pt x="0" y="891"/>
                  </a:lnTo>
                  <a:lnTo>
                    <a:pt x="0" y="852"/>
                  </a:lnTo>
                  <a:lnTo>
                    <a:pt x="1" y="818"/>
                  </a:lnTo>
                  <a:lnTo>
                    <a:pt x="2" y="789"/>
                  </a:lnTo>
                  <a:lnTo>
                    <a:pt x="3" y="765"/>
                  </a:lnTo>
                  <a:lnTo>
                    <a:pt x="5" y="747"/>
                  </a:lnTo>
                  <a:lnTo>
                    <a:pt x="6" y="737"/>
                  </a:lnTo>
                  <a:lnTo>
                    <a:pt x="10" y="672"/>
                  </a:lnTo>
                  <a:lnTo>
                    <a:pt x="18" y="612"/>
                  </a:lnTo>
                  <a:lnTo>
                    <a:pt x="29" y="555"/>
                  </a:lnTo>
                  <a:lnTo>
                    <a:pt x="42" y="502"/>
                  </a:lnTo>
                  <a:lnTo>
                    <a:pt x="58" y="453"/>
                  </a:lnTo>
                  <a:lnTo>
                    <a:pt x="76" y="406"/>
                  </a:lnTo>
                  <a:lnTo>
                    <a:pt x="97" y="364"/>
                  </a:lnTo>
                  <a:lnTo>
                    <a:pt x="118" y="325"/>
                  </a:lnTo>
                  <a:lnTo>
                    <a:pt x="141" y="289"/>
                  </a:lnTo>
                  <a:lnTo>
                    <a:pt x="166" y="255"/>
                  </a:lnTo>
                  <a:lnTo>
                    <a:pt x="191" y="225"/>
                  </a:lnTo>
                  <a:lnTo>
                    <a:pt x="216" y="198"/>
                  </a:lnTo>
                  <a:lnTo>
                    <a:pt x="243" y="173"/>
                  </a:lnTo>
                  <a:lnTo>
                    <a:pt x="270" y="150"/>
                  </a:lnTo>
                  <a:lnTo>
                    <a:pt x="297" y="130"/>
                  </a:lnTo>
                  <a:lnTo>
                    <a:pt x="324" y="112"/>
                  </a:lnTo>
                  <a:lnTo>
                    <a:pt x="351" y="96"/>
                  </a:lnTo>
                  <a:lnTo>
                    <a:pt x="406" y="68"/>
                  </a:lnTo>
                  <a:lnTo>
                    <a:pt x="460" y="46"/>
                  </a:lnTo>
                  <a:lnTo>
                    <a:pt x="514" y="29"/>
                  </a:lnTo>
                  <a:lnTo>
                    <a:pt x="566" y="17"/>
                  </a:lnTo>
                  <a:lnTo>
                    <a:pt x="613" y="8"/>
                  </a:lnTo>
                  <a:lnTo>
                    <a:pt x="658" y="3"/>
                  </a:lnTo>
                  <a:lnTo>
                    <a:pt x="696" y="0"/>
                  </a:lnTo>
                  <a:lnTo>
                    <a:pt x="7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3" name="Freeform 212"/>
            <p:cNvSpPr/>
            <p:nvPr/>
          </p:nvSpPr>
          <p:spPr bwMode="auto">
            <a:xfrm>
              <a:off x="1671638" y="5302250"/>
              <a:ext cx="458787" cy="249237"/>
            </a:xfrm>
            <a:custGeom>
              <a:avLst/>
              <a:gdLst>
                <a:gd name="T0" fmla="*/ 1041 w 2887"/>
                <a:gd name="T1" fmla="*/ 40 h 1572"/>
                <a:gd name="T2" fmla="*/ 1047 w 2887"/>
                <a:gd name="T3" fmla="*/ 141 h 1572"/>
                <a:gd name="T4" fmla="*/ 994 w 2887"/>
                <a:gd name="T5" fmla="*/ 189 h 1572"/>
                <a:gd name="T6" fmla="*/ 876 w 2887"/>
                <a:gd name="T7" fmla="*/ 260 h 1572"/>
                <a:gd name="T8" fmla="*/ 681 w 2887"/>
                <a:gd name="T9" fmla="*/ 358 h 1572"/>
                <a:gd name="T10" fmla="*/ 432 w 2887"/>
                <a:gd name="T11" fmla="*/ 451 h 1572"/>
                <a:gd name="T12" fmla="*/ 269 w 2887"/>
                <a:gd name="T13" fmla="*/ 541 h 1572"/>
                <a:gd name="T14" fmla="*/ 207 w 2887"/>
                <a:gd name="T15" fmla="*/ 688 h 1572"/>
                <a:gd name="T16" fmla="*/ 190 w 2887"/>
                <a:gd name="T17" fmla="*/ 860 h 1572"/>
                <a:gd name="T18" fmla="*/ 192 w 2887"/>
                <a:gd name="T19" fmla="*/ 988 h 1572"/>
                <a:gd name="T20" fmla="*/ 251 w 2887"/>
                <a:gd name="T21" fmla="*/ 1119 h 1572"/>
                <a:gd name="T22" fmla="*/ 462 w 2887"/>
                <a:gd name="T23" fmla="*/ 1211 h 1572"/>
                <a:gd name="T24" fmla="*/ 794 w 2887"/>
                <a:gd name="T25" fmla="*/ 1311 h 1572"/>
                <a:gd name="T26" fmla="*/ 1237 w 2887"/>
                <a:gd name="T27" fmla="*/ 1376 h 1572"/>
                <a:gd name="T28" fmla="*/ 1748 w 2887"/>
                <a:gd name="T29" fmla="*/ 1368 h 1572"/>
                <a:gd name="T30" fmla="*/ 2170 w 2887"/>
                <a:gd name="T31" fmla="*/ 1293 h 1572"/>
                <a:gd name="T32" fmla="*/ 2479 w 2887"/>
                <a:gd name="T33" fmla="*/ 1191 h 1572"/>
                <a:gd name="T34" fmla="*/ 2662 w 2887"/>
                <a:gd name="T35" fmla="*/ 1107 h 1572"/>
                <a:gd name="T36" fmla="*/ 2697 w 2887"/>
                <a:gd name="T37" fmla="*/ 950 h 1572"/>
                <a:gd name="T38" fmla="*/ 2694 w 2887"/>
                <a:gd name="T39" fmla="*/ 791 h 1572"/>
                <a:gd name="T40" fmla="*/ 2663 w 2887"/>
                <a:gd name="T41" fmla="*/ 625 h 1572"/>
                <a:gd name="T42" fmla="*/ 2572 w 2887"/>
                <a:gd name="T43" fmla="*/ 498 h 1572"/>
                <a:gd name="T44" fmla="*/ 2350 w 2887"/>
                <a:gd name="T45" fmla="*/ 416 h 1572"/>
                <a:gd name="T46" fmla="*/ 2119 w 2887"/>
                <a:gd name="T47" fmla="*/ 318 h 1572"/>
                <a:gd name="T48" fmla="*/ 1953 w 2887"/>
                <a:gd name="T49" fmla="*/ 227 h 1572"/>
                <a:gd name="T50" fmla="*/ 1873 w 2887"/>
                <a:gd name="T51" fmla="*/ 176 h 1572"/>
                <a:gd name="T52" fmla="*/ 1828 w 2887"/>
                <a:gd name="T53" fmla="*/ 101 h 1572"/>
                <a:gd name="T54" fmla="*/ 1877 w 2887"/>
                <a:gd name="T55" fmla="*/ 12 h 1572"/>
                <a:gd name="T56" fmla="*/ 1977 w 2887"/>
                <a:gd name="T57" fmla="*/ 18 h 1572"/>
                <a:gd name="T58" fmla="*/ 2035 w 2887"/>
                <a:gd name="T59" fmla="*/ 55 h 1572"/>
                <a:gd name="T60" fmla="*/ 2188 w 2887"/>
                <a:gd name="T61" fmla="*/ 141 h 1572"/>
                <a:gd name="T62" fmla="*/ 2408 w 2887"/>
                <a:gd name="T63" fmla="*/ 236 h 1572"/>
                <a:gd name="T64" fmla="*/ 2568 w 2887"/>
                <a:gd name="T65" fmla="*/ 285 h 1572"/>
                <a:gd name="T66" fmla="*/ 2745 w 2887"/>
                <a:gd name="T67" fmla="*/ 399 h 1572"/>
                <a:gd name="T68" fmla="*/ 2839 w 2887"/>
                <a:gd name="T69" fmla="*/ 557 h 1572"/>
                <a:gd name="T70" fmla="*/ 2878 w 2887"/>
                <a:gd name="T71" fmla="*/ 721 h 1572"/>
                <a:gd name="T72" fmla="*/ 2886 w 2887"/>
                <a:gd name="T73" fmla="*/ 855 h 1572"/>
                <a:gd name="T74" fmla="*/ 2887 w 2887"/>
                <a:gd name="T75" fmla="*/ 907 h 1572"/>
                <a:gd name="T76" fmla="*/ 2879 w 2887"/>
                <a:gd name="T77" fmla="*/ 1064 h 1572"/>
                <a:gd name="T78" fmla="*/ 2844 w 2887"/>
                <a:gd name="T79" fmla="*/ 1209 h 1572"/>
                <a:gd name="T80" fmla="*/ 2788 w 2887"/>
                <a:gd name="T81" fmla="*/ 1253 h 1572"/>
                <a:gd name="T82" fmla="*/ 2651 w 2887"/>
                <a:gd name="T83" fmla="*/ 1324 h 1572"/>
                <a:gd name="T84" fmla="*/ 2411 w 2887"/>
                <a:gd name="T85" fmla="*/ 1419 h 1572"/>
                <a:gd name="T86" fmla="*/ 2071 w 2887"/>
                <a:gd name="T87" fmla="*/ 1510 h 1572"/>
                <a:gd name="T88" fmla="*/ 1640 w 2887"/>
                <a:gd name="T89" fmla="*/ 1567 h 1572"/>
                <a:gd name="T90" fmla="*/ 1143 w 2887"/>
                <a:gd name="T91" fmla="*/ 1558 h 1572"/>
                <a:gd name="T92" fmla="*/ 718 w 2887"/>
                <a:gd name="T93" fmla="*/ 1488 h 1572"/>
                <a:gd name="T94" fmla="*/ 392 w 2887"/>
                <a:gd name="T95" fmla="*/ 1389 h 1572"/>
                <a:gd name="T96" fmla="*/ 177 w 2887"/>
                <a:gd name="T97" fmla="*/ 1295 h 1572"/>
                <a:gd name="T98" fmla="*/ 77 w 2887"/>
                <a:gd name="T99" fmla="*/ 1239 h 1572"/>
                <a:gd name="T100" fmla="*/ 27 w 2887"/>
                <a:gd name="T101" fmla="*/ 1164 h 1572"/>
                <a:gd name="T102" fmla="*/ 3 w 2887"/>
                <a:gd name="T103" fmla="*/ 994 h 1572"/>
                <a:gd name="T104" fmla="*/ 0 w 2887"/>
                <a:gd name="T105" fmla="*/ 873 h 1572"/>
                <a:gd name="T106" fmla="*/ 4 w 2887"/>
                <a:gd name="T107" fmla="*/ 780 h 1572"/>
                <a:gd name="T108" fmla="*/ 27 w 2887"/>
                <a:gd name="T109" fmla="*/ 624 h 1572"/>
                <a:gd name="T110" fmla="*/ 95 w 2887"/>
                <a:gd name="T111" fmla="*/ 459 h 1572"/>
                <a:gd name="T112" fmla="*/ 237 w 2887"/>
                <a:gd name="T113" fmla="*/ 322 h 1572"/>
                <a:gd name="T114" fmla="*/ 379 w 2887"/>
                <a:gd name="T115" fmla="*/ 269 h 1572"/>
                <a:gd name="T116" fmla="*/ 619 w 2887"/>
                <a:gd name="T117" fmla="*/ 179 h 1572"/>
                <a:gd name="T118" fmla="*/ 800 w 2887"/>
                <a:gd name="T119" fmla="*/ 85 h 1572"/>
                <a:gd name="T120" fmla="*/ 900 w 2887"/>
                <a:gd name="T121" fmla="*/ 24 h 1572"/>
                <a:gd name="T122" fmla="*/ 970 w 2887"/>
                <a:gd name="T123" fmla="*/ 0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87" h="1572">
                  <a:moveTo>
                    <a:pt x="970" y="0"/>
                  </a:moveTo>
                  <a:lnTo>
                    <a:pt x="991" y="3"/>
                  </a:lnTo>
                  <a:lnTo>
                    <a:pt x="1010" y="11"/>
                  </a:lnTo>
                  <a:lnTo>
                    <a:pt x="1027" y="24"/>
                  </a:lnTo>
                  <a:lnTo>
                    <a:pt x="1041" y="40"/>
                  </a:lnTo>
                  <a:lnTo>
                    <a:pt x="1053" y="59"/>
                  </a:lnTo>
                  <a:lnTo>
                    <a:pt x="1058" y="80"/>
                  </a:lnTo>
                  <a:lnTo>
                    <a:pt x="1059" y="100"/>
                  </a:lnTo>
                  <a:lnTo>
                    <a:pt x="1055" y="121"/>
                  </a:lnTo>
                  <a:lnTo>
                    <a:pt x="1047" y="141"/>
                  </a:lnTo>
                  <a:lnTo>
                    <a:pt x="1035" y="158"/>
                  </a:lnTo>
                  <a:lnTo>
                    <a:pt x="1018" y="173"/>
                  </a:lnTo>
                  <a:lnTo>
                    <a:pt x="1014" y="175"/>
                  </a:lnTo>
                  <a:lnTo>
                    <a:pt x="1006" y="181"/>
                  </a:lnTo>
                  <a:lnTo>
                    <a:pt x="994" y="189"/>
                  </a:lnTo>
                  <a:lnTo>
                    <a:pt x="977" y="199"/>
                  </a:lnTo>
                  <a:lnTo>
                    <a:pt x="956" y="212"/>
                  </a:lnTo>
                  <a:lnTo>
                    <a:pt x="934" y="226"/>
                  </a:lnTo>
                  <a:lnTo>
                    <a:pt x="906" y="243"/>
                  </a:lnTo>
                  <a:lnTo>
                    <a:pt x="876" y="260"/>
                  </a:lnTo>
                  <a:lnTo>
                    <a:pt x="842" y="279"/>
                  </a:lnTo>
                  <a:lnTo>
                    <a:pt x="806" y="298"/>
                  </a:lnTo>
                  <a:lnTo>
                    <a:pt x="766" y="317"/>
                  </a:lnTo>
                  <a:lnTo>
                    <a:pt x="725" y="338"/>
                  </a:lnTo>
                  <a:lnTo>
                    <a:pt x="681" y="358"/>
                  </a:lnTo>
                  <a:lnTo>
                    <a:pt x="635" y="378"/>
                  </a:lnTo>
                  <a:lnTo>
                    <a:pt x="587" y="398"/>
                  </a:lnTo>
                  <a:lnTo>
                    <a:pt x="536" y="416"/>
                  </a:lnTo>
                  <a:lnTo>
                    <a:pt x="484" y="434"/>
                  </a:lnTo>
                  <a:lnTo>
                    <a:pt x="432" y="451"/>
                  </a:lnTo>
                  <a:lnTo>
                    <a:pt x="377" y="466"/>
                  </a:lnTo>
                  <a:lnTo>
                    <a:pt x="344" y="479"/>
                  </a:lnTo>
                  <a:lnTo>
                    <a:pt x="315" y="497"/>
                  </a:lnTo>
                  <a:lnTo>
                    <a:pt x="290" y="518"/>
                  </a:lnTo>
                  <a:lnTo>
                    <a:pt x="269" y="541"/>
                  </a:lnTo>
                  <a:lnTo>
                    <a:pt x="251" y="566"/>
                  </a:lnTo>
                  <a:lnTo>
                    <a:pt x="237" y="594"/>
                  </a:lnTo>
                  <a:lnTo>
                    <a:pt x="224" y="624"/>
                  </a:lnTo>
                  <a:lnTo>
                    <a:pt x="214" y="655"/>
                  </a:lnTo>
                  <a:lnTo>
                    <a:pt x="207" y="688"/>
                  </a:lnTo>
                  <a:lnTo>
                    <a:pt x="200" y="721"/>
                  </a:lnTo>
                  <a:lnTo>
                    <a:pt x="196" y="755"/>
                  </a:lnTo>
                  <a:lnTo>
                    <a:pt x="193" y="791"/>
                  </a:lnTo>
                  <a:lnTo>
                    <a:pt x="191" y="825"/>
                  </a:lnTo>
                  <a:lnTo>
                    <a:pt x="190" y="860"/>
                  </a:lnTo>
                  <a:lnTo>
                    <a:pt x="189" y="868"/>
                  </a:lnTo>
                  <a:lnTo>
                    <a:pt x="189" y="877"/>
                  </a:lnTo>
                  <a:lnTo>
                    <a:pt x="189" y="911"/>
                  </a:lnTo>
                  <a:lnTo>
                    <a:pt x="190" y="949"/>
                  </a:lnTo>
                  <a:lnTo>
                    <a:pt x="192" y="988"/>
                  </a:lnTo>
                  <a:lnTo>
                    <a:pt x="195" y="1027"/>
                  </a:lnTo>
                  <a:lnTo>
                    <a:pt x="198" y="1063"/>
                  </a:lnTo>
                  <a:lnTo>
                    <a:pt x="203" y="1094"/>
                  </a:lnTo>
                  <a:lnTo>
                    <a:pt x="225" y="1106"/>
                  </a:lnTo>
                  <a:lnTo>
                    <a:pt x="251" y="1119"/>
                  </a:lnTo>
                  <a:lnTo>
                    <a:pt x="283" y="1136"/>
                  </a:lnTo>
                  <a:lnTo>
                    <a:pt x="320" y="1152"/>
                  </a:lnTo>
                  <a:lnTo>
                    <a:pt x="362" y="1172"/>
                  </a:lnTo>
                  <a:lnTo>
                    <a:pt x="409" y="1191"/>
                  </a:lnTo>
                  <a:lnTo>
                    <a:pt x="462" y="1211"/>
                  </a:lnTo>
                  <a:lnTo>
                    <a:pt x="519" y="1232"/>
                  </a:lnTo>
                  <a:lnTo>
                    <a:pt x="580" y="1252"/>
                  </a:lnTo>
                  <a:lnTo>
                    <a:pt x="647" y="1273"/>
                  </a:lnTo>
                  <a:lnTo>
                    <a:pt x="719" y="1293"/>
                  </a:lnTo>
                  <a:lnTo>
                    <a:pt x="794" y="1311"/>
                  </a:lnTo>
                  <a:lnTo>
                    <a:pt x="875" y="1328"/>
                  </a:lnTo>
                  <a:lnTo>
                    <a:pt x="959" y="1343"/>
                  </a:lnTo>
                  <a:lnTo>
                    <a:pt x="1047" y="1357"/>
                  </a:lnTo>
                  <a:lnTo>
                    <a:pt x="1140" y="1368"/>
                  </a:lnTo>
                  <a:lnTo>
                    <a:pt x="1237" y="1376"/>
                  </a:lnTo>
                  <a:lnTo>
                    <a:pt x="1339" y="1382"/>
                  </a:lnTo>
                  <a:lnTo>
                    <a:pt x="1444" y="1383"/>
                  </a:lnTo>
                  <a:lnTo>
                    <a:pt x="1549" y="1382"/>
                  </a:lnTo>
                  <a:lnTo>
                    <a:pt x="1651" y="1376"/>
                  </a:lnTo>
                  <a:lnTo>
                    <a:pt x="1748" y="1368"/>
                  </a:lnTo>
                  <a:lnTo>
                    <a:pt x="1841" y="1357"/>
                  </a:lnTo>
                  <a:lnTo>
                    <a:pt x="1929" y="1343"/>
                  </a:lnTo>
                  <a:lnTo>
                    <a:pt x="2014" y="1328"/>
                  </a:lnTo>
                  <a:lnTo>
                    <a:pt x="2095" y="1311"/>
                  </a:lnTo>
                  <a:lnTo>
                    <a:pt x="2170" y="1293"/>
                  </a:lnTo>
                  <a:lnTo>
                    <a:pt x="2241" y="1273"/>
                  </a:lnTo>
                  <a:lnTo>
                    <a:pt x="2307" y="1253"/>
                  </a:lnTo>
                  <a:lnTo>
                    <a:pt x="2369" y="1233"/>
                  </a:lnTo>
                  <a:lnTo>
                    <a:pt x="2426" y="1212"/>
                  </a:lnTo>
                  <a:lnTo>
                    <a:pt x="2479" y="1191"/>
                  </a:lnTo>
                  <a:lnTo>
                    <a:pt x="2525" y="1172"/>
                  </a:lnTo>
                  <a:lnTo>
                    <a:pt x="2568" y="1153"/>
                  </a:lnTo>
                  <a:lnTo>
                    <a:pt x="2604" y="1136"/>
                  </a:lnTo>
                  <a:lnTo>
                    <a:pt x="2636" y="1120"/>
                  </a:lnTo>
                  <a:lnTo>
                    <a:pt x="2662" y="1107"/>
                  </a:lnTo>
                  <a:lnTo>
                    <a:pt x="2682" y="1094"/>
                  </a:lnTo>
                  <a:lnTo>
                    <a:pt x="2688" y="1063"/>
                  </a:lnTo>
                  <a:lnTo>
                    <a:pt x="2692" y="1027"/>
                  </a:lnTo>
                  <a:lnTo>
                    <a:pt x="2695" y="989"/>
                  </a:lnTo>
                  <a:lnTo>
                    <a:pt x="2697" y="950"/>
                  </a:lnTo>
                  <a:lnTo>
                    <a:pt x="2697" y="911"/>
                  </a:lnTo>
                  <a:lnTo>
                    <a:pt x="2698" y="877"/>
                  </a:lnTo>
                  <a:lnTo>
                    <a:pt x="2697" y="860"/>
                  </a:lnTo>
                  <a:lnTo>
                    <a:pt x="2696" y="826"/>
                  </a:lnTo>
                  <a:lnTo>
                    <a:pt x="2694" y="791"/>
                  </a:lnTo>
                  <a:lnTo>
                    <a:pt x="2691" y="756"/>
                  </a:lnTo>
                  <a:lnTo>
                    <a:pt x="2687" y="722"/>
                  </a:lnTo>
                  <a:lnTo>
                    <a:pt x="2680" y="688"/>
                  </a:lnTo>
                  <a:lnTo>
                    <a:pt x="2673" y="656"/>
                  </a:lnTo>
                  <a:lnTo>
                    <a:pt x="2663" y="625"/>
                  </a:lnTo>
                  <a:lnTo>
                    <a:pt x="2650" y="595"/>
                  </a:lnTo>
                  <a:lnTo>
                    <a:pt x="2636" y="567"/>
                  </a:lnTo>
                  <a:lnTo>
                    <a:pt x="2617" y="541"/>
                  </a:lnTo>
                  <a:lnTo>
                    <a:pt x="2597" y="519"/>
                  </a:lnTo>
                  <a:lnTo>
                    <a:pt x="2572" y="498"/>
                  </a:lnTo>
                  <a:lnTo>
                    <a:pt x="2543" y="481"/>
                  </a:lnTo>
                  <a:lnTo>
                    <a:pt x="2510" y="466"/>
                  </a:lnTo>
                  <a:lnTo>
                    <a:pt x="2455" y="452"/>
                  </a:lnTo>
                  <a:lnTo>
                    <a:pt x="2401" y="435"/>
                  </a:lnTo>
                  <a:lnTo>
                    <a:pt x="2350" y="416"/>
                  </a:lnTo>
                  <a:lnTo>
                    <a:pt x="2300" y="398"/>
                  </a:lnTo>
                  <a:lnTo>
                    <a:pt x="2252" y="379"/>
                  </a:lnTo>
                  <a:lnTo>
                    <a:pt x="2205" y="359"/>
                  </a:lnTo>
                  <a:lnTo>
                    <a:pt x="2162" y="339"/>
                  </a:lnTo>
                  <a:lnTo>
                    <a:pt x="2119" y="318"/>
                  </a:lnTo>
                  <a:lnTo>
                    <a:pt x="2080" y="299"/>
                  </a:lnTo>
                  <a:lnTo>
                    <a:pt x="2044" y="279"/>
                  </a:lnTo>
                  <a:lnTo>
                    <a:pt x="2011" y="261"/>
                  </a:lnTo>
                  <a:lnTo>
                    <a:pt x="1980" y="244"/>
                  </a:lnTo>
                  <a:lnTo>
                    <a:pt x="1953" y="227"/>
                  </a:lnTo>
                  <a:lnTo>
                    <a:pt x="1929" y="213"/>
                  </a:lnTo>
                  <a:lnTo>
                    <a:pt x="1910" y="200"/>
                  </a:lnTo>
                  <a:lnTo>
                    <a:pt x="1893" y="190"/>
                  </a:lnTo>
                  <a:lnTo>
                    <a:pt x="1881" y="182"/>
                  </a:lnTo>
                  <a:lnTo>
                    <a:pt x="1873" y="176"/>
                  </a:lnTo>
                  <a:lnTo>
                    <a:pt x="1868" y="173"/>
                  </a:lnTo>
                  <a:lnTo>
                    <a:pt x="1852" y="158"/>
                  </a:lnTo>
                  <a:lnTo>
                    <a:pt x="1840" y="142"/>
                  </a:lnTo>
                  <a:lnTo>
                    <a:pt x="1831" y="122"/>
                  </a:lnTo>
                  <a:lnTo>
                    <a:pt x="1828" y="101"/>
                  </a:lnTo>
                  <a:lnTo>
                    <a:pt x="1829" y="81"/>
                  </a:lnTo>
                  <a:lnTo>
                    <a:pt x="1834" y="60"/>
                  </a:lnTo>
                  <a:lnTo>
                    <a:pt x="1845" y="41"/>
                  </a:lnTo>
                  <a:lnTo>
                    <a:pt x="1859" y="25"/>
                  </a:lnTo>
                  <a:lnTo>
                    <a:pt x="1877" y="12"/>
                  </a:lnTo>
                  <a:lnTo>
                    <a:pt x="1896" y="4"/>
                  </a:lnTo>
                  <a:lnTo>
                    <a:pt x="1917" y="1"/>
                  </a:lnTo>
                  <a:lnTo>
                    <a:pt x="1938" y="2"/>
                  </a:lnTo>
                  <a:lnTo>
                    <a:pt x="1957" y="7"/>
                  </a:lnTo>
                  <a:lnTo>
                    <a:pt x="1977" y="18"/>
                  </a:lnTo>
                  <a:lnTo>
                    <a:pt x="1980" y="20"/>
                  </a:lnTo>
                  <a:lnTo>
                    <a:pt x="1987" y="25"/>
                  </a:lnTo>
                  <a:lnTo>
                    <a:pt x="2000" y="32"/>
                  </a:lnTo>
                  <a:lnTo>
                    <a:pt x="2015" y="42"/>
                  </a:lnTo>
                  <a:lnTo>
                    <a:pt x="2035" y="55"/>
                  </a:lnTo>
                  <a:lnTo>
                    <a:pt x="2060" y="69"/>
                  </a:lnTo>
                  <a:lnTo>
                    <a:pt x="2086" y="86"/>
                  </a:lnTo>
                  <a:lnTo>
                    <a:pt x="2117" y="102"/>
                  </a:lnTo>
                  <a:lnTo>
                    <a:pt x="2150" y="121"/>
                  </a:lnTo>
                  <a:lnTo>
                    <a:pt x="2188" y="141"/>
                  </a:lnTo>
                  <a:lnTo>
                    <a:pt x="2227" y="159"/>
                  </a:lnTo>
                  <a:lnTo>
                    <a:pt x="2269" y="179"/>
                  </a:lnTo>
                  <a:lnTo>
                    <a:pt x="2313" y="198"/>
                  </a:lnTo>
                  <a:lnTo>
                    <a:pt x="2359" y="218"/>
                  </a:lnTo>
                  <a:lnTo>
                    <a:pt x="2408" y="236"/>
                  </a:lnTo>
                  <a:lnTo>
                    <a:pt x="2457" y="253"/>
                  </a:lnTo>
                  <a:lnTo>
                    <a:pt x="2508" y="269"/>
                  </a:lnTo>
                  <a:lnTo>
                    <a:pt x="2561" y="283"/>
                  </a:lnTo>
                  <a:lnTo>
                    <a:pt x="2564" y="284"/>
                  </a:lnTo>
                  <a:lnTo>
                    <a:pt x="2568" y="285"/>
                  </a:lnTo>
                  <a:lnTo>
                    <a:pt x="2611" y="303"/>
                  </a:lnTo>
                  <a:lnTo>
                    <a:pt x="2650" y="323"/>
                  </a:lnTo>
                  <a:lnTo>
                    <a:pt x="2685" y="346"/>
                  </a:lnTo>
                  <a:lnTo>
                    <a:pt x="2718" y="371"/>
                  </a:lnTo>
                  <a:lnTo>
                    <a:pt x="2745" y="399"/>
                  </a:lnTo>
                  <a:lnTo>
                    <a:pt x="2770" y="428"/>
                  </a:lnTo>
                  <a:lnTo>
                    <a:pt x="2791" y="459"/>
                  </a:lnTo>
                  <a:lnTo>
                    <a:pt x="2810" y="491"/>
                  </a:lnTo>
                  <a:lnTo>
                    <a:pt x="2826" y="524"/>
                  </a:lnTo>
                  <a:lnTo>
                    <a:pt x="2839" y="557"/>
                  </a:lnTo>
                  <a:lnTo>
                    <a:pt x="2851" y="590"/>
                  </a:lnTo>
                  <a:lnTo>
                    <a:pt x="2860" y="624"/>
                  </a:lnTo>
                  <a:lnTo>
                    <a:pt x="2867" y="657"/>
                  </a:lnTo>
                  <a:lnTo>
                    <a:pt x="2872" y="690"/>
                  </a:lnTo>
                  <a:lnTo>
                    <a:pt x="2878" y="721"/>
                  </a:lnTo>
                  <a:lnTo>
                    <a:pt x="2881" y="751"/>
                  </a:lnTo>
                  <a:lnTo>
                    <a:pt x="2883" y="780"/>
                  </a:lnTo>
                  <a:lnTo>
                    <a:pt x="2884" y="807"/>
                  </a:lnTo>
                  <a:lnTo>
                    <a:pt x="2885" y="832"/>
                  </a:lnTo>
                  <a:lnTo>
                    <a:pt x="2886" y="855"/>
                  </a:lnTo>
                  <a:lnTo>
                    <a:pt x="2886" y="864"/>
                  </a:lnTo>
                  <a:lnTo>
                    <a:pt x="2887" y="872"/>
                  </a:lnTo>
                  <a:lnTo>
                    <a:pt x="2887" y="874"/>
                  </a:lnTo>
                  <a:lnTo>
                    <a:pt x="2887" y="888"/>
                  </a:lnTo>
                  <a:lnTo>
                    <a:pt x="2887" y="907"/>
                  </a:lnTo>
                  <a:lnTo>
                    <a:pt x="2886" y="933"/>
                  </a:lnTo>
                  <a:lnTo>
                    <a:pt x="2886" y="962"/>
                  </a:lnTo>
                  <a:lnTo>
                    <a:pt x="2884" y="994"/>
                  </a:lnTo>
                  <a:lnTo>
                    <a:pt x="2882" y="1029"/>
                  </a:lnTo>
                  <a:lnTo>
                    <a:pt x="2879" y="1064"/>
                  </a:lnTo>
                  <a:lnTo>
                    <a:pt x="2875" y="1099"/>
                  </a:lnTo>
                  <a:lnTo>
                    <a:pt x="2868" y="1133"/>
                  </a:lnTo>
                  <a:lnTo>
                    <a:pt x="2861" y="1165"/>
                  </a:lnTo>
                  <a:lnTo>
                    <a:pt x="2853" y="1191"/>
                  </a:lnTo>
                  <a:lnTo>
                    <a:pt x="2844" y="1209"/>
                  </a:lnTo>
                  <a:lnTo>
                    <a:pt x="2831" y="1225"/>
                  </a:lnTo>
                  <a:lnTo>
                    <a:pt x="2817" y="1236"/>
                  </a:lnTo>
                  <a:lnTo>
                    <a:pt x="2812" y="1239"/>
                  </a:lnTo>
                  <a:lnTo>
                    <a:pt x="2802" y="1245"/>
                  </a:lnTo>
                  <a:lnTo>
                    <a:pt x="2788" y="1253"/>
                  </a:lnTo>
                  <a:lnTo>
                    <a:pt x="2769" y="1264"/>
                  </a:lnTo>
                  <a:lnTo>
                    <a:pt x="2746" y="1276"/>
                  </a:lnTo>
                  <a:lnTo>
                    <a:pt x="2720" y="1291"/>
                  </a:lnTo>
                  <a:lnTo>
                    <a:pt x="2688" y="1306"/>
                  </a:lnTo>
                  <a:lnTo>
                    <a:pt x="2651" y="1324"/>
                  </a:lnTo>
                  <a:lnTo>
                    <a:pt x="2612" y="1341"/>
                  </a:lnTo>
                  <a:lnTo>
                    <a:pt x="2568" y="1360"/>
                  </a:lnTo>
                  <a:lnTo>
                    <a:pt x="2519" y="1380"/>
                  </a:lnTo>
                  <a:lnTo>
                    <a:pt x="2467" y="1399"/>
                  </a:lnTo>
                  <a:lnTo>
                    <a:pt x="2411" y="1419"/>
                  </a:lnTo>
                  <a:lnTo>
                    <a:pt x="2351" y="1438"/>
                  </a:lnTo>
                  <a:lnTo>
                    <a:pt x="2287" y="1458"/>
                  </a:lnTo>
                  <a:lnTo>
                    <a:pt x="2219" y="1477"/>
                  </a:lnTo>
                  <a:lnTo>
                    <a:pt x="2146" y="1494"/>
                  </a:lnTo>
                  <a:lnTo>
                    <a:pt x="2071" y="1510"/>
                  </a:lnTo>
                  <a:lnTo>
                    <a:pt x="1992" y="1525"/>
                  </a:lnTo>
                  <a:lnTo>
                    <a:pt x="1910" y="1539"/>
                  </a:lnTo>
                  <a:lnTo>
                    <a:pt x="1823" y="1550"/>
                  </a:lnTo>
                  <a:lnTo>
                    <a:pt x="1734" y="1559"/>
                  </a:lnTo>
                  <a:lnTo>
                    <a:pt x="1640" y="1567"/>
                  </a:lnTo>
                  <a:lnTo>
                    <a:pt x="1544" y="1571"/>
                  </a:lnTo>
                  <a:lnTo>
                    <a:pt x="1444" y="1572"/>
                  </a:lnTo>
                  <a:lnTo>
                    <a:pt x="1341" y="1571"/>
                  </a:lnTo>
                  <a:lnTo>
                    <a:pt x="1240" y="1566"/>
                  </a:lnTo>
                  <a:lnTo>
                    <a:pt x="1143" y="1558"/>
                  </a:lnTo>
                  <a:lnTo>
                    <a:pt x="1050" y="1548"/>
                  </a:lnTo>
                  <a:lnTo>
                    <a:pt x="962" y="1536"/>
                  </a:lnTo>
                  <a:lnTo>
                    <a:pt x="876" y="1522"/>
                  </a:lnTo>
                  <a:lnTo>
                    <a:pt x="795" y="1506"/>
                  </a:lnTo>
                  <a:lnTo>
                    <a:pt x="718" y="1488"/>
                  </a:lnTo>
                  <a:lnTo>
                    <a:pt x="645" y="1469"/>
                  </a:lnTo>
                  <a:lnTo>
                    <a:pt x="575" y="1450"/>
                  </a:lnTo>
                  <a:lnTo>
                    <a:pt x="510" y="1430"/>
                  </a:lnTo>
                  <a:lnTo>
                    <a:pt x="449" y="1409"/>
                  </a:lnTo>
                  <a:lnTo>
                    <a:pt x="392" y="1389"/>
                  </a:lnTo>
                  <a:lnTo>
                    <a:pt x="341" y="1368"/>
                  </a:lnTo>
                  <a:lnTo>
                    <a:pt x="293" y="1349"/>
                  </a:lnTo>
                  <a:lnTo>
                    <a:pt x="250" y="1330"/>
                  </a:lnTo>
                  <a:lnTo>
                    <a:pt x="211" y="1311"/>
                  </a:lnTo>
                  <a:lnTo>
                    <a:pt x="177" y="1295"/>
                  </a:lnTo>
                  <a:lnTo>
                    <a:pt x="148" y="1279"/>
                  </a:lnTo>
                  <a:lnTo>
                    <a:pt x="123" y="1266"/>
                  </a:lnTo>
                  <a:lnTo>
                    <a:pt x="103" y="1254"/>
                  </a:lnTo>
                  <a:lnTo>
                    <a:pt x="88" y="1246"/>
                  </a:lnTo>
                  <a:lnTo>
                    <a:pt x="77" y="1239"/>
                  </a:lnTo>
                  <a:lnTo>
                    <a:pt x="72" y="1236"/>
                  </a:lnTo>
                  <a:lnTo>
                    <a:pt x="57" y="1225"/>
                  </a:lnTo>
                  <a:lnTo>
                    <a:pt x="44" y="1209"/>
                  </a:lnTo>
                  <a:lnTo>
                    <a:pt x="36" y="1191"/>
                  </a:lnTo>
                  <a:lnTo>
                    <a:pt x="27" y="1164"/>
                  </a:lnTo>
                  <a:lnTo>
                    <a:pt x="20" y="1133"/>
                  </a:lnTo>
                  <a:lnTo>
                    <a:pt x="13" y="1098"/>
                  </a:lnTo>
                  <a:lnTo>
                    <a:pt x="8" y="1063"/>
                  </a:lnTo>
                  <a:lnTo>
                    <a:pt x="5" y="1028"/>
                  </a:lnTo>
                  <a:lnTo>
                    <a:pt x="3" y="994"/>
                  </a:lnTo>
                  <a:lnTo>
                    <a:pt x="1" y="961"/>
                  </a:lnTo>
                  <a:lnTo>
                    <a:pt x="0" y="932"/>
                  </a:lnTo>
                  <a:lnTo>
                    <a:pt x="0" y="907"/>
                  </a:lnTo>
                  <a:lnTo>
                    <a:pt x="0" y="887"/>
                  </a:lnTo>
                  <a:lnTo>
                    <a:pt x="0" y="873"/>
                  </a:lnTo>
                  <a:lnTo>
                    <a:pt x="0" y="871"/>
                  </a:lnTo>
                  <a:lnTo>
                    <a:pt x="1" y="854"/>
                  </a:lnTo>
                  <a:lnTo>
                    <a:pt x="1" y="832"/>
                  </a:lnTo>
                  <a:lnTo>
                    <a:pt x="2" y="807"/>
                  </a:lnTo>
                  <a:lnTo>
                    <a:pt x="4" y="780"/>
                  </a:lnTo>
                  <a:lnTo>
                    <a:pt x="6" y="751"/>
                  </a:lnTo>
                  <a:lnTo>
                    <a:pt x="9" y="721"/>
                  </a:lnTo>
                  <a:lnTo>
                    <a:pt x="13" y="689"/>
                  </a:lnTo>
                  <a:lnTo>
                    <a:pt x="20" y="657"/>
                  </a:lnTo>
                  <a:lnTo>
                    <a:pt x="27" y="624"/>
                  </a:lnTo>
                  <a:lnTo>
                    <a:pt x="36" y="590"/>
                  </a:lnTo>
                  <a:lnTo>
                    <a:pt x="48" y="557"/>
                  </a:lnTo>
                  <a:lnTo>
                    <a:pt x="61" y="523"/>
                  </a:lnTo>
                  <a:lnTo>
                    <a:pt x="76" y="491"/>
                  </a:lnTo>
                  <a:lnTo>
                    <a:pt x="95" y="459"/>
                  </a:lnTo>
                  <a:lnTo>
                    <a:pt x="117" y="428"/>
                  </a:lnTo>
                  <a:lnTo>
                    <a:pt x="142" y="399"/>
                  </a:lnTo>
                  <a:lnTo>
                    <a:pt x="169" y="371"/>
                  </a:lnTo>
                  <a:lnTo>
                    <a:pt x="200" y="345"/>
                  </a:lnTo>
                  <a:lnTo>
                    <a:pt x="237" y="322"/>
                  </a:lnTo>
                  <a:lnTo>
                    <a:pt x="276" y="302"/>
                  </a:lnTo>
                  <a:lnTo>
                    <a:pt x="319" y="285"/>
                  </a:lnTo>
                  <a:lnTo>
                    <a:pt x="322" y="284"/>
                  </a:lnTo>
                  <a:lnTo>
                    <a:pt x="326" y="283"/>
                  </a:lnTo>
                  <a:lnTo>
                    <a:pt x="379" y="269"/>
                  </a:lnTo>
                  <a:lnTo>
                    <a:pt x="430" y="252"/>
                  </a:lnTo>
                  <a:lnTo>
                    <a:pt x="479" y="236"/>
                  </a:lnTo>
                  <a:lnTo>
                    <a:pt x="528" y="217"/>
                  </a:lnTo>
                  <a:lnTo>
                    <a:pt x="574" y="197"/>
                  </a:lnTo>
                  <a:lnTo>
                    <a:pt x="619" y="179"/>
                  </a:lnTo>
                  <a:lnTo>
                    <a:pt x="660" y="159"/>
                  </a:lnTo>
                  <a:lnTo>
                    <a:pt x="699" y="140"/>
                  </a:lnTo>
                  <a:lnTo>
                    <a:pt x="736" y="120"/>
                  </a:lnTo>
                  <a:lnTo>
                    <a:pt x="769" y="102"/>
                  </a:lnTo>
                  <a:lnTo>
                    <a:pt x="800" y="85"/>
                  </a:lnTo>
                  <a:lnTo>
                    <a:pt x="827" y="69"/>
                  </a:lnTo>
                  <a:lnTo>
                    <a:pt x="851" y="55"/>
                  </a:lnTo>
                  <a:lnTo>
                    <a:pt x="872" y="42"/>
                  </a:lnTo>
                  <a:lnTo>
                    <a:pt x="887" y="32"/>
                  </a:lnTo>
                  <a:lnTo>
                    <a:pt x="900" y="24"/>
                  </a:lnTo>
                  <a:lnTo>
                    <a:pt x="907" y="19"/>
                  </a:lnTo>
                  <a:lnTo>
                    <a:pt x="910" y="17"/>
                  </a:lnTo>
                  <a:lnTo>
                    <a:pt x="929" y="6"/>
                  </a:lnTo>
                  <a:lnTo>
                    <a:pt x="949" y="1"/>
                  </a:lnTo>
                  <a:lnTo>
                    <a:pt x="9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14" name="Inhaltsplatzhalter 4"/>
          <p:cNvSpPr txBox="1"/>
          <p:nvPr/>
        </p:nvSpPr>
        <p:spPr>
          <a:xfrm>
            <a:off x="699450" y="1264548"/>
            <a:ext cx="2874183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2000" b="1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  <a:t>单机输入内容</a:t>
            </a:r>
            <a:br>
              <a:rPr lang="en-US" sz="1400" b="1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</a:br>
            <a:br>
              <a:rPr lang="en-US" sz="1400" b="1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</a:b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单击输入你需要的内容，单击输入你需要的内容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5" name="Inhaltsplatzhalter 4"/>
          <p:cNvSpPr txBox="1"/>
          <p:nvPr/>
        </p:nvSpPr>
        <p:spPr>
          <a:xfrm>
            <a:off x="8598766" y="1264548"/>
            <a:ext cx="2856273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2000" b="1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单机输入内容</a:t>
            </a:r>
            <a:br>
              <a:rPr lang="en-US" sz="1400" b="1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</a:br>
            <a:br>
              <a:rPr lang="en-US" sz="1400" b="1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</a:b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单击输入你需要的内容，单击输入你需要的内容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6" name="Inhaltsplatzhalter 4"/>
          <p:cNvSpPr txBox="1"/>
          <p:nvPr/>
        </p:nvSpPr>
        <p:spPr>
          <a:xfrm>
            <a:off x="8598766" y="4511457"/>
            <a:ext cx="2856274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2000" b="1" dirty="0">
                <a:solidFill>
                  <a:schemeClr val="accent3"/>
                </a:solidFill>
                <a:latin typeface="+mn-lt"/>
                <a:cs typeface="+mn-ea"/>
                <a:sym typeface="+mn-lt"/>
              </a:rPr>
              <a:t>单机输入内容</a:t>
            </a:r>
            <a:br>
              <a:rPr lang="en-US" sz="1400" b="1" dirty="0">
                <a:solidFill>
                  <a:schemeClr val="accent3"/>
                </a:solidFill>
                <a:latin typeface="+mn-lt"/>
                <a:cs typeface="+mn-ea"/>
                <a:sym typeface="+mn-lt"/>
              </a:rPr>
            </a:br>
            <a:br>
              <a:rPr lang="en-US" sz="1400" b="1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</a:b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单击输入你需要的内容，单击输入你需要的内容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7" name="Freeform 206"/>
          <p:cNvSpPr>
            <a:spLocks noEditPoints="1"/>
          </p:cNvSpPr>
          <p:nvPr/>
        </p:nvSpPr>
        <p:spPr bwMode="auto">
          <a:xfrm>
            <a:off x="3779136" y="4832749"/>
            <a:ext cx="518997" cy="465412"/>
          </a:xfrm>
          <a:custGeom>
            <a:avLst/>
            <a:gdLst>
              <a:gd name="T0" fmla="*/ 194 w 3394"/>
              <a:gd name="T1" fmla="*/ 2074 h 3044"/>
              <a:gd name="T2" fmla="*/ 235 w 3394"/>
              <a:gd name="T3" fmla="*/ 2172 h 3044"/>
              <a:gd name="T4" fmla="*/ 314 w 3394"/>
              <a:gd name="T5" fmla="*/ 2239 h 3044"/>
              <a:gd name="T6" fmla="*/ 418 w 3394"/>
              <a:gd name="T7" fmla="*/ 2265 h 3044"/>
              <a:gd name="T8" fmla="*/ 3048 w 3394"/>
              <a:gd name="T9" fmla="*/ 2254 h 3044"/>
              <a:gd name="T10" fmla="*/ 3136 w 3394"/>
              <a:gd name="T11" fmla="*/ 2198 h 3044"/>
              <a:gd name="T12" fmla="*/ 3192 w 3394"/>
              <a:gd name="T13" fmla="*/ 2109 h 3044"/>
              <a:gd name="T14" fmla="*/ 3203 w 3394"/>
              <a:gd name="T15" fmla="*/ 1961 h 3044"/>
              <a:gd name="T16" fmla="*/ 381 w 3394"/>
              <a:gd name="T17" fmla="*/ 194 h 3044"/>
              <a:gd name="T18" fmla="*/ 283 w 3394"/>
              <a:gd name="T19" fmla="*/ 235 h 3044"/>
              <a:gd name="T20" fmla="*/ 215 w 3394"/>
              <a:gd name="T21" fmla="*/ 314 h 3044"/>
              <a:gd name="T22" fmla="*/ 191 w 3394"/>
              <a:gd name="T23" fmla="*/ 419 h 3044"/>
              <a:gd name="T24" fmla="*/ 3204 w 3394"/>
              <a:gd name="T25" fmla="*/ 419 h 3044"/>
              <a:gd name="T26" fmla="*/ 3178 w 3394"/>
              <a:gd name="T27" fmla="*/ 314 h 3044"/>
              <a:gd name="T28" fmla="*/ 3110 w 3394"/>
              <a:gd name="T29" fmla="*/ 235 h 3044"/>
              <a:gd name="T30" fmla="*/ 3013 w 3394"/>
              <a:gd name="T31" fmla="*/ 194 h 3044"/>
              <a:gd name="T32" fmla="*/ 418 w 3394"/>
              <a:gd name="T33" fmla="*/ 0 h 3044"/>
              <a:gd name="T34" fmla="*/ 3079 w 3394"/>
              <a:gd name="T35" fmla="*/ 14 h 3044"/>
              <a:gd name="T36" fmla="*/ 3215 w 3394"/>
              <a:gd name="T37" fmla="*/ 75 h 3044"/>
              <a:gd name="T38" fmla="*/ 3319 w 3394"/>
              <a:gd name="T39" fmla="*/ 179 h 3044"/>
              <a:gd name="T40" fmla="*/ 3380 w 3394"/>
              <a:gd name="T41" fmla="*/ 316 h 3044"/>
              <a:gd name="T42" fmla="*/ 3394 w 3394"/>
              <a:gd name="T43" fmla="*/ 2037 h 3044"/>
              <a:gd name="T44" fmla="*/ 3365 w 3394"/>
              <a:gd name="T45" fmla="*/ 2188 h 3044"/>
              <a:gd name="T46" fmla="*/ 3288 w 3394"/>
              <a:gd name="T47" fmla="*/ 2314 h 3044"/>
              <a:gd name="T48" fmla="*/ 3171 w 3394"/>
              <a:gd name="T49" fmla="*/ 2406 h 3044"/>
              <a:gd name="T50" fmla="*/ 3027 w 3394"/>
              <a:gd name="T51" fmla="*/ 2451 h 3044"/>
              <a:gd name="T52" fmla="*/ 1792 w 3394"/>
              <a:gd name="T53" fmla="*/ 2853 h 3044"/>
              <a:gd name="T54" fmla="*/ 2423 w 3394"/>
              <a:gd name="T55" fmla="*/ 2864 h 3044"/>
              <a:gd name="T56" fmla="*/ 2468 w 3394"/>
              <a:gd name="T57" fmla="*/ 2907 h 3044"/>
              <a:gd name="T58" fmla="*/ 2475 w 3394"/>
              <a:gd name="T59" fmla="*/ 2971 h 3044"/>
              <a:gd name="T60" fmla="*/ 2442 w 3394"/>
              <a:gd name="T61" fmla="*/ 3023 h 3044"/>
              <a:gd name="T62" fmla="*/ 2382 w 3394"/>
              <a:gd name="T63" fmla="*/ 3044 h 3044"/>
              <a:gd name="T64" fmla="*/ 970 w 3394"/>
              <a:gd name="T65" fmla="*/ 3034 h 3044"/>
              <a:gd name="T66" fmla="*/ 926 w 3394"/>
              <a:gd name="T67" fmla="*/ 2990 h 3044"/>
              <a:gd name="T68" fmla="*/ 919 w 3394"/>
              <a:gd name="T69" fmla="*/ 2926 h 3044"/>
              <a:gd name="T70" fmla="*/ 952 w 3394"/>
              <a:gd name="T71" fmla="*/ 2875 h 3044"/>
              <a:gd name="T72" fmla="*/ 1012 w 3394"/>
              <a:gd name="T73" fmla="*/ 2853 h 3044"/>
              <a:gd name="T74" fmla="*/ 418 w 3394"/>
              <a:gd name="T75" fmla="*/ 2455 h 3044"/>
              <a:gd name="T76" fmla="*/ 267 w 3394"/>
              <a:gd name="T77" fmla="*/ 2427 h 3044"/>
              <a:gd name="T78" fmla="*/ 140 w 3394"/>
              <a:gd name="T79" fmla="*/ 2349 h 3044"/>
              <a:gd name="T80" fmla="*/ 49 w 3394"/>
              <a:gd name="T81" fmla="*/ 2233 h 3044"/>
              <a:gd name="T82" fmla="*/ 3 w 3394"/>
              <a:gd name="T83" fmla="*/ 2089 h 3044"/>
              <a:gd name="T84" fmla="*/ 3 w 3394"/>
              <a:gd name="T85" fmla="*/ 366 h 3044"/>
              <a:gd name="T86" fmla="*/ 49 w 3394"/>
              <a:gd name="T87" fmla="*/ 222 h 3044"/>
              <a:gd name="T88" fmla="*/ 141 w 3394"/>
              <a:gd name="T89" fmla="*/ 106 h 3044"/>
              <a:gd name="T90" fmla="*/ 268 w 3394"/>
              <a:gd name="T91" fmla="*/ 29 h 3044"/>
              <a:gd name="T92" fmla="*/ 418 w 3394"/>
              <a:gd name="T93" fmla="*/ 0 h 3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394" h="3044">
                <a:moveTo>
                  <a:pt x="191" y="1961"/>
                </a:moveTo>
                <a:lnTo>
                  <a:pt x="191" y="2037"/>
                </a:lnTo>
                <a:lnTo>
                  <a:pt x="194" y="2074"/>
                </a:lnTo>
                <a:lnTo>
                  <a:pt x="202" y="2109"/>
                </a:lnTo>
                <a:lnTo>
                  <a:pt x="216" y="2142"/>
                </a:lnTo>
                <a:lnTo>
                  <a:pt x="235" y="2172"/>
                </a:lnTo>
                <a:lnTo>
                  <a:pt x="258" y="2198"/>
                </a:lnTo>
                <a:lnTo>
                  <a:pt x="284" y="2221"/>
                </a:lnTo>
                <a:lnTo>
                  <a:pt x="314" y="2239"/>
                </a:lnTo>
                <a:lnTo>
                  <a:pt x="346" y="2254"/>
                </a:lnTo>
                <a:lnTo>
                  <a:pt x="381" y="2262"/>
                </a:lnTo>
                <a:lnTo>
                  <a:pt x="418" y="2265"/>
                </a:lnTo>
                <a:lnTo>
                  <a:pt x="2976" y="2265"/>
                </a:lnTo>
                <a:lnTo>
                  <a:pt x="3013" y="2262"/>
                </a:lnTo>
                <a:lnTo>
                  <a:pt x="3048" y="2254"/>
                </a:lnTo>
                <a:lnTo>
                  <a:pt x="3080" y="2239"/>
                </a:lnTo>
                <a:lnTo>
                  <a:pt x="3109" y="2221"/>
                </a:lnTo>
                <a:lnTo>
                  <a:pt x="3136" y="2198"/>
                </a:lnTo>
                <a:lnTo>
                  <a:pt x="3159" y="2172"/>
                </a:lnTo>
                <a:lnTo>
                  <a:pt x="3177" y="2142"/>
                </a:lnTo>
                <a:lnTo>
                  <a:pt x="3192" y="2109"/>
                </a:lnTo>
                <a:lnTo>
                  <a:pt x="3200" y="2074"/>
                </a:lnTo>
                <a:lnTo>
                  <a:pt x="3203" y="2037"/>
                </a:lnTo>
                <a:lnTo>
                  <a:pt x="3203" y="1961"/>
                </a:lnTo>
                <a:lnTo>
                  <a:pt x="191" y="1961"/>
                </a:lnTo>
                <a:close/>
                <a:moveTo>
                  <a:pt x="418" y="190"/>
                </a:moveTo>
                <a:lnTo>
                  <a:pt x="381" y="194"/>
                </a:lnTo>
                <a:lnTo>
                  <a:pt x="346" y="202"/>
                </a:lnTo>
                <a:lnTo>
                  <a:pt x="313" y="216"/>
                </a:lnTo>
                <a:lnTo>
                  <a:pt x="283" y="235"/>
                </a:lnTo>
                <a:lnTo>
                  <a:pt x="258" y="257"/>
                </a:lnTo>
                <a:lnTo>
                  <a:pt x="234" y="284"/>
                </a:lnTo>
                <a:lnTo>
                  <a:pt x="215" y="314"/>
                </a:lnTo>
                <a:lnTo>
                  <a:pt x="202" y="347"/>
                </a:lnTo>
                <a:lnTo>
                  <a:pt x="194" y="382"/>
                </a:lnTo>
                <a:lnTo>
                  <a:pt x="191" y="419"/>
                </a:lnTo>
                <a:lnTo>
                  <a:pt x="191" y="1771"/>
                </a:lnTo>
                <a:lnTo>
                  <a:pt x="3204" y="1771"/>
                </a:lnTo>
                <a:lnTo>
                  <a:pt x="3204" y="419"/>
                </a:lnTo>
                <a:lnTo>
                  <a:pt x="3201" y="382"/>
                </a:lnTo>
                <a:lnTo>
                  <a:pt x="3193" y="347"/>
                </a:lnTo>
                <a:lnTo>
                  <a:pt x="3178" y="314"/>
                </a:lnTo>
                <a:lnTo>
                  <a:pt x="3160" y="284"/>
                </a:lnTo>
                <a:lnTo>
                  <a:pt x="3137" y="257"/>
                </a:lnTo>
                <a:lnTo>
                  <a:pt x="3110" y="235"/>
                </a:lnTo>
                <a:lnTo>
                  <a:pt x="3081" y="216"/>
                </a:lnTo>
                <a:lnTo>
                  <a:pt x="3048" y="202"/>
                </a:lnTo>
                <a:lnTo>
                  <a:pt x="3013" y="194"/>
                </a:lnTo>
                <a:lnTo>
                  <a:pt x="2976" y="190"/>
                </a:lnTo>
                <a:lnTo>
                  <a:pt x="418" y="190"/>
                </a:lnTo>
                <a:close/>
                <a:moveTo>
                  <a:pt x="418" y="0"/>
                </a:moveTo>
                <a:lnTo>
                  <a:pt x="2976" y="0"/>
                </a:lnTo>
                <a:lnTo>
                  <a:pt x="3028" y="3"/>
                </a:lnTo>
                <a:lnTo>
                  <a:pt x="3079" y="14"/>
                </a:lnTo>
                <a:lnTo>
                  <a:pt x="3126" y="29"/>
                </a:lnTo>
                <a:lnTo>
                  <a:pt x="3172" y="50"/>
                </a:lnTo>
                <a:lnTo>
                  <a:pt x="3215" y="75"/>
                </a:lnTo>
                <a:lnTo>
                  <a:pt x="3253" y="106"/>
                </a:lnTo>
                <a:lnTo>
                  <a:pt x="3288" y="141"/>
                </a:lnTo>
                <a:lnTo>
                  <a:pt x="3319" y="179"/>
                </a:lnTo>
                <a:lnTo>
                  <a:pt x="3344" y="222"/>
                </a:lnTo>
                <a:lnTo>
                  <a:pt x="3366" y="268"/>
                </a:lnTo>
                <a:lnTo>
                  <a:pt x="3380" y="316"/>
                </a:lnTo>
                <a:lnTo>
                  <a:pt x="3391" y="366"/>
                </a:lnTo>
                <a:lnTo>
                  <a:pt x="3394" y="419"/>
                </a:lnTo>
                <a:lnTo>
                  <a:pt x="3394" y="2037"/>
                </a:lnTo>
                <a:lnTo>
                  <a:pt x="3391" y="2089"/>
                </a:lnTo>
                <a:lnTo>
                  <a:pt x="3380" y="2140"/>
                </a:lnTo>
                <a:lnTo>
                  <a:pt x="3365" y="2188"/>
                </a:lnTo>
                <a:lnTo>
                  <a:pt x="3344" y="2233"/>
                </a:lnTo>
                <a:lnTo>
                  <a:pt x="3319" y="2275"/>
                </a:lnTo>
                <a:lnTo>
                  <a:pt x="3288" y="2314"/>
                </a:lnTo>
                <a:lnTo>
                  <a:pt x="3253" y="2349"/>
                </a:lnTo>
                <a:lnTo>
                  <a:pt x="3214" y="2380"/>
                </a:lnTo>
                <a:lnTo>
                  <a:pt x="3171" y="2406"/>
                </a:lnTo>
                <a:lnTo>
                  <a:pt x="3126" y="2427"/>
                </a:lnTo>
                <a:lnTo>
                  <a:pt x="3078" y="2442"/>
                </a:lnTo>
                <a:lnTo>
                  <a:pt x="3027" y="2451"/>
                </a:lnTo>
                <a:lnTo>
                  <a:pt x="2976" y="2455"/>
                </a:lnTo>
                <a:lnTo>
                  <a:pt x="1792" y="2455"/>
                </a:lnTo>
                <a:lnTo>
                  <a:pt x="1792" y="2853"/>
                </a:lnTo>
                <a:lnTo>
                  <a:pt x="2382" y="2853"/>
                </a:lnTo>
                <a:lnTo>
                  <a:pt x="2404" y="2857"/>
                </a:lnTo>
                <a:lnTo>
                  <a:pt x="2423" y="2864"/>
                </a:lnTo>
                <a:lnTo>
                  <a:pt x="2442" y="2875"/>
                </a:lnTo>
                <a:lnTo>
                  <a:pt x="2456" y="2889"/>
                </a:lnTo>
                <a:lnTo>
                  <a:pt x="2468" y="2907"/>
                </a:lnTo>
                <a:lnTo>
                  <a:pt x="2475" y="2926"/>
                </a:lnTo>
                <a:lnTo>
                  <a:pt x="2477" y="2949"/>
                </a:lnTo>
                <a:lnTo>
                  <a:pt x="2475" y="2971"/>
                </a:lnTo>
                <a:lnTo>
                  <a:pt x="2468" y="2990"/>
                </a:lnTo>
                <a:lnTo>
                  <a:pt x="2456" y="3009"/>
                </a:lnTo>
                <a:lnTo>
                  <a:pt x="2442" y="3023"/>
                </a:lnTo>
                <a:lnTo>
                  <a:pt x="2423" y="3034"/>
                </a:lnTo>
                <a:lnTo>
                  <a:pt x="2404" y="3042"/>
                </a:lnTo>
                <a:lnTo>
                  <a:pt x="2382" y="3044"/>
                </a:lnTo>
                <a:lnTo>
                  <a:pt x="1012" y="3044"/>
                </a:lnTo>
                <a:lnTo>
                  <a:pt x="990" y="3042"/>
                </a:lnTo>
                <a:lnTo>
                  <a:pt x="970" y="3034"/>
                </a:lnTo>
                <a:lnTo>
                  <a:pt x="952" y="3023"/>
                </a:lnTo>
                <a:lnTo>
                  <a:pt x="938" y="3009"/>
                </a:lnTo>
                <a:lnTo>
                  <a:pt x="926" y="2990"/>
                </a:lnTo>
                <a:lnTo>
                  <a:pt x="919" y="2971"/>
                </a:lnTo>
                <a:lnTo>
                  <a:pt x="917" y="2949"/>
                </a:lnTo>
                <a:lnTo>
                  <a:pt x="919" y="2926"/>
                </a:lnTo>
                <a:lnTo>
                  <a:pt x="926" y="2907"/>
                </a:lnTo>
                <a:lnTo>
                  <a:pt x="938" y="2889"/>
                </a:lnTo>
                <a:lnTo>
                  <a:pt x="952" y="2875"/>
                </a:lnTo>
                <a:lnTo>
                  <a:pt x="970" y="2864"/>
                </a:lnTo>
                <a:lnTo>
                  <a:pt x="990" y="2857"/>
                </a:lnTo>
                <a:lnTo>
                  <a:pt x="1012" y="2853"/>
                </a:lnTo>
                <a:lnTo>
                  <a:pt x="1602" y="2853"/>
                </a:lnTo>
                <a:lnTo>
                  <a:pt x="1602" y="2455"/>
                </a:lnTo>
                <a:lnTo>
                  <a:pt x="418" y="2455"/>
                </a:lnTo>
                <a:lnTo>
                  <a:pt x="366" y="2451"/>
                </a:lnTo>
                <a:lnTo>
                  <a:pt x="315" y="2442"/>
                </a:lnTo>
                <a:lnTo>
                  <a:pt x="267" y="2427"/>
                </a:lnTo>
                <a:lnTo>
                  <a:pt x="222" y="2406"/>
                </a:lnTo>
                <a:lnTo>
                  <a:pt x="179" y="2380"/>
                </a:lnTo>
                <a:lnTo>
                  <a:pt x="140" y="2349"/>
                </a:lnTo>
                <a:lnTo>
                  <a:pt x="106" y="2314"/>
                </a:lnTo>
                <a:lnTo>
                  <a:pt x="75" y="2275"/>
                </a:lnTo>
                <a:lnTo>
                  <a:pt x="49" y="2233"/>
                </a:lnTo>
                <a:lnTo>
                  <a:pt x="28" y="2188"/>
                </a:lnTo>
                <a:lnTo>
                  <a:pt x="12" y="2140"/>
                </a:lnTo>
                <a:lnTo>
                  <a:pt x="3" y="2089"/>
                </a:lnTo>
                <a:lnTo>
                  <a:pt x="0" y="2037"/>
                </a:lnTo>
                <a:lnTo>
                  <a:pt x="0" y="419"/>
                </a:lnTo>
                <a:lnTo>
                  <a:pt x="3" y="366"/>
                </a:lnTo>
                <a:lnTo>
                  <a:pt x="12" y="316"/>
                </a:lnTo>
                <a:lnTo>
                  <a:pt x="28" y="268"/>
                </a:lnTo>
                <a:lnTo>
                  <a:pt x="49" y="222"/>
                </a:lnTo>
                <a:lnTo>
                  <a:pt x="75" y="179"/>
                </a:lnTo>
                <a:lnTo>
                  <a:pt x="106" y="141"/>
                </a:lnTo>
                <a:lnTo>
                  <a:pt x="141" y="106"/>
                </a:lnTo>
                <a:lnTo>
                  <a:pt x="179" y="75"/>
                </a:lnTo>
                <a:lnTo>
                  <a:pt x="223" y="50"/>
                </a:lnTo>
                <a:lnTo>
                  <a:pt x="268" y="29"/>
                </a:lnTo>
                <a:lnTo>
                  <a:pt x="315" y="14"/>
                </a:lnTo>
                <a:lnTo>
                  <a:pt x="366" y="3"/>
                </a:lnTo>
                <a:lnTo>
                  <a:pt x="418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8" name="Inhaltsplatzhalter 4"/>
          <p:cNvSpPr txBox="1"/>
          <p:nvPr/>
        </p:nvSpPr>
        <p:spPr>
          <a:xfrm>
            <a:off x="699450" y="4511457"/>
            <a:ext cx="2874183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2000" b="1" dirty="0">
                <a:solidFill>
                  <a:schemeClr val="accent4"/>
                </a:solidFill>
                <a:latin typeface="+mn-lt"/>
                <a:cs typeface="+mn-ea"/>
                <a:sym typeface="+mn-lt"/>
              </a:rPr>
              <a:t>单机输入内容</a:t>
            </a:r>
            <a:br>
              <a:rPr lang="en-US" sz="1400" b="1" dirty="0">
                <a:solidFill>
                  <a:schemeClr val="accent4"/>
                </a:solidFill>
                <a:latin typeface="+mn-lt"/>
                <a:cs typeface="+mn-ea"/>
                <a:sym typeface="+mn-lt"/>
              </a:rPr>
            </a:br>
            <a:br>
              <a:rPr lang="en-US" sz="1400" b="1" dirty="0">
                <a:solidFill>
                  <a:schemeClr val="accent4"/>
                </a:solidFill>
                <a:latin typeface="+mn-lt"/>
                <a:cs typeface="+mn-ea"/>
                <a:sym typeface="+mn-lt"/>
              </a:rPr>
            </a:b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单击输入你需要的内容，单击输入你需要的内容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9" name="Inhaltsplatzhalter 4"/>
          <p:cNvSpPr txBox="1"/>
          <p:nvPr/>
        </p:nvSpPr>
        <p:spPr>
          <a:xfrm rot="18491964">
            <a:off x="4496856" y="2288115"/>
            <a:ext cx="1670152" cy="1122299"/>
          </a:xfrm>
          <a:prstGeom prst="rect">
            <a:avLst/>
          </a:prstGeom>
        </p:spPr>
        <p:txBody>
          <a:bodyPr wrap="square" lIns="0" tIns="0" rIns="0" bIns="0">
            <a:prstTxWarp prst="textArchUp">
              <a:avLst/>
            </a:prstTxWarp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800" b="1" dirty="0">
                <a:latin typeface="+mn-lt"/>
                <a:cs typeface="+mn-ea"/>
                <a:sym typeface="+mn-lt"/>
              </a:rPr>
              <a:t>OPTION 01</a:t>
            </a:r>
            <a:endParaRPr lang="en-US" sz="1400" dirty="0">
              <a:latin typeface="+mn-lt"/>
              <a:cs typeface="+mn-ea"/>
              <a:sym typeface="+mn-lt"/>
            </a:endParaRPr>
          </a:p>
        </p:txBody>
      </p:sp>
      <p:sp>
        <p:nvSpPr>
          <p:cNvPr id="20" name="Inhaltsplatzhalter 4"/>
          <p:cNvSpPr txBox="1"/>
          <p:nvPr/>
        </p:nvSpPr>
        <p:spPr>
          <a:xfrm rot="2391653">
            <a:off x="5796249" y="2068324"/>
            <a:ext cx="1670152" cy="1122299"/>
          </a:xfrm>
          <a:prstGeom prst="rect">
            <a:avLst/>
          </a:prstGeom>
        </p:spPr>
        <p:txBody>
          <a:bodyPr wrap="square" lIns="0" tIns="0" rIns="0" bIns="0">
            <a:prstTxWarp prst="textArchUp">
              <a:avLst/>
            </a:prstTxWarp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800" b="1" dirty="0">
                <a:latin typeface="+mn-lt"/>
                <a:cs typeface="+mn-ea"/>
                <a:sym typeface="+mn-lt"/>
              </a:rPr>
              <a:t>OPTION 01</a:t>
            </a:r>
            <a:endParaRPr lang="en-US" sz="1400" dirty="0">
              <a:latin typeface="+mn-lt"/>
              <a:cs typeface="+mn-ea"/>
              <a:sym typeface="+mn-lt"/>
            </a:endParaRPr>
          </a:p>
        </p:txBody>
      </p:sp>
      <p:sp>
        <p:nvSpPr>
          <p:cNvPr id="21" name="Inhaltsplatzhalter 4"/>
          <p:cNvSpPr txBox="1"/>
          <p:nvPr/>
        </p:nvSpPr>
        <p:spPr>
          <a:xfrm rot="18313489">
            <a:off x="6183273" y="3647345"/>
            <a:ext cx="1801840" cy="1122299"/>
          </a:xfrm>
          <a:prstGeom prst="rect">
            <a:avLst/>
          </a:prstGeom>
        </p:spPr>
        <p:txBody>
          <a:bodyPr wrap="square" lIns="0" tIns="0" rIns="0" bIns="0">
            <a:prstTxWarp prst="textArchDown">
              <a:avLst>
                <a:gd name="adj" fmla="val 1183520"/>
              </a:avLst>
            </a:prstTxWarp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800" b="1" spc="300" dirty="0">
                <a:latin typeface="+mn-lt"/>
                <a:cs typeface="+mn-ea"/>
                <a:sym typeface="+mn-lt"/>
              </a:rPr>
              <a:t>OPTION 03</a:t>
            </a:r>
            <a:endParaRPr lang="en-US" sz="1400" spc="300" dirty="0">
              <a:latin typeface="+mn-lt"/>
              <a:cs typeface="+mn-ea"/>
              <a:sym typeface="+mn-lt"/>
            </a:endParaRPr>
          </a:p>
        </p:txBody>
      </p:sp>
      <p:sp>
        <p:nvSpPr>
          <p:cNvPr id="22" name="Inhaltsplatzhalter 4"/>
          <p:cNvSpPr txBox="1"/>
          <p:nvPr/>
        </p:nvSpPr>
        <p:spPr>
          <a:xfrm rot="2029919">
            <a:off x="4461476" y="3894624"/>
            <a:ext cx="1801840" cy="1122299"/>
          </a:xfrm>
          <a:prstGeom prst="rect">
            <a:avLst/>
          </a:prstGeom>
        </p:spPr>
        <p:txBody>
          <a:bodyPr wrap="square" lIns="0" tIns="0" rIns="0" bIns="0">
            <a:prstTxWarp prst="textArchDown">
              <a:avLst>
                <a:gd name="adj" fmla="val 1183520"/>
              </a:avLst>
            </a:prstTxWarp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800" b="1" spc="300" dirty="0">
                <a:latin typeface="+mn-lt"/>
                <a:cs typeface="+mn-ea"/>
                <a:sym typeface="+mn-lt"/>
              </a:rPr>
              <a:t>OPTION 04</a:t>
            </a:r>
            <a:endParaRPr lang="en-US" sz="1400" spc="300" dirty="0">
              <a:latin typeface="+mn-lt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  <p:bldP spid="14" grpId="0"/>
      <p:bldP spid="15" grpId="0"/>
      <p:bldP spid="16" grpId="0"/>
      <p:bldP spid="17" grpId="0" animBg="1"/>
      <p:bldP spid="18" grpId="0"/>
      <p:bldP spid="19" grpId="0"/>
      <p:bldP spid="20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3734616" y="1543869"/>
            <a:ext cx="4583477" cy="3770263"/>
            <a:chOff x="4085031" y="1815132"/>
            <a:chExt cx="4583477" cy="3770263"/>
          </a:xfrm>
        </p:grpSpPr>
        <p:sp>
          <p:nvSpPr>
            <p:cNvPr id="18" name="文本框 17"/>
            <p:cNvSpPr txBox="1"/>
            <p:nvPr/>
          </p:nvSpPr>
          <p:spPr>
            <a:xfrm>
              <a:off x="4085031" y="1815132"/>
              <a:ext cx="3592650" cy="3770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39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239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 useBgFill="1">
          <p:nvSpPr>
            <p:cNvPr id="4" name="矩形 3"/>
            <p:cNvSpPr/>
            <p:nvPr/>
          </p:nvSpPr>
          <p:spPr>
            <a:xfrm>
              <a:off x="4245500" y="3284764"/>
              <a:ext cx="442300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800" dirty="0">
                  <a:solidFill>
                    <a:schemeClr val="bg1"/>
                  </a:solidFill>
                  <a:cs typeface="+mn-ea"/>
                  <a:sym typeface="+mn-lt"/>
                </a:rPr>
                <a:t>明年工作计划</a:t>
              </a:r>
            </a:p>
          </p:txBody>
        </p:sp>
      </p:grpSp>
      <p:sp>
        <p:nvSpPr>
          <p:cNvPr id="20" name="矩形 19"/>
          <p:cNvSpPr/>
          <p:nvPr/>
        </p:nvSpPr>
        <p:spPr>
          <a:xfrm>
            <a:off x="403123" y="464575"/>
            <a:ext cx="11385755" cy="5928851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 useBgFill="1">
        <p:nvSpPr>
          <p:cNvPr id="22" name="矩形 21"/>
          <p:cNvSpPr/>
          <p:nvPr/>
        </p:nvSpPr>
        <p:spPr>
          <a:xfrm>
            <a:off x="-419100" y="-400050"/>
            <a:ext cx="4722768" cy="23342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403124" y="464576"/>
            <a:ext cx="4995972" cy="390740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 useBgFill="1">
        <p:nvSpPr>
          <p:cNvPr id="5" name="矩形 4"/>
          <p:cNvSpPr/>
          <p:nvPr/>
        </p:nvSpPr>
        <p:spPr>
          <a:xfrm>
            <a:off x="4147703" y="1270460"/>
            <a:ext cx="3081773" cy="39111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任意多边形: 形状 18"/>
          <p:cNvSpPr/>
          <p:nvPr/>
        </p:nvSpPr>
        <p:spPr>
          <a:xfrm>
            <a:off x="6724652" y="1885950"/>
            <a:ext cx="1215565" cy="1215565"/>
          </a:xfrm>
          <a:custGeom>
            <a:avLst/>
            <a:gdLst/>
            <a:ahLst/>
            <a:cxnLst/>
            <a:rect l="l" t="t" r="r" b="b"/>
            <a:pathLst>
              <a:path w="1619250" h="1619250">
                <a:moveTo>
                  <a:pt x="357257" y="590550"/>
                </a:moveTo>
                <a:lnTo>
                  <a:pt x="691228" y="590550"/>
                </a:lnTo>
                <a:lnTo>
                  <a:pt x="691228" y="1048940"/>
                </a:lnTo>
                <a:lnTo>
                  <a:pt x="357257" y="1048940"/>
                </a:lnTo>
                <a:close/>
                <a:moveTo>
                  <a:pt x="1060024" y="515243"/>
                </a:moveTo>
                <a:lnTo>
                  <a:pt x="1060024" y="587275"/>
                </a:lnTo>
                <a:lnTo>
                  <a:pt x="1158250" y="587275"/>
                </a:lnTo>
                <a:lnTo>
                  <a:pt x="1158250" y="1124247"/>
                </a:lnTo>
                <a:lnTo>
                  <a:pt x="1246654" y="1124247"/>
                </a:lnTo>
                <a:lnTo>
                  <a:pt x="1246654" y="515243"/>
                </a:lnTo>
                <a:close/>
                <a:moveTo>
                  <a:pt x="272128" y="515243"/>
                </a:moveTo>
                <a:lnTo>
                  <a:pt x="272128" y="1124247"/>
                </a:lnTo>
                <a:lnTo>
                  <a:pt x="776357" y="1124247"/>
                </a:lnTo>
                <a:lnTo>
                  <a:pt x="776357" y="515243"/>
                </a:lnTo>
                <a:close/>
                <a:moveTo>
                  <a:pt x="809625" y="0"/>
                </a:moveTo>
                <a:cubicBezTo>
                  <a:pt x="1256769" y="0"/>
                  <a:pt x="1619250" y="362481"/>
                  <a:pt x="1619250" y="809625"/>
                </a:cubicBezTo>
                <a:cubicBezTo>
                  <a:pt x="1619250" y="1256769"/>
                  <a:pt x="1256769" y="1619250"/>
                  <a:pt x="809625" y="1619250"/>
                </a:cubicBezTo>
                <a:cubicBezTo>
                  <a:pt x="362481" y="1619250"/>
                  <a:pt x="0" y="1256769"/>
                  <a:pt x="0" y="809625"/>
                </a:cubicBezTo>
                <a:cubicBezTo>
                  <a:pt x="0" y="362481"/>
                  <a:pt x="362481" y="0"/>
                  <a:pt x="8096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任意多边形: 形状 19"/>
          <p:cNvSpPr/>
          <p:nvPr/>
        </p:nvSpPr>
        <p:spPr>
          <a:xfrm>
            <a:off x="9757235" y="1885950"/>
            <a:ext cx="1215565" cy="1215565"/>
          </a:xfrm>
          <a:custGeom>
            <a:avLst/>
            <a:gdLst/>
            <a:ahLst/>
            <a:cxnLst/>
            <a:rect l="l" t="t" r="r" b="b"/>
            <a:pathLst>
              <a:path w="1619250" h="1619250">
                <a:moveTo>
                  <a:pt x="357257" y="590550"/>
                </a:moveTo>
                <a:lnTo>
                  <a:pt x="691227" y="590550"/>
                </a:lnTo>
                <a:lnTo>
                  <a:pt x="691227" y="1048940"/>
                </a:lnTo>
                <a:lnTo>
                  <a:pt x="357257" y="1048940"/>
                </a:lnTo>
                <a:close/>
                <a:moveTo>
                  <a:pt x="948700" y="515243"/>
                </a:moveTo>
                <a:lnTo>
                  <a:pt x="948700" y="590550"/>
                </a:lnTo>
                <a:lnTo>
                  <a:pt x="1348155" y="590550"/>
                </a:lnTo>
                <a:lnTo>
                  <a:pt x="1348155" y="780454"/>
                </a:lnTo>
                <a:lnTo>
                  <a:pt x="942152" y="780454"/>
                </a:lnTo>
                <a:lnTo>
                  <a:pt x="942152" y="1124247"/>
                </a:lnTo>
                <a:lnTo>
                  <a:pt x="1439833" y="1124247"/>
                </a:lnTo>
                <a:lnTo>
                  <a:pt x="1439833" y="1048940"/>
                </a:lnTo>
                <a:lnTo>
                  <a:pt x="1037104" y="1048940"/>
                </a:lnTo>
                <a:lnTo>
                  <a:pt x="1037104" y="855761"/>
                </a:lnTo>
                <a:lnTo>
                  <a:pt x="1439833" y="855761"/>
                </a:lnTo>
                <a:lnTo>
                  <a:pt x="1439833" y="515243"/>
                </a:lnTo>
                <a:close/>
                <a:moveTo>
                  <a:pt x="272127" y="515243"/>
                </a:moveTo>
                <a:lnTo>
                  <a:pt x="272127" y="1124247"/>
                </a:lnTo>
                <a:lnTo>
                  <a:pt x="776357" y="1124247"/>
                </a:lnTo>
                <a:lnTo>
                  <a:pt x="776357" y="515243"/>
                </a:lnTo>
                <a:close/>
                <a:moveTo>
                  <a:pt x="809625" y="0"/>
                </a:moveTo>
                <a:cubicBezTo>
                  <a:pt x="1256769" y="0"/>
                  <a:pt x="1619250" y="362481"/>
                  <a:pt x="1619250" y="809625"/>
                </a:cubicBezTo>
                <a:cubicBezTo>
                  <a:pt x="1619250" y="1256769"/>
                  <a:pt x="1256769" y="1619250"/>
                  <a:pt x="809625" y="1619250"/>
                </a:cubicBezTo>
                <a:cubicBezTo>
                  <a:pt x="362481" y="1619250"/>
                  <a:pt x="0" y="1256769"/>
                  <a:pt x="0" y="809625"/>
                </a:cubicBezTo>
                <a:cubicBezTo>
                  <a:pt x="0" y="362481"/>
                  <a:pt x="362481" y="0"/>
                  <a:pt x="8096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任意多边形: 形状 20"/>
          <p:cNvSpPr/>
          <p:nvPr/>
        </p:nvSpPr>
        <p:spPr>
          <a:xfrm>
            <a:off x="6724652" y="4371975"/>
            <a:ext cx="1215565" cy="1215565"/>
          </a:xfrm>
          <a:custGeom>
            <a:avLst/>
            <a:gdLst/>
            <a:ahLst/>
            <a:cxnLst/>
            <a:rect l="l" t="t" r="r" b="b"/>
            <a:pathLst>
              <a:path w="1619250" h="1619250">
                <a:moveTo>
                  <a:pt x="357257" y="590550"/>
                </a:moveTo>
                <a:lnTo>
                  <a:pt x="691228" y="590550"/>
                </a:lnTo>
                <a:lnTo>
                  <a:pt x="691228" y="1048940"/>
                </a:lnTo>
                <a:lnTo>
                  <a:pt x="357257" y="1048940"/>
                </a:lnTo>
                <a:close/>
                <a:moveTo>
                  <a:pt x="942152" y="515243"/>
                </a:moveTo>
                <a:lnTo>
                  <a:pt x="942152" y="590550"/>
                </a:lnTo>
                <a:lnTo>
                  <a:pt x="1351429" y="590550"/>
                </a:lnTo>
                <a:lnTo>
                  <a:pt x="1351429" y="777180"/>
                </a:lnTo>
                <a:lnTo>
                  <a:pt x="1007636" y="777180"/>
                </a:lnTo>
                <a:lnTo>
                  <a:pt x="1007636" y="852487"/>
                </a:lnTo>
                <a:lnTo>
                  <a:pt x="1351429" y="852487"/>
                </a:lnTo>
                <a:lnTo>
                  <a:pt x="1351429" y="1048940"/>
                </a:lnTo>
                <a:lnTo>
                  <a:pt x="942152" y="1048940"/>
                </a:lnTo>
                <a:lnTo>
                  <a:pt x="942152" y="1124247"/>
                </a:lnTo>
                <a:lnTo>
                  <a:pt x="1439833" y="1124247"/>
                </a:lnTo>
                <a:lnTo>
                  <a:pt x="1439833" y="515243"/>
                </a:lnTo>
                <a:close/>
                <a:moveTo>
                  <a:pt x="272128" y="515243"/>
                </a:moveTo>
                <a:lnTo>
                  <a:pt x="272128" y="1124247"/>
                </a:lnTo>
                <a:lnTo>
                  <a:pt x="776357" y="1124247"/>
                </a:lnTo>
                <a:lnTo>
                  <a:pt x="776357" y="515243"/>
                </a:lnTo>
                <a:close/>
                <a:moveTo>
                  <a:pt x="809625" y="0"/>
                </a:moveTo>
                <a:cubicBezTo>
                  <a:pt x="1256769" y="0"/>
                  <a:pt x="1619250" y="362481"/>
                  <a:pt x="1619250" y="809625"/>
                </a:cubicBezTo>
                <a:cubicBezTo>
                  <a:pt x="1619250" y="1256769"/>
                  <a:pt x="1256769" y="1619250"/>
                  <a:pt x="809625" y="1619250"/>
                </a:cubicBezTo>
                <a:cubicBezTo>
                  <a:pt x="362481" y="1619250"/>
                  <a:pt x="0" y="1256769"/>
                  <a:pt x="0" y="809625"/>
                </a:cubicBezTo>
                <a:cubicBezTo>
                  <a:pt x="0" y="362481"/>
                  <a:pt x="362481" y="0"/>
                  <a:pt x="8096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任意多边形: 形状 21"/>
          <p:cNvSpPr/>
          <p:nvPr/>
        </p:nvSpPr>
        <p:spPr>
          <a:xfrm>
            <a:off x="9757235" y="4371975"/>
            <a:ext cx="1215565" cy="1215565"/>
          </a:xfrm>
          <a:custGeom>
            <a:avLst/>
            <a:gdLst/>
            <a:ahLst/>
            <a:cxnLst/>
            <a:rect l="l" t="t" r="r" b="b"/>
            <a:pathLst>
              <a:path w="1619250" h="1619250">
                <a:moveTo>
                  <a:pt x="357257" y="590550"/>
                </a:moveTo>
                <a:lnTo>
                  <a:pt x="691227" y="590550"/>
                </a:lnTo>
                <a:lnTo>
                  <a:pt x="691227" y="1048940"/>
                </a:lnTo>
                <a:lnTo>
                  <a:pt x="357257" y="1048940"/>
                </a:lnTo>
                <a:close/>
                <a:moveTo>
                  <a:pt x="961797" y="515243"/>
                </a:moveTo>
                <a:lnTo>
                  <a:pt x="961797" y="934343"/>
                </a:lnTo>
                <a:lnTo>
                  <a:pt x="1341606" y="934343"/>
                </a:lnTo>
                <a:lnTo>
                  <a:pt x="1341606" y="1124247"/>
                </a:lnTo>
                <a:lnTo>
                  <a:pt x="1430010" y="1124247"/>
                </a:lnTo>
                <a:lnTo>
                  <a:pt x="1430010" y="515243"/>
                </a:lnTo>
                <a:lnTo>
                  <a:pt x="1341606" y="515243"/>
                </a:lnTo>
                <a:lnTo>
                  <a:pt x="1341606" y="852487"/>
                </a:lnTo>
                <a:lnTo>
                  <a:pt x="1056749" y="852487"/>
                </a:lnTo>
                <a:lnTo>
                  <a:pt x="1056749" y="515243"/>
                </a:lnTo>
                <a:close/>
                <a:moveTo>
                  <a:pt x="272127" y="515243"/>
                </a:moveTo>
                <a:lnTo>
                  <a:pt x="272127" y="1124247"/>
                </a:lnTo>
                <a:lnTo>
                  <a:pt x="776357" y="1124247"/>
                </a:lnTo>
                <a:lnTo>
                  <a:pt x="776357" y="515243"/>
                </a:lnTo>
                <a:close/>
                <a:moveTo>
                  <a:pt x="809625" y="0"/>
                </a:moveTo>
                <a:cubicBezTo>
                  <a:pt x="1256769" y="0"/>
                  <a:pt x="1619250" y="362481"/>
                  <a:pt x="1619250" y="809625"/>
                </a:cubicBezTo>
                <a:cubicBezTo>
                  <a:pt x="1619250" y="1256769"/>
                  <a:pt x="1256769" y="1619250"/>
                  <a:pt x="809625" y="1619250"/>
                </a:cubicBezTo>
                <a:cubicBezTo>
                  <a:pt x="362481" y="1619250"/>
                  <a:pt x="0" y="1256769"/>
                  <a:pt x="0" y="809625"/>
                </a:cubicBezTo>
                <a:cubicBezTo>
                  <a:pt x="0" y="362481"/>
                  <a:pt x="362481" y="0"/>
                  <a:pt x="8096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215930" y="3249215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年度工作总结</a:t>
            </a:r>
          </a:p>
        </p:txBody>
      </p:sp>
      <p:sp>
        <p:nvSpPr>
          <p:cNvPr id="24" name="矩形 23"/>
          <p:cNvSpPr/>
          <p:nvPr/>
        </p:nvSpPr>
        <p:spPr>
          <a:xfrm>
            <a:off x="9170585" y="3249215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工作完成情况</a:t>
            </a:r>
          </a:p>
        </p:txBody>
      </p:sp>
      <p:sp>
        <p:nvSpPr>
          <p:cNvPr id="25" name="矩形 24"/>
          <p:cNvSpPr/>
          <p:nvPr/>
        </p:nvSpPr>
        <p:spPr>
          <a:xfrm>
            <a:off x="6215930" y="5724525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成功项目展示</a:t>
            </a:r>
          </a:p>
        </p:txBody>
      </p:sp>
      <p:sp>
        <p:nvSpPr>
          <p:cNvPr id="26" name="矩形 25"/>
          <p:cNvSpPr/>
          <p:nvPr/>
        </p:nvSpPr>
        <p:spPr>
          <a:xfrm>
            <a:off x="9170585" y="5724525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明年工作计划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252257" y="1542853"/>
            <a:ext cx="21401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dirty="0">
                <a:solidFill>
                  <a:schemeClr val="bg1"/>
                </a:solidFill>
                <a:cs typeface="+mn-ea"/>
                <a:sym typeface="+mn-lt"/>
              </a:rPr>
              <a:t>目录</a:t>
            </a:r>
          </a:p>
        </p:txBody>
      </p:sp>
      <p:sp>
        <p:nvSpPr>
          <p:cNvPr id="13" name="文本框 12"/>
          <p:cNvSpPr txBox="1"/>
          <p:nvPr/>
        </p:nvSpPr>
        <p:spPr>
          <a:xfrm rot="5400000">
            <a:off x="2700069" y="2634069"/>
            <a:ext cx="3597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zh-CN" altLang="en-US" sz="4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任意多边形: 形状 13"/>
          <p:cNvSpPr/>
          <p:nvPr/>
        </p:nvSpPr>
        <p:spPr>
          <a:xfrm>
            <a:off x="6724652" y="1885951"/>
            <a:ext cx="1215565" cy="1215565"/>
          </a:xfrm>
          <a:custGeom>
            <a:avLst/>
            <a:gdLst/>
            <a:ahLst/>
            <a:cxnLst/>
            <a:rect l="l" t="t" r="r" b="b"/>
            <a:pathLst>
              <a:path w="1619250" h="1619250">
                <a:moveTo>
                  <a:pt x="357257" y="590550"/>
                </a:moveTo>
                <a:lnTo>
                  <a:pt x="691228" y="590550"/>
                </a:lnTo>
                <a:lnTo>
                  <a:pt x="691228" y="1048940"/>
                </a:lnTo>
                <a:lnTo>
                  <a:pt x="357257" y="1048940"/>
                </a:lnTo>
                <a:close/>
                <a:moveTo>
                  <a:pt x="1060024" y="515243"/>
                </a:moveTo>
                <a:lnTo>
                  <a:pt x="1060024" y="587275"/>
                </a:lnTo>
                <a:lnTo>
                  <a:pt x="1158250" y="587275"/>
                </a:lnTo>
                <a:lnTo>
                  <a:pt x="1158250" y="1124247"/>
                </a:lnTo>
                <a:lnTo>
                  <a:pt x="1246654" y="1124247"/>
                </a:lnTo>
                <a:lnTo>
                  <a:pt x="1246654" y="515243"/>
                </a:lnTo>
                <a:close/>
                <a:moveTo>
                  <a:pt x="272128" y="515243"/>
                </a:moveTo>
                <a:lnTo>
                  <a:pt x="272128" y="1124247"/>
                </a:lnTo>
                <a:lnTo>
                  <a:pt x="776357" y="1124247"/>
                </a:lnTo>
                <a:lnTo>
                  <a:pt x="776357" y="515243"/>
                </a:lnTo>
                <a:close/>
                <a:moveTo>
                  <a:pt x="809625" y="0"/>
                </a:moveTo>
                <a:cubicBezTo>
                  <a:pt x="1256769" y="0"/>
                  <a:pt x="1619250" y="362481"/>
                  <a:pt x="1619250" y="809625"/>
                </a:cubicBezTo>
                <a:cubicBezTo>
                  <a:pt x="1619250" y="1256769"/>
                  <a:pt x="1256769" y="1619250"/>
                  <a:pt x="809625" y="1619250"/>
                </a:cubicBezTo>
                <a:cubicBezTo>
                  <a:pt x="362481" y="1619250"/>
                  <a:pt x="0" y="1256769"/>
                  <a:pt x="0" y="809625"/>
                </a:cubicBezTo>
                <a:cubicBezTo>
                  <a:pt x="0" y="362481"/>
                  <a:pt x="362481" y="0"/>
                  <a:pt x="8096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9757235" y="1885951"/>
            <a:ext cx="1215565" cy="1215565"/>
          </a:xfrm>
          <a:custGeom>
            <a:avLst/>
            <a:gdLst/>
            <a:ahLst/>
            <a:cxnLst/>
            <a:rect l="l" t="t" r="r" b="b"/>
            <a:pathLst>
              <a:path w="1619250" h="1619250">
                <a:moveTo>
                  <a:pt x="357257" y="590550"/>
                </a:moveTo>
                <a:lnTo>
                  <a:pt x="691227" y="590550"/>
                </a:lnTo>
                <a:lnTo>
                  <a:pt x="691227" y="1048940"/>
                </a:lnTo>
                <a:lnTo>
                  <a:pt x="357257" y="1048940"/>
                </a:lnTo>
                <a:close/>
                <a:moveTo>
                  <a:pt x="948700" y="515243"/>
                </a:moveTo>
                <a:lnTo>
                  <a:pt x="948700" y="590550"/>
                </a:lnTo>
                <a:lnTo>
                  <a:pt x="1348155" y="590550"/>
                </a:lnTo>
                <a:lnTo>
                  <a:pt x="1348155" y="780454"/>
                </a:lnTo>
                <a:lnTo>
                  <a:pt x="942152" y="780454"/>
                </a:lnTo>
                <a:lnTo>
                  <a:pt x="942152" y="1124247"/>
                </a:lnTo>
                <a:lnTo>
                  <a:pt x="1439833" y="1124247"/>
                </a:lnTo>
                <a:lnTo>
                  <a:pt x="1439833" y="1048940"/>
                </a:lnTo>
                <a:lnTo>
                  <a:pt x="1037104" y="1048940"/>
                </a:lnTo>
                <a:lnTo>
                  <a:pt x="1037104" y="855761"/>
                </a:lnTo>
                <a:lnTo>
                  <a:pt x="1439833" y="855761"/>
                </a:lnTo>
                <a:lnTo>
                  <a:pt x="1439833" y="515243"/>
                </a:lnTo>
                <a:close/>
                <a:moveTo>
                  <a:pt x="272127" y="515243"/>
                </a:moveTo>
                <a:lnTo>
                  <a:pt x="272127" y="1124247"/>
                </a:lnTo>
                <a:lnTo>
                  <a:pt x="776357" y="1124247"/>
                </a:lnTo>
                <a:lnTo>
                  <a:pt x="776357" y="515243"/>
                </a:lnTo>
                <a:close/>
                <a:moveTo>
                  <a:pt x="809625" y="0"/>
                </a:moveTo>
                <a:cubicBezTo>
                  <a:pt x="1256769" y="0"/>
                  <a:pt x="1619250" y="362481"/>
                  <a:pt x="1619250" y="809625"/>
                </a:cubicBezTo>
                <a:cubicBezTo>
                  <a:pt x="1619250" y="1256769"/>
                  <a:pt x="1256769" y="1619250"/>
                  <a:pt x="809625" y="1619250"/>
                </a:cubicBezTo>
                <a:cubicBezTo>
                  <a:pt x="362481" y="1619250"/>
                  <a:pt x="0" y="1256769"/>
                  <a:pt x="0" y="809625"/>
                </a:cubicBezTo>
                <a:cubicBezTo>
                  <a:pt x="0" y="362481"/>
                  <a:pt x="362481" y="0"/>
                  <a:pt x="8096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6724652" y="4371976"/>
            <a:ext cx="1215565" cy="1215565"/>
          </a:xfrm>
          <a:custGeom>
            <a:avLst/>
            <a:gdLst/>
            <a:ahLst/>
            <a:cxnLst/>
            <a:rect l="l" t="t" r="r" b="b"/>
            <a:pathLst>
              <a:path w="1619250" h="1619250">
                <a:moveTo>
                  <a:pt x="357257" y="590550"/>
                </a:moveTo>
                <a:lnTo>
                  <a:pt x="691228" y="590550"/>
                </a:lnTo>
                <a:lnTo>
                  <a:pt x="691228" y="1048940"/>
                </a:lnTo>
                <a:lnTo>
                  <a:pt x="357257" y="1048940"/>
                </a:lnTo>
                <a:close/>
                <a:moveTo>
                  <a:pt x="942152" y="515243"/>
                </a:moveTo>
                <a:lnTo>
                  <a:pt x="942152" y="590550"/>
                </a:lnTo>
                <a:lnTo>
                  <a:pt x="1351429" y="590550"/>
                </a:lnTo>
                <a:lnTo>
                  <a:pt x="1351429" y="777180"/>
                </a:lnTo>
                <a:lnTo>
                  <a:pt x="1007636" y="777180"/>
                </a:lnTo>
                <a:lnTo>
                  <a:pt x="1007636" y="852487"/>
                </a:lnTo>
                <a:lnTo>
                  <a:pt x="1351429" y="852487"/>
                </a:lnTo>
                <a:lnTo>
                  <a:pt x="1351429" y="1048940"/>
                </a:lnTo>
                <a:lnTo>
                  <a:pt x="942152" y="1048940"/>
                </a:lnTo>
                <a:lnTo>
                  <a:pt x="942152" y="1124247"/>
                </a:lnTo>
                <a:lnTo>
                  <a:pt x="1439833" y="1124247"/>
                </a:lnTo>
                <a:lnTo>
                  <a:pt x="1439833" y="515243"/>
                </a:lnTo>
                <a:close/>
                <a:moveTo>
                  <a:pt x="272128" y="515243"/>
                </a:moveTo>
                <a:lnTo>
                  <a:pt x="272128" y="1124247"/>
                </a:lnTo>
                <a:lnTo>
                  <a:pt x="776357" y="1124247"/>
                </a:lnTo>
                <a:lnTo>
                  <a:pt x="776357" y="515243"/>
                </a:lnTo>
                <a:close/>
                <a:moveTo>
                  <a:pt x="809625" y="0"/>
                </a:moveTo>
                <a:cubicBezTo>
                  <a:pt x="1256769" y="0"/>
                  <a:pt x="1619250" y="362481"/>
                  <a:pt x="1619250" y="809625"/>
                </a:cubicBezTo>
                <a:cubicBezTo>
                  <a:pt x="1619250" y="1256769"/>
                  <a:pt x="1256769" y="1619250"/>
                  <a:pt x="809625" y="1619250"/>
                </a:cubicBezTo>
                <a:cubicBezTo>
                  <a:pt x="362481" y="1619250"/>
                  <a:pt x="0" y="1256769"/>
                  <a:pt x="0" y="809625"/>
                </a:cubicBezTo>
                <a:cubicBezTo>
                  <a:pt x="0" y="362481"/>
                  <a:pt x="362481" y="0"/>
                  <a:pt x="8096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任意多边形: 形状 16"/>
          <p:cNvSpPr/>
          <p:nvPr/>
        </p:nvSpPr>
        <p:spPr>
          <a:xfrm>
            <a:off x="9757235" y="4371976"/>
            <a:ext cx="1215565" cy="1215565"/>
          </a:xfrm>
          <a:custGeom>
            <a:avLst/>
            <a:gdLst/>
            <a:ahLst/>
            <a:cxnLst/>
            <a:rect l="l" t="t" r="r" b="b"/>
            <a:pathLst>
              <a:path w="1619250" h="1619250">
                <a:moveTo>
                  <a:pt x="357257" y="590550"/>
                </a:moveTo>
                <a:lnTo>
                  <a:pt x="691227" y="590550"/>
                </a:lnTo>
                <a:lnTo>
                  <a:pt x="691227" y="1048940"/>
                </a:lnTo>
                <a:lnTo>
                  <a:pt x="357257" y="1048940"/>
                </a:lnTo>
                <a:close/>
                <a:moveTo>
                  <a:pt x="961797" y="515243"/>
                </a:moveTo>
                <a:lnTo>
                  <a:pt x="961797" y="934343"/>
                </a:lnTo>
                <a:lnTo>
                  <a:pt x="1341606" y="934343"/>
                </a:lnTo>
                <a:lnTo>
                  <a:pt x="1341606" y="1124247"/>
                </a:lnTo>
                <a:lnTo>
                  <a:pt x="1430010" y="1124247"/>
                </a:lnTo>
                <a:lnTo>
                  <a:pt x="1430010" y="515243"/>
                </a:lnTo>
                <a:lnTo>
                  <a:pt x="1341606" y="515243"/>
                </a:lnTo>
                <a:lnTo>
                  <a:pt x="1341606" y="852487"/>
                </a:lnTo>
                <a:lnTo>
                  <a:pt x="1056749" y="852487"/>
                </a:lnTo>
                <a:lnTo>
                  <a:pt x="1056749" y="515243"/>
                </a:lnTo>
                <a:close/>
                <a:moveTo>
                  <a:pt x="272127" y="515243"/>
                </a:moveTo>
                <a:lnTo>
                  <a:pt x="272127" y="1124247"/>
                </a:lnTo>
                <a:lnTo>
                  <a:pt x="776357" y="1124247"/>
                </a:lnTo>
                <a:lnTo>
                  <a:pt x="776357" y="515243"/>
                </a:lnTo>
                <a:close/>
                <a:moveTo>
                  <a:pt x="809625" y="0"/>
                </a:moveTo>
                <a:cubicBezTo>
                  <a:pt x="1256769" y="0"/>
                  <a:pt x="1619250" y="362481"/>
                  <a:pt x="1619250" y="809625"/>
                </a:cubicBezTo>
                <a:cubicBezTo>
                  <a:pt x="1619250" y="1256769"/>
                  <a:pt x="1256769" y="1619250"/>
                  <a:pt x="809625" y="1619250"/>
                </a:cubicBezTo>
                <a:cubicBezTo>
                  <a:pt x="362481" y="1619250"/>
                  <a:pt x="0" y="1256769"/>
                  <a:pt x="0" y="809625"/>
                </a:cubicBezTo>
                <a:cubicBezTo>
                  <a:pt x="0" y="362481"/>
                  <a:pt x="362481" y="0"/>
                  <a:pt x="8096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215930" y="3249216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年度工作总结</a:t>
            </a:r>
          </a:p>
        </p:txBody>
      </p:sp>
      <p:sp>
        <p:nvSpPr>
          <p:cNvPr id="28" name="矩形 27"/>
          <p:cNvSpPr/>
          <p:nvPr/>
        </p:nvSpPr>
        <p:spPr>
          <a:xfrm>
            <a:off x="9170585" y="3249216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工作完成情况</a:t>
            </a:r>
          </a:p>
        </p:txBody>
      </p:sp>
      <p:sp>
        <p:nvSpPr>
          <p:cNvPr id="29" name="矩形 28"/>
          <p:cNvSpPr/>
          <p:nvPr/>
        </p:nvSpPr>
        <p:spPr>
          <a:xfrm>
            <a:off x="6215930" y="5724526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成功项目展示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78426" y="737419"/>
            <a:ext cx="10835148" cy="5383162"/>
          </a:xfrm>
          <a:prstGeom prst="rect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  <a:effectLst>
            <a:outerShdw blurRad="317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1" name="组合 130"/>
          <p:cNvGrpSpPr/>
          <p:nvPr/>
        </p:nvGrpSpPr>
        <p:grpSpPr>
          <a:xfrm>
            <a:off x="644591" y="1007641"/>
            <a:ext cx="10902819" cy="5163559"/>
            <a:chOff x="644591" y="503450"/>
            <a:chExt cx="10902819" cy="5163559"/>
          </a:xfrm>
        </p:grpSpPr>
        <p:sp>
          <p:nvSpPr>
            <p:cNvPr id="67" name="TextBox 17"/>
            <p:cNvSpPr txBox="1"/>
            <p:nvPr/>
          </p:nvSpPr>
          <p:spPr>
            <a:xfrm>
              <a:off x="1895360" y="1157239"/>
              <a:ext cx="3368105" cy="515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Lorem ipsum dolor sit amet, consectetur adipiscing elit. Pellentesque bibe.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TextBox 18"/>
            <p:cNvSpPr txBox="1"/>
            <p:nvPr/>
          </p:nvSpPr>
          <p:spPr>
            <a:xfrm>
              <a:off x="1895360" y="870995"/>
              <a:ext cx="1723512" cy="430805"/>
            </a:xfrm>
            <a:prstGeom prst="rect">
              <a:avLst/>
            </a:prstGeom>
            <a:noFill/>
          </p:spPr>
          <p:txBody>
            <a:bodyPr wrap="none" lIns="91422" tIns="45711" rIns="91422" bIns="45711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07864"/>
                  </a:solidFill>
                  <a:effectLst/>
                  <a:uLnTx/>
                  <a:uFillTx/>
                  <a:cs typeface="+mn-ea"/>
                  <a:sym typeface="+mn-lt"/>
                </a:rPr>
                <a:t>单机输入内容</a:t>
              </a:r>
              <a:endParaRPr kumimoji="0" lang="id-ID" sz="2000" b="1" i="0" u="none" strike="noStrike" kern="1200" cap="none" spc="0" normalizeH="0" baseline="0" noProof="0" dirty="0">
                <a:ln>
                  <a:noFill/>
                </a:ln>
                <a:solidFill>
                  <a:srgbClr val="10786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69" name="Group 19"/>
            <p:cNvGrpSpPr/>
            <p:nvPr/>
          </p:nvGrpSpPr>
          <p:grpSpPr>
            <a:xfrm>
              <a:off x="1168718" y="978897"/>
              <a:ext cx="609600" cy="609600"/>
              <a:chOff x="1724485" y="2698702"/>
              <a:chExt cx="609600" cy="609600"/>
            </a:xfrm>
          </p:grpSpPr>
          <p:sp>
            <p:nvSpPr>
              <p:cNvPr id="70" name="Oval 20"/>
              <p:cNvSpPr/>
              <p:nvPr/>
            </p:nvSpPr>
            <p:spPr>
              <a:xfrm>
                <a:off x="1724485" y="2698702"/>
                <a:ext cx="609600" cy="6096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1" name="TextBox 21"/>
              <p:cNvSpPr txBox="1"/>
              <p:nvPr/>
            </p:nvSpPr>
            <p:spPr>
              <a:xfrm>
                <a:off x="1787873" y="2803447"/>
                <a:ext cx="4700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01</a:t>
                </a:r>
              </a:p>
            </p:txBody>
          </p:sp>
        </p:grpSp>
        <p:sp>
          <p:nvSpPr>
            <p:cNvPr id="72" name="TextBox 22"/>
            <p:cNvSpPr txBox="1"/>
            <p:nvPr/>
          </p:nvSpPr>
          <p:spPr>
            <a:xfrm>
              <a:off x="1895360" y="2282636"/>
              <a:ext cx="3368105" cy="515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Lorem ipsum dolor sit amet, consectetur adipiscing elit. Pellentesque bibendu.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3" name="TextBox 23"/>
            <p:cNvSpPr txBox="1"/>
            <p:nvPr/>
          </p:nvSpPr>
          <p:spPr>
            <a:xfrm>
              <a:off x="1895360" y="1996392"/>
              <a:ext cx="1723512" cy="430805"/>
            </a:xfrm>
            <a:prstGeom prst="rect">
              <a:avLst/>
            </a:prstGeom>
            <a:noFill/>
          </p:spPr>
          <p:txBody>
            <a:bodyPr wrap="none" lIns="91422" tIns="45711" rIns="91422" bIns="45711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6A082"/>
                  </a:solidFill>
                  <a:effectLst/>
                  <a:uLnTx/>
                  <a:uFillTx/>
                  <a:cs typeface="+mn-ea"/>
                  <a:sym typeface="+mn-lt"/>
                </a:rPr>
                <a:t>单机输入内容</a:t>
              </a:r>
              <a:endParaRPr kumimoji="0" lang="id-ID" sz="2000" b="1" i="0" u="none" strike="noStrike" kern="1200" cap="none" spc="0" normalizeH="0" baseline="0" noProof="0" dirty="0">
                <a:ln>
                  <a:noFill/>
                </a:ln>
                <a:solidFill>
                  <a:srgbClr val="16A08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74" name="Group 24"/>
            <p:cNvGrpSpPr/>
            <p:nvPr/>
          </p:nvGrpSpPr>
          <p:grpSpPr>
            <a:xfrm>
              <a:off x="1168718" y="2104294"/>
              <a:ext cx="609600" cy="609600"/>
              <a:chOff x="1724485" y="3623300"/>
              <a:chExt cx="609600" cy="609600"/>
            </a:xfrm>
          </p:grpSpPr>
          <p:sp>
            <p:nvSpPr>
              <p:cNvPr id="75" name="Oval 25"/>
              <p:cNvSpPr/>
              <p:nvPr/>
            </p:nvSpPr>
            <p:spPr>
              <a:xfrm>
                <a:off x="1724485" y="3623300"/>
                <a:ext cx="609600" cy="609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6" name="TextBox 26"/>
              <p:cNvSpPr txBox="1"/>
              <p:nvPr/>
            </p:nvSpPr>
            <p:spPr>
              <a:xfrm>
                <a:off x="1787873" y="3729536"/>
                <a:ext cx="4700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02</a:t>
                </a:r>
              </a:p>
            </p:txBody>
          </p:sp>
        </p:grpSp>
        <p:sp>
          <p:nvSpPr>
            <p:cNvPr id="77" name="TextBox 27"/>
            <p:cNvSpPr txBox="1"/>
            <p:nvPr/>
          </p:nvSpPr>
          <p:spPr>
            <a:xfrm>
              <a:off x="1895360" y="3408033"/>
              <a:ext cx="3368105" cy="515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Lorem ipsum dolor sit amet, consectetur adipiscing elit. Pellentesque.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8" name="TextBox 28"/>
            <p:cNvSpPr txBox="1"/>
            <p:nvPr/>
          </p:nvSpPr>
          <p:spPr>
            <a:xfrm>
              <a:off x="1895360" y="3121789"/>
              <a:ext cx="1851753" cy="430805"/>
            </a:xfrm>
            <a:prstGeom prst="rect">
              <a:avLst/>
            </a:prstGeom>
            <a:noFill/>
          </p:spPr>
          <p:txBody>
            <a:bodyPr wrap="none" lIns="91422" tIns="45711" rIns="91422" bIns="45711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9B799"/>
                  </a:solidFill>
                  <a:effectLst/>
                  <a:uLnTx/>
                  <a:uFillTx/>
                  <a:cs typeface="+mn-ea"/>
                  <a:sym typeface="+mn-lt"/>
                </a:rPr>
                <a:t>单机输入内容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9B799"/>
                  </a:solidFill>
                  <a:effectLst/>
                  <a:uLnTx/>
                  <a:uFillTx/>
                  <a:cs typeface="+mn-ea"/>
                  <a:sym typeface="+mn-lt"/>
                </a:rPr>
                <a:t>!</a:t>
              </a:r>
              <a:endParaRPr kumimoji="0" lang="id-ID" sz="2000" b="1" i="0" u="none" strike="noStrike" kern="1200" cap="none" spc="0" normalizeH="0" baseline="0" noProof="0" dirty="0">
                <a:ln>
                  <a:noFill/>
                </a:ln>
                <a:solidFill>
                  <a:srgbClr val="19B79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79" name="Group 29"/>
            <p:cNvGrpSpPr/>
            <p:nvPr/>
          </p:nvGrpSpPr>
          <p:grpSpPr>
            <a:xfrm>
              <a:off x="1168718" y="3229691"/>
              <a:ext cx="609600" cy="609600"/>
              <a:chOff x="1724485" y="4547898"/>
              <a:chExt cx="609600" cy="609600"/>
            </a:xfrm>
          </p:grpSpPr>
          <p:sp>
            <p:nvSpPr>
              <p:cNvPr id="80" name="Oval 30"/>
              <p:cNvSpPr/>
              <p:nvPr/>
            </p:nvSpPr>
            <p:spPr>
              <a:xfrm>
                <a:off x="1724485" y="4547898"/>
                <a:ext cx="609600" cy="6096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1" name="TextBox 31"/>
              <p:cNvSpPr txBox="1"/>
              <p:nvPr/>
            </p:nvSpPr>
            <p:spPr>
              <a:xfrm>
                <a:off x="1787873" y="4652643"/>
                <a:ext cx="4700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03</a:t>
                </a:r>
              </a:p>
            </p:txBody>
          </p:sp>
        </p:grpSp>
        <p:sp>
          <p:nvSpPr>
            <p:cNvPr id="82" name="TextBox 32"/>
            <p:cNvSpPr txBox="1"/>
            <p:nvPr/>
          </p:nvSpPr>
          <p:spPr>
            <a:xfrm>
              <a:off x="1895360" y="4533430"/>
              <a:ext cx="3368105" cy="515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Lorem ipsum dolor sit amet, consectetur adipiscing elit. Pellentesque bibe.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3" name="TextBox 33"/>
            <p:cNvSpPr txBox="1"/>
            <p:nvPr/>
          </p:nvSpPr>
          <p:spPr>
            <a:xfrm>
              <a:off x="1895360" y="4247186"/>
              <a:ext cx="1723512" cy="430805"/>
            </a:xfrm>
            <a:prstGeom prst="rect">
              <a:avLst/>
            </a:prstGeom>
            <a:noFill/>
          </p:spPr>
          <p:txBody>
            <a:bodyPr wrap="none" lIns="91422" tIns="45711" rIns="91422" bIns="45711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EDCB8"/>
                  </a:solidFill>
                  <a:effectLst/>
                  <a:uLnTx/>
                  <a:uFillTx/>
                  <a:cs typeface="+mn-ea"/>
                  <a:sym typeface="+mn-lt"/>
                </a:rPr>
                <a:t>单机输入内容</a:t>
              </a:r>
              <a:endParaRPr kumimoji="0" lang="id-ID" sz="2000" b="1" i="0" u="none" strike="noStrike" kern="1200" cap="none" spc="0" normalizeH="0" baseline="0" noProof="0" dirty="0">
                <a:ln>
                  <a:noFill/>
                </a:ln>
                <a:solidFill>
                  <a:srgbClr val="1EDCB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84" name="Group 34"/>
            <p:cNvGrpSpPr/>
            <p:nvPr/>
          </p:nvGrpSpPr>
          <p:grpSpPr>
            <a:xfrm>
              <a:off x="1168718" y="4355088"/>
              <a:ext cx="609600" cy="609600"/>
              <a:chOff x="1724485" y="5472496"/>
              <a:chExt cx="609600" cy="609600"/>
            </a:xfrm>
          </p:grpSpPr>
          <p:sp>
            <p:nvSpPr>
              <p:cNvPr id="85" name="Oval 35"/>
              <p:cNvSpPr/>
              <p:nvPr/>
            </p:nvSpPr>
            <p:spPr>
              <a:xfrm>
                <a:off x="1724485" y="5472496"/>
                <a:ext cx="609600" cy="6096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6" name="TextBox 36"/>
              <p:cNvSpPr txBox="1"/>
              <p:nvPr/>
            </p:nvSpPr>
            <p:spPr>
              <a:xfrm>
                <a:off x="1787873" y="5577241"/>
                <a:ext cx="4700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04</a:t>
                </a:r>
              </a:p>
            </p:txBody>
          </p:sp>
        </p:grpSp>
        <p:grpSp>
          <p:nvGrpSpPr>
            <p:cNvPr id="87" name="Group 37"/>
            <p:cNvGrpSpPr/>
            <p:nvPr/>
          </p:nvGrpSpPr>
          <p:grpSpPr>
            <a:xfrm>
              <a:off x="644591" y="503450"/>
              <a:ext cx="10902819" cy="5163559"/>
              <a:chOff x="917307" y="1690566"/>
              <a:chExt cx="10902819" cy="5163559"/>
            </a:xfrm>
          </p:grpSpPr>
          <p:grpSp>
            <p:nvGrpSpPr>
              <p:cNvPr id="88" name="Group 38"/>
              <p:cNvGrpSpPr/>
              <p:nvPr/>
            </p:nvGrpSpPr>
            <p:grpSpPr>
              <a:xfrm>
                <a:off x="917307" y="6044508"/>
                <a:ext cx="10902819" cy="809617"/>
                <a:chOff x="917307" y="6044508"/>
                <a:chExt cx="10902819" cy="809617"/>
              </a:xfrm>
            </p:grpSpPr>
            <p:sp>
              <p:nvSpPr>
                <p:cNvPr id="125" name="Freeform 5"/>
                <p:cNvSpPr/>
                <p:nvPr/>
              </p:nvSpPr>
              <p:spPr bwMode="auto">
                <a:xfrm>
                  <a:off x="4800600" y="6044508"/>
                  <a:ext cx="6081125" cy="809617"/>
                </a:xfrm>
                <a:custGeom>
                  <a:avLst/>
                  <a:gdLst>
                    <a:gd name="T0" fmla="*/ 2000 w 2000"/>
                    <a:gd name="T1" fmla="*/ 205 h 266"/>
                    <a:gd name="T2" fmla="*/ 2000 w 2000"/>
                    <a:gd name="T3" fmla="*/ 266 h 266"/>
                    <a:gd name="T4" fmla="*/ 1344 w 2000"/>
                    <a:gd name="T5" fmla="*/ 266 h 266"/>
                    <a:gd name="T6" fmla="*/ 1314 w 2000"/>
                    <a:gd name="T7" fmla="*/ 245 h 266"/>
                    <a:gd name="T8" fmla="*/ 1325 w 2000"/>
                    <a:gd name="T9" fmla="*/ 212 h 266"/>
                    <a:gd name="T10" fmla="*/ 1344 w 2000"/>
                    <a:gd name="T11" fmla="*/ 162 h 266"/>
                    <a:gd name="T12" fmla="*/ 1353 w 2000"/>
                    <a:gd name="T13" fmla="*/ 140 h 266"/>
                    <a:gd name="T14" fmla="*/ 1374 w 2000"/>
                    <a:gd name="T15" fmla="*/ 132 h 266"/>
                    <a:gd name="T16" fmla="*/ 1376 w 2000"/>
                    <a:gd name="T17" fmla="*/ 131 h 266"/>
                    <a:gd name="T18" fmla="*/ 1376 w 2000"/>
                    <a:gd name="T19" fmla="*/ 66 h 266"/>
                    <a:gd name="T20" fmla="*/ 1376 w 2000"/>
                    <a:gd name="T21" fmla="*/ 61 h 266"/>
                    <a:gd name="T22" fmla="*/ 1218 w 2000"/>
                    <a:gd name="T23" fmla="*/ 61 h 266"/>
                    <a:gd name="T24" fmla="*/ 1212 w 2000"/>
                    <a:gd name="T25" fmla="*/ 60 h 266"/>
                    <a:gd name="T26" fmla="*/ 1206 w 2000"/>
                    <a:gd name="T27" fmla="*/ 61 h 266"/>
                    <a:gd name="T28" fmla="*/ 1131 w 2000"/>
                    <a:gd name="T29" fmla="*/ 61 h 266"/>
                    <a:gd name="T30" fmla="*/ 1131 w 2000"/>
                    <a:gd name="T31" fmla="*/ 66 h 266"/>
                    <a:gd name="T32" fmla="*/ 1131 w 2000"/>
                    <a:gd name="T33" fmla="*/ 131 h 266"/>
                    <a:gd name="T34" fmla="*/ 1133 w 2000"/>
                    <a:gd name="T35" fmla="*/ 132 h 266"/>
                    <a:gd name="T36" fmla="*/ 1154 w 2000"/>
                    <a:gd name="T37" fmla="*/ 140 h 266"/>
                    <a:gd name="T38" fmla="*/ 1163 w 2000"/>
                    <a:gd name="T39" fmla="*/ 162 h 266"/>
                    <a:gd name="T40" fmla="*/ 1182 w 2000"/>
                    <a:gd name="T41" fmla="*/ 212 h 266"/>
                    <a:gd name="T42" fmla="*/ 1193 w 2000"/>
                    <a:gd name="T43" fmla="*/ 245 h 266"/>
                    <a:gd name="T44" fmla="*/ 1164 w 2000"/>
                    <a:gd name="T45" fmla="*/ 266 h 266"/>
                    <a:gd name="T46" fmla="*/ 0 w 2000"/>
                    <a:gd name="T47" fmla="*/ 266 h 266"/>
                    <a:gd name="T48" fmla="*/ 0 w 2000"/>
                    <a:gd name="T49" fmla="*/ 205 h 266"/>
                    <a:gd name="T50" fmla="*/ 1109 w 2000"/>
                    <a:gd name="T51" fmla="*/ 205 h 266"/>
                    <a:gd name="T52" fmla="*/ 1104 w 2000"/>
                    <a:gd name="T53" fmla="*/ 186 h 266"/>
                    <a:gd name="T54" fmla="*/ 1070 w 2000"/>
                    <a:gd name="T55" fmla="*/ 133 h 266"/>
                    <a:gd name="T56" fmla="*/ 1070 w 2000"/>
                    <a:gd name="T57" fmla="*/ 68 h 266"/>
                    <a:gd name="T58" fmla="*/ 1082 w 2000"/>
                    <a:gd name="T59" fmla="*/ 20 h 266"/>
                    <a:gd name="T60" fmla="*/ 1127 w 2000"/>
                    <a:gd name="T61" fmla="*/ 0 h 266"/>
                    <a:gd name="T62" fmla="*/ 1206 w 2000"/>
                    <a:gd name="T63" fmla="*/ 0 h 266"/>
                    <a:gd name="T64" fmla="*/ 1212 w 2000"/>
                    <a:gd name="T65" fmla="*/ 1 h 266"/>
                    <a:gd name="T66" fmla="*/ 1218 w 2000"/>
                    <a:gd name="T67" fmla="*/ 0 h 266"/>
                    <a:gd name="T68" fmla="*/ 1380 w 2000"/>
                    <a:gd name="T69" fmla="*/ 0 h 266"/>
                    <a:gd name="T70" fmla="*/ 1425 w 2000"/>
                    <a:gd name="T71" fmla="*/ 20 h 266"/>
                    <a:gd name="T72" fmla="*/ 1437 w 2000"/>
                    <a:gd name="T73" fmla="*/ 68 h 266"/>
                    <a:gd name="T74" fmla="*/ 1437 w 2000"/>
                    <a:gd name="T75" fmla="*/ 133 h 266"/>
                    <a:gd name="T76" fmla="*/ 1403 w 2000"/>
                    <a:gd name="T77" fmla="*/ 186 h 266"/>
                    <a:gd name="T78" fmla="*/ 1398 w 2000"/>
                    <a:gd name="T79" fmla="*/ 205 h 266"/>
                    <a:gd name="T80" fmla="*/ 2000 w 2000"/>
                    <a:gd name="T81" fmla="*/ 205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000" h="266">
                      <a:moveTo>
                        <a:pt x="2000" y="205"/>
                      </a:moveTo>
                      <a:cubicBezTo>
                        <a:pt x="2000" y="266"/>
                        <a:pt x="2000" y="266"/>
                        <a:pt x="2000" y="266"/>
                      </a:cubicBezTo>
                      <a:cubicBezTo>
                        <a:pt x="1344" y="266"/>
                        <a:pt x="1344" y="266"/>
                        <a:pt x="1344" y="266"/>
                      </a:cubicBezTo>
                      <a:cubicBezTo>
                        <a:pt x="1330" y="266"/>
                        <a:pt x="1318" y="258"/>
                        <a:pt x="1314" y="245"/>
                      </a:cubicBezTo>
                      <a:cubicBezTo>
                        <a:pt x="1310" y="233"/>
                        <a:pt x="1314" y="219"/>
                        <a:pt x="1325" y="212"/>
                      </a:cubicBezTo>
                      <a:cubicBezTo>
                        <a:pt x="1327" y="210"/>
                        <a:pt x="1344" y="194"/>
                        <a:pt x="1344" y="162"/>
                      </a:cubicBezTo>
                      <a:cubicBezTo>
                        <a:pt x="1344" y="154"/>
                        <a:pt x="1347" y="146"/>
                        <a:pt x="1353" y="140"/>
                      </a:cubicBezTo>
                      <a:cubicBezTo>
                        <a:pt x="1359" y="134"/>
                        <a:pt x="1366" y="131"/>
                        <a:pt x="1374" y="132"/>
                      </a:cubicBezTo>
                      <a:cubicBezTo>
                        <a:pt x="1375" y="132"/>
                        <a:pt x="1375" y="131"/>
                        <a:pt x="1376" y="131"/>
                      </a:cubicBezTo>
                      <a:cubicBezTo>
                        <a:pt x="1376" y="66"/>
                        <a:pt x="1376" y="66"/>
                        <a:pt x="1376" y="66"/>
                      </a:cubicBezTo>
                      <a:cubicBezTo>
                        <a:pt x="1376" y="64"/>
                        <a:pt x="1376" y="63"/>
                        <a:pt x="1376" y="61"/>
                      </a:cubicBezTo>
                      <a:cubicBezTo>
                        <a:pt x="1218" y="61"/>
                        <a:pt x="1218" y="61"/>
                        <a:pt x="1218" y="61"/>
                      </a:cubicBezTo>
                      <a:cubicBezTo>
                        <a:pt x="1216" y="61"/>
                        <a:pt x="1214" y="61"/>
                        <a:pt x="1212" y="60"/>
                      </a:cubicBezTo>
                      <a:cubicBezTo>
                        <a:pt x="1210" y="61"/>
                        <a:pt x="1208" y="61"/>
                        <a:pt x="1206" y="61"/>
                      </a:cubicBezTo>
                      <a:cubicBezTo>
                        <a:pt x="1131" y="61"/>
                        <a:pt x="1131" y="61"/>
                        <a:pt x="1131" y="61"/>
                      </a:cubicBezTo>
                      <a:cubicBezTo>
                        <a:pt x="1131" y="63"/>
                        <a:pt x="1131" y="64"/>
                        <a:pt x="1131" y="66"/>
                      </a:cubicBezTo>
                      <a:cubicBezTo>
                        <a:pt x="1131" y="131"/>
                        <a:pt x="1131" y="131"/>
                        <a:pt x="1131" y="131"/>
                      </a:cubicBezTo>
                      <a:cubicBezTo>
                        <a:pt x="1132" y="131"/>
                        <a:pt x="1132" y="132"/>
                        <a:pt x="1133" y="132"/>
                      </a:cubicBezTo>
                      <a:cubicBezTo>
                        <a:pt x="1141" y="131"/>
                        <a:pt x="1149" y="134"/>
                        <a:pt x="1154" y="140"/>
                      </a:cubicBezTo>
                      <a:cubicBezTo>
                        <a:pt x="1161" y="146"/>
                        <a:pt x="1163" y="154"/>
                        <a:pt x="1163" y="162"/>
                      </a:cubicBezTo>
                      <a:cubicBezTo>
                        <a:pt x="1163" y="194"/>
                        <a:pt x="1180" y="210"/>
                        <a:pt x="1182" y="212"/>
                      </a:cubicBezTo>
                      <a:cubicBezTo>
                        <a:pt x="1193" y="219"/>
                        <a:pt x="1197" y="233"/>
                        <a:pt x="1193" y="245"/>
                      </a:cubicBezTo>
                      <a:cubicBezTo>
                        <a:pt x="1189" y="258"/>
                        <a:pt x="1177" y="266"/>
                        <a:pt x="1164" y="266"/>
                      </a:cubicBezTo>
                      <a:cubicBezTo>
                        <a:pt x="0" y="266"/>
                        <a:pt x="0" y="266"/>
                        <a:pt x="0" y="266"/>
                      </a:cubicBezTo>
                      <a:cubicBezTo>
                        <a:pt x="0" y="205"/>
                        <a:pt x="0" y="205"/>
                        <a:pt x="0" y="205"/>
                      </a:cubicBezTo>
                      <a:cubicBezTo>
                        <a:pt x="1109" y="205"/>
                        <a:pt x="1109" y="205"/>
                        <a:pt x="1109" y="205"/>
                      </a:cubicBezTo>
                      <a:cubicBezTo>
                        <a:pt x="1107" y="199"/>
                        <a:pt x="1106" y="193"/>
                        <a:pt x="1104" y="186"/>
                      </a:cubicBezTo>
                      <a:cubicBezTo>
                        <a:pt x="1085" y="177"/>
                        <a:pt x="1070" y="159"/>
                        <a:pt x="1070" y="133"/>
                      </a:cubicBezTo>
                      <a:cubicBezTo>
                        <a:pt x="1070" y="68"/>
                        <a:pt x="1070" y="68"/>
                        <a:pt x="1070" y="68"/>
                      </a:cubicBezTo>
                      <a:cubicBezTo>
                        <a:pt x="1069" y="59"/>
                        <a:pt x="1068" y="37"/>
                        <a:pt x="1082" y="20"/>
                      </a:cubicBezTo>
                      <a:cubicBezTo>
                        <a:pt x="1089" y="11"/>
                        <a:pt x="1103" y="0"/>
                        <a:pt x="1127" y="0"/>
                      </a:cubicBezTo>
                      <a:cubicBezTo>
                        <a:pt x="1206" y="0"/>
                        <a:pt x="1206" y="0"/>
                        <a:pt x="1206" y="0"/>
                      </a:cubicBezTo>
                      <a:cubicBezTo>
                        <a:pt x="1208" y="0"/>
                        <a:pt x="1210" y="0"/>
                        <a:pt x="1212" y="1"/>
                      </a:cubicBezTo>
                      <a:cubicBezTo>
                        <a:pt x="1214" y="0"/>
                        <a:pt x="1216" y="0"/>
                        <a:pt x="1218" y="0"/>
                      </a:cubicBezTo>
                      <a:cubicBezTo>
                        <a:pt x="1380" y="0"/>
                        <a:pt x="1380" y="0"/>
                        <a:pt x="1380" y="0"/>
                      </a:cubicBezTo>
                      <a:cubicBezTo>
                        <a:pt x="1404" y="0"/>
                        <a:pt x="1418" y="11"/>
                        <a:pt x="1425" y="20"/>
                      </a:cubicBezTo>
                      <a:cubicBezTo>
                        <a:pt x="1439" y="37"/>
                        <a:pt x="1438" y="59"/>
                        <a:pt x="1437" y="68"/>
                      </a:cubicBezTo>
                      <a:cubicBezTo>
                        <a:pt x="1437" y="133"/>
                        <a:pt x="1437" y="133"/>
                        <a:pt x="1437" y="133"/>
                      </a:cubicBezTo>
                      <a:cubicBezTo>
                        <a:pt x="1437" y="154"/>
                        <a:pt x="1425" y="176"/>
                        <a:pt x="1403" y="186"/>
                      </a:cubicBezTo>
                      <a:cubicBezTo>
                        <a:pt x="1402" y="193"/>
                        <a:pt x="1400" y="199"/>
                        <a:pt x="1398" y="205"/>
                      </a:cubicBezTo>
                      <a:lnTo>
                        <a:pt x="2000" y="205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26" name="Rectangle 76"/>
                <p:cNvSpPr/>
                <p:nvPr/>
              </p:nvSpPr>
              <p:spPr>
                <a:xfrm>
                  <a:off x="9223663" y="6667708"/>
                  <a:ext cx="2596463" cy="186417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32" name="Rectangle 76"/>
                <p:cNvSpPr/>
                <p:nvPr/>
              </p:nvSpPr>
              <p:spPr>
                <a:xfrm>
                  <a:off x="917307" y="6667708"/>
                  <a:ext cx="5182824" cy="186417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89" name="Group 39"/>
              <p:cNvGrpSpPr/>
              <p:nvPr/>
            </p:nvGrpSpPr>
            <p:grpSpPr>
              <a:xfrm>
                <a:off x="6864481" y="1690566"/>
                <a:ext cx="3728095" cy="4335950"/>
                <a:chOff x="6864481" y="1690566"/>
                <a:chExt cx="3728095" cy="4335950"/>
              </a:xfrm>
            </p:grpSpPr>
            <p:sp>
              <p:nvSpPr>
                <p:cNvPr id="90" name="Freeform 6"/>
                <p:cNvSpPr/>
                <p:nvPr/>
              </p:nvSpPr>
              <p:spPr bwMode="auto">
                <a:xfrm>
                  <a:off x="8254967" y="5016422"/>
                  <a:ext cx="230034" cy="888009"/>
                </a:xfrm>
                <a:custGeom>
                  <a:avLst/>
                  <a:gdLst>
                    <a:gd name="T0" fmla="*/ 76 w 76"/>
                    <a:gd name="T1" fmla="*/ 292 h 292"/>
                    <a:gd name="T2" fmla="*/ 53 w 76"/>
                    <a:gd name="T3" fmla="*/ 292 h 292"/>
                    <a:gd name="T4" fmla="*/ 0 w 76"/>
                    <a:gd name="T5" fmla="*/ 10 h 292"/>
                    <a:gd name="T6" fmla="*/ 21 w 76"/>
                    <a:gd name="T7" fmla="*/ 0 h 292"/>
                    <a:gd name="T8" fmla="*/ 76 w 76"/>
                    <a:gd name="T9" fmla="*/ 292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292">
                      <a:moveTo>
                        <a:pt x="76" y="292"/>
                      </a:moveTo>
                      <a:cubicBezTo>
                        <a:pt x="53" y="292"/>
                        <a:pt x="53" y="292"/>
                        <a:pt x="53" y="292"/>
                      </a:cubicBezTo>
                      <a:cubicBezTo>
                        <a:pt x="53" y="118"/>
                        <a:pt x="1" y="11"/>
                        <a:pt x="0" y="1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24" y="4"/>
                        <a:pt x="76" y="112"/>
                        <a:pt x="76" y="292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Freeform 7"/>
                <p:cNvSpPr/>
                <p:nvPr/>
              </p:nvSpPr>
              <p:spPr bwMode="auto">
                <a:xfrm>
                  <a:off x="8707325" y="4989435"/>
                  <a:ext cx="231319" cy="888009"/>
                </a:xfrm>
                <a:custGeom>
                  <a:avLst/>
                  <a:gdLst>
                    <a:gd name="T0" fmla="*/ 24 w 76"/>
                    <a:gd name="T1" fmla="*/ 292 h 292"/>
                    <a:gd name="T2" fmla="*/ 0 w 76"/>
                    <a:gd name="T3" fmla="*/ 292 h 292"/>
                    <a:gd name="T4" fmla="*/ 55 w 76"/>
                    <a:gd name="T5" fmla="*/ 0 h 292"/>
                    <a:gd name="T6" fmla="*/ 76 w 76"/>
                    <a:gd name="T7" fmla="*/ 11 h 292"/>
                    <a:gd name="T8" fmla="*/ 66 w 76"/>
                    <a:gd name="T9" fmla="*/ 6 h 292"/>
                    <a:gd name="T10" fmla="*/ 76 w 76"/>
                    <a:gd name="T11" fmla="*/ 11 h 292"/>
                    <a:gd name="T12" fmla="*/ 24 w 76"/>
                    <a:gd name="T13" fmla="*/ 292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6" h="292">
                      <a:moveTo>
                        <a:pt x="24" y="292"/>
                      </a:moveTo>
                      <a:cubicBezTo>
                        <a:pt x="0" y="292"/>
                        <a:pt x="0" y="292"/>
                        <a:pt x="0" y="292"/>
                      </a:cubicBezTo>
                      <a:cubicBezTo>
                        <a:pt x="0" y="113"/>
                        <a:pt x="53" y="5"/>
                        <a:pt x="55" y="0"/>
                      </a:cubicBezTo>
                      <a:cubicBezTo>
                        <a:pt x="76" y="11"/>
                        <a:pt x="76" y="11"/>
                        <a:pt x="76" y="11"/>
                      </a:cubicBezTo>
                      <a:cubicBezTo>
                        <a:pt x="66" y="6"/>
                        <a:pt x="66" y="6"/>
                        <a:pt x="66" y="6"/>
                      </a:cubicBezTo>
                      <a:cubicBezTo>
                        <a:pt x="76" y="11"/>
                        <a:pt x="76" y="11"/>
                        <a:pt x="76" y="11"/>
                      </a:cubicBezTo>
                      <a:cubicBezTo>
                        <a:pt x="76" y="12"/>
                        <a:pt x="24" y="119"/>
                        <a:pt x="24" y="292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Freeform 8"/>
                <p:cNvSpPr/>
                <p:nvPr/>
              </p:nvSpPr>
              <p:spPr bwMode="auto">
                <a:xfrm>
                  <a:off x="7625265" y="2173766"/>
                  <a:ext cx="514043" cy="514043"/>
                </a:xfrm>
                <a:custGeom>
                  <a:avLst/>
                  <a:gdLst>
                    <a:gd name="T0" fmla="*/ 21 w 169"/>
                    <a:gd name="T1" fmla="*/ 46 h 169"/>
                    <a:gd name="T2" fmla="*/ 46 w 169"/>
                    <a:gd name="T3" fmla="*/ 148 h 169"/>
                    <a:gd name="T4" fmla="*/ 148 w 169"/>
                    <a:gd name="T5" fmla="*/ 123 h 169"/>
                    <a:gd name="T6" fmla="*/ 123 w 169"/>
                    <a:gd name="T7" fmla="*/ 21 h 169"/>
                    <a:gd name="T8" fmla="*/ 21 w 169"/>
                    <a:gd name="T9" fmla="*/ 46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9" h="169">
                      <a:moveTo>
                        <a:pt x="21" y="46"/>
                      </a:moveTo>
                      <a:cubicBezTo>
                        <a:pt x="0" y="81"/>
                        <a:pt x="11" y="127"/>
                        <a:pt x="46" y="148"/>
                      </a:cubicBezTo>
                      <a:cubicBezTo>
                        <a:pt x="81" y="169"/>
                        <a:pt x="127" y="158"/>
                        <a:pt x="148" y="123"/>
                      </a:cubicBezTo>
                      <a:cubicBezTo>
                        <a:pt x="169" y="88"/>
                        <a:pt x="158" y="43"/>
                        <a:pt x="123" y="21"/>
                      </a:cubicBezTo>
                      <a:cubicBezTo>
                        <a:pt x="88" y="0"/>
                        <a:pt x="43" y="11"/>
                        <a:pt x="21" y="46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3" name="Freeform 9"/>
                <p:cNvSpPr>
                  <a:spLocks noEditPoints="1"/>
                </p:cNvSpPr>
                <p:nvPr/>
              </p:nvSpPr>
              <p:spPr bwMode="auto">
                <a:xfrm>
                  <a:off x="7500610" y="2049111"/>
                  <a:ext cx="765924" cy="763353"/>
                </a:xfrm>
                <a:custGeom>
                  <a:avLst/>
                  <a:gdLst>
                    <a:gd name="T0" fmla="*/ 45 w 252"/>
                    <a:gd name="T1" fmla="*/ 64 h 251"/>
                    <a:gd name="T2" fmla="*/ 20 w 252"/>
                    <a:gd name="T3" fmla="*/ 56 h 251"/>
                    <a:gd name="T4" fmla="*/ 29 w 252"/>
                    <a:gd name="T5" fmla="*/ 94 h 251"/>
                    <a:gd name="T6" fmla="*/ 24 w 252"/>
                    <a:gd name="T7" fmla="*/ 110 h 251"/>
                    <a:gd name="T8" fmla="*/ 0 w 252"/>
                    <a:gd name="T9" fmla="*/ 141 h 251"/>
                    <a:gd name="T10" fmla="*/ 30 w 252"/>
                    <a:gd name="T11" fmla="*/ 161 h 251"/>
                    <a:gd name="T12" fmla="*/ 10 w 252"/>
                    <a:gd name="T13" fmla="*/ 177 h 251"/>
                    <a:gd name="T14" fmla="*/ 47 w 252"/>
                    <a:gd name="T15" fmla="*/ 191 h 251"/>
                    <a:gd name="T16" fmla="*/ 59 w 252"/>
                    <a:gd name="T17" fmla="*/ 203 h 251"/>
                    <a:gd name="T18" fmla="*/ 71 w 252"/>
                    <a:gd name="T19" fmla="*/ 239 h 251"/>
                    <a:gd name="T20" fmla="*/ 109 w 252"/>
                    <a:gd name="T21" fmla="*/ 226 h 251"/>
                    <a:gd name="T22" fmla="*/ 113 w 252"/>
                    <a:gd name="T23" fmla="*/ 251 h 251"/>
                    <a:gd name="T24" fmla="*/ 144 w 252"/>
                    <a:gd name="T25" fmla="*/ 226 h 251"/>
                    <a:gd name="T26" fmla="*/ 168 w 252"/>
                    <a:gd name="T27" fmla="*/ 219 h 251"/>
                    <a:gd name="T28" fmla="*/ 206 w 252"/>
                    <a:gd name="T29" fmla="*/ 223 h 251"/>
                    <a:gd name="T30" fmla="*/ 196 w 252"/>
                    <a:gd name="T31" fmla="*/ 199 h 251"/>
                    <a:gd name="T32" fmla="*/ 207 w 252"/>
                    <a:gd name="T33" fmla="*/ 188 h 251"/>
                    <a:gd name="T34" fmla="*/ 243 w 252"/>
                    <a:gd name="T35" fmla="*/ 172 h 251"/>
                    <a:gd name="T36" fmla="*/ 223 w 252"/>
                    <a:gd name="T37" fmla="*/ 156 h 251"/>
                    <a:gd name="T38" fmla="*/ 227 w 252"/>
                    <a:gd name="T39" fmla="*/ 141 h 251"/>
                    <a:gd name="T40" fmla="*/ 251 w 252"/>
                    <a:gd name="T41" fmla="*/ 110 h 251"/>
                    <a:gd name="T42" fmla="*/ 226 w 252"/>
                    <a:gd name="T43" fmla="*/ 106 h 251"/>
                    <a:gd name="T44" fmla="*/ 222 w 252"/>
                    <a:gd name="T45" fmla="*/ 90 h 251"/>
                    <a:gd name="T46" fmla="*/ 228 w 252"/>
                    <a:gd name="T47" fmla="*/ 52 h 251"/>
                    <a:gd name="T48" fmla="*/ 202 w 252"/>
                    <a:gd name="T49" fmla="*/ 59 h 251"/>
                    <a:gd name="T50" fmla="*/ 190 w 252"/>
                    <a:gd name="T51" fmla="*/ 46 h 251"/>
                    <a:gd name="T52" fmla="*/ 179 w 252"/>
                    <a:gd name="T53" fmla="*/ 14 h 251"/>
                    <a:gd name="T54" fmla="*/ 163 w 252"/>
                    <a:gd name="T55" fmla="*/ 32 h 251"/>
                    <a:gd name="T56" fmla="*/ 142 w 252"/>
                    <a:gd name="T57" fmla="*/ 24 h 251"/>
                    <a:gd name="T58" fmla="*/ 113 w 252"/>
                    <a:gd name="T59" fmla="*/ 0 h 251"/>
                    <a:gd name="T60" fmla="*/ 108 w 252"/>
                    <a:gd name="T61" fmla="*/ 25 h 251"/>
                    <a:gd name="T62" fmla="*/ 84 w 252"/>
                    <a:gd name="T63" fmla="*/ 32 h 251"/>
                    <a:gd name="T64" fmla="*/ 46 w 252"/>
                    <a:gd name="T65" fmla="*/ 28 h 251"/>
                    <a:gd name="T66" fmla="*/ 56 w 252"/>
                    <a:gd name="T67" fmla="*/ 52 h 251"/>
                    <a:gd name="T68" fmla="*/ 198 w 252"/>
                    <a:gd name="T69" fmla="*/ 170 h 251"/>
                    <a:gd name="T70" fmla="*/ 53 w 252"/>
                    <a:gd name="T71" fmla="*/ 82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52" h="251">
                      <a:moveTo>
                        <a:pt x="56" y="52"/>
                      </a:moveTo>
                      <a:cubicBezTo>
                        <a:pt x="52" y="55"/>
                        <a:pt x="48" y="59"/>
                        <a:pt x="45" y="64"/>
                      </a:cubicBezTo>
                      <a:cubicBezTo>
                        <a:pt x="44" y="63"/>
                        <a:pt x="44" y="63"/>
                        <a:pt x="44" y="63"/>
                      </a:cubicBezTo>
                      <a:cubicBezTo>
                        <a:pt x="20" y="56"/>
                        <a:pt x="20" y="56"/>
                        <a:pt x="20" y="56"/>
                      </a:cubicBezTo>
                      <a:cubicBezTo>
                        <a:pt x="9" y="79"/>
                        <a:pt x="9" y="79"/>
                        <a:pt x="9" y="79"/>
                      </a:cubicBezTo>
                      <a:cubicBezTo>
                        <a:pt x="29" y="94"/>
                        <a:pt x="29" y="94"/>
                        <a:pt x="29" y="94"/>
                      </a:cubicBezTo>
                      <a:cubicBezTo>
                        <a:pt x="27" y="100"/>
                        <a:pt x="25" y="105"/>
                        <a:pt x="25" y="110"/>
                      </a:cubicBezTo>
                      <a:cubicBezTo>
                        <a:pt x="24" y="110"/>
                        <a:pt x="24" y="110"/>
                        <a:pt x="24" y="110"/>
                      </a:cubicBez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0" y="141"/>
                        <a:pt x="0" y="141"/>
                        <a:pt x="0" y="141"/>
                      </a:cubicBezTo>
                      <a:cubicBezTo>
                        <a:pt x="25" y="145"/>
                        <a:pt x="25" y="145"/>
                        <a:pt x="25" y="145"/>
                      </a:cubicBezTo>
                      <a:cubicBezTo>
                        <a:pt x="27" y="150"/>
                        <a:pt x="28" y="156"/>
                        <a:pt x="30" y="161"/>
                      </a:cubicBezTo>
                      <a:cubicBezTo>
                        <a:pt x="29" y="161"/>
                        <a:pt x="29" y="161"/>
                        <a:pt x="29" y="161"/>
                      </a:cubicBezTo>
                      <a:cubicBezTo>
                        <a:pt x="10" y="177"/>
                        <a:pt x="10" y="177"/>
                        <a:pt x="10" y="177"/>
                      </a:cubicBezTo>
                      <a:cubicBezTo>
                        <a:pt x="23" y="199"/>
                        <a:pt x="23" y="199"/>
                        <a:pt x="23" y="199"/>
                      </a:cubicBezTo>
                      <a:cubicBezTo>
                        <a:pt x="47" y="191"/>
                        <a:pt x="47" y="191"/>
                        <a:pt x="47" y="191"/>
                      </a:cubicBezTo>
                      <a:cubicBezTo>
                        <a:pt x="51" y="195"/>
                        <a:pt x="52" y="198"/>
                        <a:pt x="59" y="203"/>
                      </a:cubicBezTo>
                      <a:cubicBezTo>
                        <a:pt x="59" y="203"/>
                        <a:pt x="59" y="203"/>
                        <a:pt x="59" y="203"/>
                      </a:cubicBezTo>
                      <a:cubicBezTo>
                        <a:pt x="50" y="226"/>
                        <a:pt x="50" y="226"/>
                        <a:pt x="50" y="226"/>
                      </a:cubicBezTo>
                      <a:cubicBezTo>
                        <a:pt x="71" y="239"/>
                        <a:pt x="71" y="239"/>
                        <a:pt x="71" y="239"/>
                      </a:cubicBezTo>
                      <a:cubicBezTo>
                        <a:pt x="88" y="220"/>
                        <a:pt x="88" y="220"/>
                        <a:pt x="88" y="220"/>
                      </a:cubicBezTo>
                      <a:cubicBezTo>
                        <a:pt x="95" y="223"/>
                        <a:pt x="102" y="225"/>
                        <a:pt x="109" y="226"/>
                      </a:cubicBezTo>
                      <a:cubicBezTo>
                        <a:pt x="109" y="227"/>
                        <a:pt x="109" y="227"/>
                        <a:pt x="109" y="227"/>
                      </a:cubicBezTo>
                      <a:cubicBezTo>
                        <a:pt x="113" y="251"/>
                        <a:pt x="113" y="251"/>
                        <a:pt x="113" y="251"/>
                      </a:cubicBezTo>
                      <a:cubicBezTo>
                        <a:pt x="139" y="251"/>
                        <a:pt x="139" y="251"/>
                        <a:pt x="139" y="251"/>
                      </a:cubicBezTo>
                      <a:cubicBezTo>
                        <a:pt x="144" y="226"/>
                        <a:pt x="144" y="226"/>
                        <a:pt x="144" y="226"/>
                      </a:cubicBezTo>
                      <a:cubicBezTo>
                        <a:pt x="152" y="225"/>
                        <a:pt x="160" y="222"/>
                        <a:pt x="167" y="219"/>
                      </a:cubicBezTo>
                      <a:cubicBezTo>
                        <a:pt x="168" y="219"/>
                        <a:pt x="168" y="219"/>
                        <a:pt x="168" y="219"/>
                      </a:cubicBezTo>
                      <a:cubicBezTo>
                        <a:pt x="185" y="237"/>
                        <a:pt x="185" y="237"/>
                        <a:pt x="185" y="237"/>
                      </a:cubicBezTo>
                      <a:cubicBezTo>
                        <a:pt x="206" y="223"/>
                        <a:pt x="206" y="223"/>
                        <a:pt x="206" y="223"/>
                      </a:cubicBezTo>
                      <a:cubicBezTo>
                        <a:pt x="196" y="199"/>
                        <a:pt x="196" y="199"/>
                        <a:pt x="196" y="199"/>
                      </a:cubicBezTo>
                      <a:cubicBezTo>
                        <a:pt x="196" y="199"/>
                        <a:pt x="196" y="199"/>
                        <a:pt x="196" y="199"/>
                      </a:cubicBezTo>
                      <a:cubicBezTo>
                        <a:pt x="200" y="196"/>
                        <a:pt x="204" y="192"/>
                        <a:pt x="207" y="187"/>
                      </a:cubicBezTo>
                      <a:cubicBezTo>
                        <a:pt x="207" y="188"/>
                        <a:pt x="207" y="188"/>
                        <a:pt x="207" y="188"/>
                      </a:cubicBezTo>
                      <a:cubicBezTo>
                        <a:pt x="231" y="195"/>
                        <a:pt x="231" y="195"/>
                        <a:pt x="231" y="195"/>
                      </a:cubicBezTo>
                      <a:cubicBezTo>
                        <a:pt x="243" y="172"/>
                        <a:pt x="243" y="172"/>
                        <a:pt x="243" y="172"/>
                      </a:cubicBezTo>
                      <a:cubicBezTo>
                        <a:pt x="223" y="157"/>
                        <a:pt x="223" y="157"/>
                        <a:pt x="223" y="157"/>
                      </a:cubicBezTo>
                      <a:cubicBezTo>
                        <a:pt x="223" y="156"/>
                        <a:pt x="223" y="156"/>
                        <a:pt x="223" y="156"/>
                      </a:cubicBezTo>
                      <a:cubicBezTo>
                        <a:pt x="224" y="151"/>
                        <a:pt x="226" y="146"/>
                        <a:pt x="226" y="141"/>
                      </a:cubicBezTo>
                      <a:cubicBezTo>
                        <a:pt x="227" y="141"/>
                        <a:pt x="227" y="141"/>
                        <a:pt x="227" y="141"/>
                      </a:cubicBezTo>
                      <a:cubicBezTo>
                        <a:pt x="252" y="136"/>
                        <a:pt x="252" y="136"/>
                        <a:pt x="252" y="136"/>
                      </a:cubicBezTo>
                      <a:cubicBezTo>
                        <a:pt x="251" y="110"/>
                        <a:pt x="251" y="110"/>
                        <a:pt x="251" y="110"/>
                      </a:cubicBezTo>
                      <a:cubicBezTo>
                        <a:pt x="226" y="106"/>
                        <a:pt x="226" y="106"/>
                        <a:pt x="226" y="106"/>
                      </a:cubicBezTo>
                      <a:cubicBezTo>
                        <a:pt x="226" y="106"/>
                        <a:pt x="226" y="106"/>
                        <a:pt x="226" y="106"/>
                      </a:cubicBezTo>
                      <a:cubicBezTo>
                        <a:pt x="224" y="101"/>
                        <a:pt x="223" y="95"/>
                        <a:pt x="221" y="90"/>
                      </a:cubicBezTo>
                      <a:cubicBezTo>
                        <a:pt x="222" y="90"/>
                        <a:pt x="222" y="90"/>
                        <a:pt x="222" y="90"/>
                      </a:cubicBezTo>
                      <a:cubicBezTo>
                        <a:pt x="241" y="74"/>
                        <a:pt x="241" y="74"/>
                        <a:pt x="241" y="74"/>
                      </a:cubicBezTo>
                      <a:cubicBezTo>
                        <a:pt x="228" y="52"/>
                        <a:pt x="228" y="52"/>
                        <a:pt x="228" y="52"/>
                      </a:cubicBezTo>
                      <a:cubicBezTo>
                        <a:pt x="204" y="60"/>
                        <a:pt x="204" y="60"/>
                        <a:pt x="204" y="60"/>
                      </a:cubicBezTo>
                      <a:cubicBezTo>
                        <a:pt x="202" y="59"/>
                        <a:pt x="202" y="59"/>
                        <a:pt x="202" y="59"/>
                      </a:cubicBezTo>
                      <a:cubicBezTo>
                        <a:pt x="199" y="55"/>
                        <a:pt x="196" y="52"/>
                        <a:pt x="189" y="47"/>
                      </a:cubicBezTo>
                      <a:cubicBezTo>
                        <a:pt x="190" y="46"/>
                        <a:pt x="190" y="46"/>
                        <a:pt x="190" y="46"/>
                      </a:cubicBezTo>
                      <a:cubicBezTo>
                        <a:pt x="200" y="28"/>
                        <a:pt x="200" y="28"/>
                        <a:pt x="200" y="28"/>
                      </a:cubicBezTo>
                      <a:cubicBezTo>
                        <a:pt x="179" y="14"/>
                        <a:pt x="179" y="14"/>
                        <a:pt x="179" y="14"/>
                      </a:cubicBezTo>
                      <a:cubicBezTo>
                        <a:pt x="162" y="32"/>
                        <a:pt x="162" y="32"/>
                        <a:pt x="162" y="32"/>
                      </a:cubicBezTo>
                      <a:cubicBezTo>
                        <a:pt x="163" y="32"/>
                        <a:pt x="163" y="32"/>
                        <a:pt x="163" y="32"/>
                      </a:cubicBezTo>
                      <a:cubicBezTo>
                        <a:pt x="156" y="29"/>
                        <a:pt x="149" y="27"/>
                        <a:pt x="142" y="25"/>
                      </a:cubicBezTo>
                      <a:cubicBezTo>
                        <a:pt x="142" y="24"/>
                        <a:pt x="142" y="24"/>
                        <a:pt x="142" y="24"/>
                      </a:cubicBezTo>
                      <a:cubicBezTo>
                        <a:pt x="138" y="0"/>
                        <a:pt x="138" y="0"/>
                        <a:pt x="138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08" y="25"/>
                        <a:pt x="108" y="25"/>
                        <a:pt x="108" y="25"/>
                      </a:cubicBezTo>
                      <a:cubicBezTo>
                        <a:pt x="108" y="25"/>
                        <a:pt x="108" y="25"/>
                        <a:pt x="108" y="25"/>
                      </a:cubicBezTo>
                      <a:cubicBezTo>
                        <a:pt x="100" y="27"/>
                        <a:pt x="92" y="29"/>
                        <a:pt x="84" y="32"/>
                      </a:cubicBezTo>
                      <a:cubicBezTo>
                        <a:pt x="84" y="32"/>
                        <a:pt x="84" y="32"/>
                        <a:pt x="84" y="32"/>
                      </a:cubicBezTo>
                      <a:cubicBezTo>
                        <a:pt x="67" y="14"/>
                        <a:pt x="67" y="14"/>
                        <a:pt x="67" y="14"/>
                      </a:cubicBezTo>
                      <a:cubicBezTo>
                        <a:pt x="46" y="28"/>
                        <a:pt x="46" y="28"/>
                        <a:pt x="46" y="28"/>
                      </a:cubicBezTo>
                      <a:cubicBezTo>
                        <a:pt x="55" y="52"/>
                        <a:pt x="55" y="52"/>
                        <a:pt x="55" y="52"/>
                      </a:cubicBezTo>
                      <a:lnTo>
                        <a:pt x="56" y="52"/>
                      </a:lnTo>
                      <a:close/>
                      <a:moveTo>
                        <a:pt x="169" y="53"/>
                      </a:moveTo>
                      <a:cubicBezTo>
                        <a:pt x="209" y="78"/>
                        <a:pt x="222" y="130"/>
                        <a:pt x="198" y="170"/>
                      </a:cubicBezTo>
                      <a:cubicBezTo>
                        <a:pt x="174" y="210"/>
                        <a:pt x="122" y="222"/>
                        <a:pt x="82" y="198"/>
                      </a:cubicBezTo>
                      <a:cubicBezTo>
                        <a:pt x="42" y="174"/>
                        <a:pt x="29" y="122"/>
                        <a:pt x="53" y="82"/>
                      </a:cubicBezTo>
                      <a:cubicBezTo>
                        <a:pt x="77" y="42"/>
                        <a:pt x="129" y="29"/>
                        <a:pt x="169" y="5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4" name="Freeform 10"/>
                <p:cNvSpPr/>
                <p:nvPr/>
              </p:nvSpPr>
              <p:spPr bwMode="auto">
                <a:xfrm>
                  <a:off x="8640499" y="2240591"/>
                  <a:ext cx="1252979" cy="1252979"/>
                </a:xfrm>
                <a:custGeom>
                  <a:avLst/>
                  <a:gdLst>
                    <a:gd name="T0" fmla="*/ 52 w 412"/>
                    <a:gd name="T1" fmla="*/ 112 h 412"/>
                    <a:gd name="T2" fmla="*/ 112 w 412"/>
                    <a:gd name="T3" fmla="*/ 361 h 412"/>
                    <a:gd name="T4" fmla="*/ 360 w 412"/>
                    <a:gd name="T5" fmla="*/ 300 h 412"/>
                    <a:gd name="T6" fmla="*/ 300 w 412"/>
                    <a:gd name="T7" fmla="*/ 52 h 412"/>
                    <a:gd name="T8" fmla="*/ 52 w 412"/>
                    <a:gd name="T9" fmla="*/ 112 h 4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2" h="412">
                      <a:moveTo>
                        <a:pt x="52" y="112"/>
                      </a:moveTo>
                      <a:cubicBezTo>
                        <a:pt x="0" y="198"/>
                        <a:pt x="27" y="309"/>
                        <a:pt x="112" y="361"/>
                      </a:cubicBezTo>
                      <a:cubicBezTo>
                        <a:pt x="197" y="412"/>
                        <a:pt x="308" y="385"/>
                        <a:pt x="360" y="300"/>
                      </a:cubicBezTo>
                      <a:cubicBezTo>
                        <a:pt x="412" y="215"/>
                        <a:pt x="385" y="104"/>
                        <a:pt x="300" y="52"/>
                      </a:cubicBezTo>
                      <a:cubicBezTo>
                        <a:pt x="214" y="0"/>
                        <a:pt x="103" y="27"/>
                        <a:pt x="52" y="11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5" name="Freeform 11"/>
                <p:cNvSpPr>
                  <a:spLocks noEditPoints="1"/>
                </p:cNvSpPr>
                <p:nvPr/>
              </p:nvSpPr>
              <p:spPr bwMode="auto">
                <a:xfrm>
                  <a:off x="8333359" y="1933451"/>
                  <a:ext cx="1869831" cy="1863405"/>
                </a:xfrm>
                <a:custGeom>
                  <a:avLst/>
                  <a:gdLst>
                    <a:gd name="T0" fmla="*/ 109 w 615"/>
                    <a:gd name="T1" fmla="*/ 156 h 613"/>
                    <a:gd name="T2" fmla="*/ 50 w 615"/>
                    <a:gd name="T3" fmla="*/ 137 h 613"/>
                    <a:gd name="T4" fmla="*/ 70 w 615"/>
                    <a:gd name="T5" fmla="*/ 231 h 613"/>
                    <a:gd name="T6" fmla="*/ 59 w 615"/>
                    <a:gd name="T7" fmla="*/ 270 h 613"/>
                    <a:gd name="T8" fmla="*/ 1 w 615"/>
                    <a:gd name="T9" fmla="*/ 344 h 613"/>
                    <a:gd name="T10" fmla="*/ 73 w 615"/>
                    <a:gd name="T11" fmla="*/ 393 h 613"/>
                    <a:gd name="T12" fmla="*/ 26 w 615"/>
                    <a:gd name="T13" fmla="*/ 432 h 613"/>
                    <a:gd name="T14" fmla="*/ 116 w 615"/>
                    <a:gd name="T15" fmla="*/ 466 h 613"/>
                    <a:gd name="T16" fmla="*/ 144 w 615"/>
                    <a:gd name="T17" fmla="*/ 496 h 613"/>
                    <a:gd name="T18" fmla="*/ 175 w 615"/>
                    <a:gd name="T19" fmla="*/ 583 h 613"/>
                    <a:gd name="T20" fmla="*/ 267 w 615"/>
                    <a:gd name="T21" fmla="*/ 553 h 613"/>
                    <a:gd name="T22" fmla="*/ 277 w 615"/>
                    <a:gd name="T23" fmla="*/ 613 h 613"/>
                    <a:gd name="T24" fmla="*/ 351 w 615"/>
                    <a:gd name="T25" fmla="*/ 552 h 613"/>
                    <a:gd name="T26" fmla="*/ 409 w 615"/>
                    <a:gd name="T27" fmla="*/ 536 h 613"/>
                    <a:gd name="T28" fmla="*/ 503 w 615"/>
                    <a:gd name="T29" fmla="*/ 545 h 613"/>
                    <a:gd name="T30" fmla="*/ 479 w 615"/>
                    <a:gd name="T31" fmla="*/ 487 h 613"/>
                    <a:gd name="T32" fmla="*/ 507 w 615"/>
                    <a:gd name="T33" fmla="*/ 458 h 613"/>
                    <a:gd name="T34" fmla="*/ 593 w 615"/>
                    <a:gd name="T35" fmla="*/ 421 h 613"/>
                    <a:gd name="T36" fmla="*/ 544 w 615"/>
                    <a:gd name="T37" fmla="*/ 382 h 613"/>
                    <a:gd name="T38" fmla="*/ 555 w 615"/>
                    <a:gd name="T39" fmla="*/ 344 h 613"/>
                    <a:gd name="T40" fmla="*/ 613 w 615"/>
                    <a:gd name="T41" fmla="*/ 270 h 613"/>
                    <a:gd name="T42" fmla="*/ 551 w 615"/>
                    <a:gd name="T43" fmla="*/ 259 h 613"/>
                    <a:gd name="T44" fmla="*/ 542 w 615"/>
                    <a:gd name="T45" fmla="*/ 220 h 613"/>
                    <a:gd name="T46" fmla="*/ 558 w 615"/>
                    <a:gd name="T47" fmla="*/ 127 h 613"/>
                    <a:gd name="T48" fmla="*/ 494 w 615"/>
                    <a:gd name="T49" fmla="*/ 145 h 613"/>
                    <a:gd name="T50" fmla="*/ 464 w 615"/>
                    <a:gd name="T51" fmla="*/ 113 h 613"/>
                    <a:gd name="T52" fmla="*/ 437 w 615"/>
                    <a:gd name="T53" fmla="*/ 35 h 613"/>
                    <a:gd name="T54" fmla="*/ 397 w 615"/>
                    <a:gd name="T55" fmla="*/ 77 h 613"/>
                    <a:gd name="T56" fmla="*/ 348 w 615"/>
                    <a:gd name="T57" fmla="*/ 60 h 613"/>
                    <a:gd name="T58" fmla="*/ 275 w 615"/>
                    <a:gd name="T59" fmla="*/ 0 h 613"/>
                    <a:gd name="T60" fmla="*/ 264 w 615"/>
                    <a:gd name="T61" fmla="*/ 62 h 613"/>
                    <a:gd name="T62" fmla="*/ 205 w 615"/>
                    <a:gd name="T63" fmla="*/ 78 h 613"/>
                    <a:gd name="T64" fmla="*/ 112 w 615"/>
                    <a:gd name="T65" fmla="*/ 69 h 613"/>
                    <a:gd name="T66" fmla="*/ 414 w 615"/>
                    <a:gd name="T67" fmla="*/ 131 h 613"/>
                    <a:gd name="T68" fmla="*/ 200 w 615"/>
                    <a:gd name="T69" fmla="*/ 484 h 613"/>
                    <a:gd name="T70" fmla="*/ 414 w 615"/>
                    <a:gd name="T71" fmla="*/ 131 h 6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15" h="613">
                      <a:moveTo>
                        <a:pt x="136" y="126"/>
                      </a:moveTo>
                      <a:cubicBezTo>
                        <a:pt x="126" y="135"/>
                        <a:pt x="117" y="145"/>
                        <a:pt x="109" y="156"/>
                      </a:cubicBezTo>
                      <a:cubicBezTo>
                        <a:pt x="108" y="155"/>
                        <a:pt x="108" y="155"/>
                        <a:pt x="108" y="155"/>
                      </a:cubicBezTo>
                      <a:cubicBezTo>
                        <a:pt x="50" y="137"/>
                        <a:pt x="50" y="137"/>
                        <a:pt x="50" y="137"/>
                      </a:cubicBezTo>
                      <a:cubicBezTo>
                        <a:pt x="21" y="192"/>
                        <a:pt x="21" y="192"/>
                        <a:pt x="21" y="192"/>
                      </a:cubicBezTo>
                      <a:cubicBezTo>
                        <a:pt x="70" y="231"/>
                        <a:pt x="70" y="231"/>
                        <a:pt x="70" y="231"/>
                      </a:cubicBezTo>
                      <a:cubicBezTo>
                        <a:pt x="66" y="244"/>
                        <a:pt x="63" y="257"/>
                        <a:pt x="61" y="270"/>
                      </a:cubicBezTo>
                      <a:cubicBezTo>
                        <a:pt x="59" y="270"/>
                        <a:pt x="59" y="270"/>
                        <a:pt x="59" y="270"/>
                      </a:cubicBezTo>
                      <a:cubicBezTo>
                        <a:pt x="0" y="281"/>
                        <a:pt x="0" y="281"/>
                        <a:pt x="0" y="281"/>
                      </a:cubicBezTo>
                      <a:cubicBezTo>
                        <a:pt x="1" y="344"/>
                        <a:pt x="1" y="344"/>
                        <a:pt x="1" y="344"/>
                      </a:cubicBezTo>
                      <a:cubicBezTo>
                        <a:pt x="62" y="354"/>
                        <a:pt x="62" y="354"/>
                        <a:pt x="62" y="354"/>
                      </a:cubicBezTo>
                      <a:cubicBezTo>
                        <a:pt x="65" y="367"/>
                        <a:pt x="69" y="380"/>
                        <a:pt x="73" y="393"/>
                      </a:cubicBezTo>
                      <a:cubicBezTo>
                        <a:pt x="72" y="394"/>
                        <a:pt x="72" y="394"/>
                        <a:pt x="72" y="394"/>
                      </a:cubicBezTo>
                      <a:cubicBezTo>
                        <a:pt x="26" y="432"/>
                        <a:pt x="26" y="432"/>
                        <a:pt x="26" y="432"/>
                      </a:cubicBezTo>
                      <a:cubicBezTo>
                        <a:pt x="57" y="486"/>
                        <a:pt x="57" y="486"/>
                        <a:pt x="57" y="486"/>
                      </a:cubicBezTo>
                      <a:cubicBezTo>
                        <a:pt x="116" y="466"/>
                        <a:pt x="116" y="466"/>
                        <a:pt x="116" y="466"/>
                      </a:cubicBezTo>
                      <a:cubicBezTo>
                        <a:pt x="124" y="477"/>
                        <a:pt x="128" y="483"/>
                        <a:pt x="144" y="495"/>
                      </a:cubicBezTo>
                      <a:cubicBezTo>
                        <a:pt x="144" y="496"/>
                        <a:pt x="144" y="496"/>
                        <a:pt x="144" y="496"/>
                      </a:cubicBezTo>
                      <a:cubicBezTo>
                        <a:pt x="122" y="551"/>
                        <a:pt x="122" y="551"/>
                        <a:pt x="122" y="551"/>
                      </a:cubicBezTo>
                      <a:cubicBezTo>
                        <a:pt x="175" y="583"/>
                        <a:pt x="175" y="583"/>
                        <a:pt x="175" y="583"/>
                      </a:cubicBezTo>
                      <a:cubicBezTo>
                        <a:pt x="216" y="538"/>
                        <a:pt x="216" y="538"/>
                        <a:pt x="216" y="538"/>
                      </a:cubicBezTo>
                      <a:cubicBezTo>
                        <a:pt x="233" y="545"/>
                        <a:pt x="249" y="550"/>
                        <a:pt x="267" y="553"/>
                      </a:cubicBezTo>
                      <a:cubicBezTo>
                        <a:pt x="266" y="554"/>
                        <a:pt x="266" y="554"/>
                        <a:pt x="266" y="554"/>
                      </a:cubicBezTo>
                      <a:cubicBezTo>
                        <a:pt x="277" y="613"/>
                        <a:pt x="277" y="613"/>
                        <a:pt x="277" y="613"/>
                      </a:cubicBezTo>
                      <a:cubicBezTo>
                        <a:pt x="339" y="613"/>
                        <a:pt x="339" y="613"/>
                        <a:pt x="339" y="613"/>
                      </a:cubicBezTo>
                      <a:cubicBezTo>
                        <a:pt x="351" y="552"/>
                        <a:pt x="351" y="552"/>
                        <a:pt x="351" y="552"/>
                      </a:cubicBezTo>
                      <a:cubicBezTo>
                        <a:pt x="371" y="549"/>
                        <a:pt x="390" y="543"/>
                        <a:pt x="409" y="534"/>
                      </a:cubicBezTo>
                      <a:cubicBezTo>
                        <a:pt x="409" y="536"/>
                        <a:pt x="409" y="536"/>
                        <a:pt x="409" y="536"/>
                      </a:cubicBezTo>
                      <a:cubicBezTo>
                        <a:pt x="451" y="579"/>
                        <a:pt x="451" y="579"/>
                        <a:pt x="451" y="579"/>
                      </a:cubicBezTo>
                      <a:cubicBezTo>
                        <a:pt x="503" y="545"/>
                        <a:pt x="503" y="545"/>
                        <a:pt x="503" y="545"/>
                      </a:cubicBezTo>
                      <a:cubicBezTo>
                        <a:pt x="479" y="487"/>
                        <a:pt x="479" y="487"/>
                        <a:pt x="479" y="487"/>
                      </a:cubicBezTo>
                      <a:cubicBezTo>
                        <a:pt x="479" y="487"/>
                        <a:pt x="479" y="487"/>
                        <a:pt x="479" y="487"/>
                      </a:cubicBezTo>
                      <a:cubicBezTo>
                        <a:pt x="488" y="478"/>
                        <a:pt x="497" y="468"/>
                        <a:pt x="506" y="458"/>
                      </a:cubicBezTo>
                      <a:cubicBezTo>
                        <a:pt x="507" y="458"/>
                        <a:pt x="507" y="458"/>
                        <a:pt x="507" y="458"/>
                      </a:cubicBezTo>
                      <a:cubicBezTo>
                        <a:pt x="565" y="477"/>
                        <a:pt x="565" y="477"/>
                        <a:pt x="565" y="477"/>
                      </a:cubicBezTo>
                      <a:cubicBezTo>
                        <a:pt x="593" y="421"/>
                        <a:pt x="593" y="421"/>
                        <a:pt x="593" y="421"/>
                      </a:cubicBezTo>
                      <a:cubicBezTo>
                        <a:pt x="545" y="382"/>
                        <a:pt x="545" y="382"/>
                        <a:pt x="545" y="382"/>
                      </a:cubicBezTo>
                      <a:cubicBezTo>
                        <a:pt x="544" y="382"/>
                        <a:pt x="544" y="382"/>
                        <a:pt x="544" y="382"/>
                      </a:cubicBezTo>
                      <a:cubicBezTo>
                        <a:pt x="548" y="370"/>
                        <a:pt x="551" y="357"/>
                        <a:pt x="553" y="344"/>
                      </a:cubicBezTo>
                      <a:cubicBezTo>
                        <a:pt x="555" y="344"/>
                        <a:pt x="555" y="344"/>
                        <a:pt x="555" y="344"/>
                      </a:cubicBezTo>
                      <a:cubicBezTo>
                        <a:pt x="615" y="332"/>
                        <a:pt x="615" y="332"/>
                        <a:pt x="615" y="332"/>
                      </a:cubicBezTo>
                      <a:cubicBezTo>
                        <a:pt x="613" y="270"/>
                        <a:pt x="613" y="270"/>
                        <a:pt x="613" y="270"/>
                      </a:cubicBezTo>
                      <a:cubicBezTo>
                        <a:pt x="552" y="259"/>
                        <a:pt x="552" y="259"/>
                        <a:pt x="552" y="259"/>
                      </a:cubicBezTo>
                      <a:cubicBezTo>
                        <a:pt x="551" y="259"/>
                        <a:pt x="551" y="259"/>
                        <a:pt x="551" y="259"/>
                      </a:cubicBezTo>
                      <a:cubicBezTo>
                        <a:pt x="548" y="246"/>
                        <a:pt x="545" y="233"/>
                        <a:pt x="540" y="221"/>
                      </a:cubicBezTo>
                      <a:cubicBezTo>
                        <a:pt x="542" y="220"/>
                        <a:pt x="542" y="220"/>
                        <a:pt x="542" y="220"/>
                      </a:cubicBezTo>
                      <a:cubicBezTo>
                        <a:pt x="589" y="181"/>
                        <a:pt x="589" y="181"/>
                        <a:pt x="589" y="181"/>
                      </a:cubicBezTo>
                      <a:cubicBezTo>
                        <a:pt x="558" y="127"/>
                        <a:pt x="558" y="127"/>
                        <a:pt x="558" y="127"/>
                      </a:cubicBezTo>
                      <a:cubicBezTo>
                        <a:pt x="499" y="147"/>
                        <a:pt x="499" y="147"/>
                        <a:pt x="499" y="147"/>
                      </a:cubicBezTo>
                      <a:cubicBezTo>
                        <a:pt x="494" y="145"/>
                        <a:pt x="494" y="145"/>
                        <a:pt x="494" y="145"/>
                      </a:cubicBezTo>
                      <a:cubicBezTo>
                        <a:pt x="486" y="135"/>
                        <a:pt x="479" y="127"/>
                        <a:pt x="463" y="115"/>
                      </a:cubicBezTo>
                      <a:cubicBezTo>
                        <a:pt x="464" y="113"/>
                        <a:pt x="464" y="113"/>
                        <a:pt x="464" y="113"/>
                      </a:cubicBezTo>
                      <a:cubicBezTo>
                        <a:pt x="490" y="68"/>
                        <a:pt x="490" y="68"/>
                        <a:pt x="490" y="68"/>
                      </a:cubicBezTo>
                      <a:cubicBezTo>
                        <a:pt x="437" y="35"/>
                        <a:pt x="437" y="35"/>
                        <a:pt x="437" y="35"/>
                      </a:cubicBezTo>
                      <a:cubicBezTo>
                        <a:pt x="396" y="78"/>
                        <a:pt x="396" y="78"/>
                        <a:pt x="396" y="78"/>
                      </a:cubicBezTo>
                      <a:cubicBezTo>
                        <a:pt x="397" y="77"/>
                        <a:pt x="397" y="77"/>
                        <a:pt x="397" y="77"/>
                      </a:cubicBezTo>
                      <a:cubicBezTo>
                        <a:pt x="381" y="71"/>
                        <a:pt x="365" y="65"/>
                        <a:pt x="348" y="62"/>
                      </a:cubicBezTo>
                      <a:cubicBezTo>
                        <a:pt x="348" y="60"/>
                        <a:pt x="348" y="60"/>
                        <a:pt x="348" y="60"/>
                      </a:cubicBezTo>
                      <a:cubicBezTo>
                        <a:pt x="337" y="0"/>
                        <a:pt x="337" y="0"/>
                        <a:pt x="337" y="0"/>
                      </a:cubicBezTo>
                      <a:cubicBezTo>
                        <a:pt x="275" y="0"/>
                        <a:pt x="275" y="0"/>
                        <a:pt x="275" y="0"/>
                      </a:cubicBezTo>
                      <a:cubicBezTo>
                        <a:pt x="264" y="62"/>
                        <a:pt x="264" y="62"/>
                        <a:pt x="264" y="62"/>
                      </a:cubicBezTo>
                      <a:cubicBezTo>
                        <a:pt x="264" y="62"/>
                        <a:pt x="264" y="62"/>
                        <a:pt x="264" y="62"/>
                      </a:cubicBezTo>
                      <a:cubicBezTo>
                        <a:pt x="244" y="66"/>
                        <a:pt x="225" y="71"/>
                        <a:pt x="206" y="79"/>
                      </a:cubicBezTo>
                      <a:cubicBezTo>
                        <a:pt x="205" y="78"/>
                        <a:pt x="205" y="78"/>
                        <a:pt x="205" y="78"/>
                      </a:cubicBezTo>
                      <a:cubicBezTo>
                        <a:pt x="163" y="34"/>
                        <a:pt x="163" y="34"/>
                        <a:pt x="163" y="34"/>
                      </a:cubicBezTo>
                      <a:cubicBezTo>
                        <a:pt x="112" y="69"/>
                        <a:pt x="112" y="69"/>
                        <a:pt x="112" y="69"/>
                      </a:cubicBezTo>
                      <a:cubicBezTo>
                        <a:pt x="136" y="126"/>
                        <a:pt x="136" y="126"/>
                        <a:pt x="136" y="126"/>
                      </a:cubicBezTo>
                      <a:close/>
                      <a:moveTo>
                        <a:pt x="414" y="131"/>
                      </a:moveTo>
                      <a:cubicBezTo>
                        <a:pt x="512" y="190"/>
                        <a:pt x="543" y="317"/>
                        <a:pt x="483" y="414"/>
                      </a:cubicBezTo>
                      <a:cubicBezTo>
                        <a:pt x="424" y="512"/>
                        <a:pt x="297" y="543"/>
                        <a:pt x="200" y="484"/>
                      </a:cubicBezTo>
                      <a:cubicBezTo>
                        <a:pt x="102" y="425"/>
                        <a:pt x="71" y="298"/>
                        <a:pt x="130" y="200"/>
                      </a:cubicBezTo>
                      <a:cubicBezTo>
                        <a:pt x="189" y="102"/>
                        <a:pt x="317" y="71"/>
                        <a:pt x="414" y="13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6" name="Freeform 12"/>
                <p:cNvSpPr/>
                <p:nvPr/>
              </p:nvSpPr>
              <p:spPr bwMode="auto">
                <a:xfrm>
                  <a:off x="8050635" y="3916371"/>
                  <a:ext cx="1119328" cy="1115473"/>
                </a:xfrm>
                <a:custGeom>
                  <a:avLst/>
                  <a:gdLst>
                    <a:gd name="T0" fmla="*/ 46 w 368"/>
                    <a:gd name="T1" fmla="*/ 100 h 367"/>
                    <a:gd name="T2" fmla="*/ 101 w 368"/>
                    <a:gd name="T3" fmla="*/ 321 h 367"/>
                    <a:gd name="T4" fmla="*/ 322 w 368"/>
                    <a:gd name="T5" fmla="*/ 267 h 367"/>
                    <a:gd name="T6" fmla="*/ 267 w 368"/>
                    <a:gd name="T7" fmla="*/ 46 h 367"/>
                    <a:gd name="T8" fmla="*/ 46 w 368"/>
                    <a:gd name="T9" fmla="*/ 100 h 3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8" h="367">
                      <a:moveTo>
                        <a:pt x="46" y="100"/>
                      </a:moveTo>
                      <a:cubicBezTo>
                        <a:pt x="0" y="176"/>
                        <a:pt x="25" y="275"/>
                        <a:pt x="101" y="321"/>
                      </a:cubicBezTo>
                      <a:cubicBezTo>
                        <a:pt x="176" y="367"/>
                        <a:pt x="275" y="343"/>
                        <a:pt x="322" y="267"/>
                      </a:cubicBezTo>
                      <a:cubicBezTo>
                        <a:pt x="368" y="191"/>
                        <a:pt x="343" y="92"/>
                        <a:pt x="267" y="46"/>
                      </a:cubicBezTo>
                      <a:cubicBezTo>
                        <a:pt x="192" y="0"/>
                        <a:pt x="93" y="24"/>
                        <a:pt x="46" y="1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7" name="Freeform 13"/>
                <p:cNvSpPr>
                  <a:spLocks noEditPoints="1"/>
                </p:cNvSpPr>
                <p:nvPr/>
              </p:nvSpPr>
              <p:spPr bwMode="auto">
                <a:xfrm>
                  <a:off x="7779477" y="3642643"/>
                  <a:ext cx="1664213" cy="1662928"/>
                </a:xfrm>
                <a:custGeom>
                  <a:avLst/>
                  <a:gdLst>
                    <a:gd name="T0" fmla="*/ 97 w 547"/>
                    <a:gd name="T1" fmla="*/ 139 h 547"/>
                    <a:gd name="T2" fmla="*/ 44 w 547"/>
                    <a:gd name="T3" fmla="*/ 122 h 547"/>
                    <a:gd name="T4" fmla="*/ 62 w 547"/>
                    <a:gd name="T5" fmla="*/ 206 h 547"/>
                    <a:gd name="T6" fmla="*/ 52 w 547"/>
                    <a:gd name="T7" fmla="*/ 240 h 547"/>
                    <a:gd name="T8" fmla="*/ 1 w 547"/>
                    <a:gd name="T9" fmla="*/ 306 h 547"/>
                    <a:gd name="T10" fmla="*/ 65 w 547"/>
                    <a:gd name="T11" fmla="*/ 350 h 547"/>
                    <a:gd name="T12" fmla="*/ 23 w 547"/>
                    <a:gd name="T13" fmla="*/ 385 h 547"/>
                    <a:gd name="T14" fmla="*/ 103 w 547"/>
                    <a:gd name="T15" fmla="*/ 416 h 547"/>
                    <a:gd name="T16" fmla="*/ 128 w 547"/>
                    <a:gd name="T17" fmla="*/ 442 h 547"/>
                    <a:gd name="T18" fmla="*/ 155 w 547"/>
                    <a:gd name="T19" fmla="*/ 520 h 547"/>
                    <a:gd name="T20" fmla="*/ 237 w 547"/>
                    <a:gd name="T21" fmla="*/ 492 h 547"/>
                    <a:gd name="T22" fmla="*/ 247 w 547"/>
                    <a:gd name="T23" fmla="*/ 547 h 547"/>
                    <a:gd name="T24" fmla="*/ 312 w 547"/>
                    <a:gd name="T25" fmla="*/ 492 h 547"/>
                    <a:gd name="T26" fmla="*/ 364 w 547"/>
                    <a:gd name="T27" fmla="*/ 477 h 547"/>
                    <a:gd name="T28" fmla="*/ 448 w 547"/>
                    <a:gd name="T29" fmla="*/ 486 h 547"/>
                    <a:gd name="T30" fmla="*/ 426 w 547"/>
                    <a:gd name="T31" fmla="*/ 434 h 547"/>
                    <a:gd name="T32" fmla="*/ 451 w 547"/>
                    <a:gd name="T33" fmla="*/ 408 h 547"/>
                    <a:gd name="T34" fmla="*/ 528 w 547"/>
                    <a:gd name="T35" fmla="*/ 376 h 547"/>
                    <a:gd name="T36" fmla="*/ 484 w 547"/>
                    <a:gd name="T37" fmla="*/ 341 h 547"/>
                    <a:gd name="T38" fmla="*/ 494 w 547"/>
                    <a:gd name="T39" fmla="*/ 306 h 547"/>
                    <a:gd name="T40" fmla="*/ 546 w 547"/>
                    <a:gd name="T41" fmla="*/ 240 h 547"/>
                    <a:gd name="T42" fmla="*/ 491 w 547"/>
                    <a:gd name="T43" fmla="*/ 231 h 547"/>
                    <a:gd name="T44" fmla="*/ 483 w 547"/>
                    <a:gd name="T45" fmla="*/ 196 h 547"/>
                    <a:gd name="T46" fmla="*/ 497 w 547"/>
                    <a:gd name="T47" fmla="*/ 113 h 547"/>
                    <a:gd name="T48" fmla="*/ 440 w 547"/>
                    <a:gd name="T49" fmla="*/ 130 h 547"/>
                    <a:gd name="T50" fmla="*/ 413 w 547"/>
                    <a:gd name="T51" fmla="*/ 101 h 547"/>
                    <a:gd name="T52" fmla="*/ 389 w 547"/>
                    <a:gd name="T53" fmla="*/ 32 h 547"/>
                    <a:gd name="T54" fmla="*/ 353 w 547"/>
                    <a:gd name="T55" fmla="*/ 69 h 547"/>
                    <a:gd name="T56" fmla="*/ 310 w 547"/>
                    <a:gd name="T57" fmla="*/ 53 h 547"/>
                    <a:gd name="T58" fmla="*/ 245 w 547"/>
                    <a:gd name="T59" fmla="*/ 0 h 547"/>
                    <a:gd name="T60" fmla="*/ 235 w 547"/>
                    <a:gd name="T61" fmla="*/ 55 h 547"/>
                    <a:gd name="T62" fmla="*/ 182 w 547"/>
                    <a:gd name="T63" fmla="*/ 69 h 547"/>
                    <a:gd name="T64" fmla="*/ 99 w 547"/>
                    <a:gd name="T65" fmla="*/ 61 h 547"/>
                    <a:gd name="T66" fmla="*/ 121 w 547"/>
                    <a:gd name="T67" fmla="*/ 113 h 547"/>
                    <a:gd name="T68" fmla="*/ 430 w 547"/>
                    <a:gd name="T69" fmla="*/ 369 h 547"/>
                    <a:gd name="T70" fmla="*/ 116 w 547"/>
                    <a:gd name="T71" fmla="*/ 178 h 5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547" h="547">
                      <a:moveTo>
                        <a:pt x="121" y="113"/>
                      </a:moveTo>
                      <a:cubicBezTo>
                        <a:pt x="112" y="121"/>
                        <a:pt x="104" y="129"/>
                        <a:pt x="97" y="139"/>
                      </a:cubicBezTo>
                      <a:cubicBezTo>
                        <a:pt x="95" y="138"/>
                        <a:pt x="95" y="138"/>
                        <a:pt x="95" y="138"/>
                      </a:cubicBezTo>
                      <a:cubicBezTo>
                        <a:pt x="44" y="122"/>
                        <a:pt x="44" y="122"/>
                        <a:pt x="44" y="122"/>
                      </a:cubicBezTo>
                      <a:cubicBezTo>
                        <a:pt x="19" y="171"/>
                        <a:pt x="19" y="171"/>
                        <a:pt x="19" y="171"/>
                      </a:cubicBezTo>
                      <a:cubicBezTo>
                        <a:pt x="62" y="206"/>
                        <a:pt x="62" y="206"/>
                        <a:pt x="62" y="206"/>
                      </a:cubicBezTo>
                      <a:cubicBezTo>
                        <a:pt x="58" y="217"/>
                        <a:pt x="55" y="229"/>
                        <a:pt x="53" y="240"/>
                      </a:cubicBezTo>
                      <a:cubicBezTo>
                        <a:pt x="52" y="240"/>
                        <a:pt x="52" y="240"/>
                        <a:pt x="52" y="240"/>
                      </a:cubicBezTo>
                      <a:cubicBezTo>
                        <a:pt x="0" y="251"/>
                        <a:pt x="0" y="251"/>
                        <a:pt x="0" y="251"/>
                      </a:cubicBezTo>
                      <a:cubicBezTo>
                        <a:pt x="1" y="306"/>
                        <a:pt x="1" y="306"/>
                        <a:pt x="1" y="306"/>
                      </a:cubicBezTo>
                      <a:cubicBezTo>
                        <a:pt x="55" y="316"/>
                        <a:pt x="55" y="316"/>
                        <a:pt x="55" y="316"/>
                      </a:cubicBezTo>
                      <a:cubicBezTo>
                        <a:pt x="57" y="328"/>
                        <a:pt x="61" y="339"/>
                        <a:pt x="65" y="350"/>
                      </a:cubicBezTo>
                      <a:cubicBezTo>
                        <a:pt x="64" y="351"/>
                        <a:pt x="64" y="351"/>
                        <a:pt x="64" y="351"/>
                      </a:cubicBezTo>
                      <a:cubicBezTo>
                        <a:pt x="23" y="385"/>
                        <a:pt x="23" y="385"/>
                        <a:pt x="23" y="385"/>
                      </a:cubicBezTo>
                      <a:cubicBezTo>
                        <a:pt x="50" y="433"/>
                        <a:pt x="50" y="433"/>
                        <a:pt x="50" y="433"/>
                      </a:cubicBezTo>
                      <a:cubicBezTo>
                        <a:pt x="103" y="416"/>
                        <a:pt x="103" y="416"/>
                        <a:pt x="103" y="416"/>
                      </a:cubicBezTo>
                      <a:cubicBezTo>
                        <a:pt x="110" y="425"/>
                        <a:pt x="114" y="431"/>
                        <a:pt x="128" y="442"/>
                      </a:cubicBezTo>
                      <a:cubicBezTo>
                        <a:pt x="128" y="442"/>
                        <a:pt x="128" y="442"/>
                        <a:pt x="128" y="442"/>
                      </a:cubicBezTo>
                      <a:cubicBezTo>
                        <a:pt x="108" y="491"/>
                        <a:pt x="108" y="491"/>
                        <a:pt x="108" y="491"/>
                      </a:cubicBezTo>
                      <a:cubicBezTo>
                        <a:pt x="155" y="520"/>
                        <a:pt x="155" y="520"/>
                        <a:pt x="155" y="520"/>
                      </a:cubicBezTo>
                      <a:cubicBezTo>
                        <a:pt x="192" y="480"/>
                        <a:pt x="192" y="480"/>
                        <a:pt x="192" y="480"/>
                      </a:cubicBezTo>
                      <a:cubicBezTo>
                        <a:pt x="207" y="485"/>
                        <a:pt x="222" y="490"/>
                        <a:pt x="237" y="492"/>
                      </a:cubicBezTo>
                      <a:cubicBezTo>
                        <a:pt x="237" y="494"/>
                        <a:pt x="237" y="494"/>
                        <a:pt x="237" y="494"/>
                      </a:cubicBezTo>
                      <a:cubicBezTo>
                        <a:pt x="247" y="547"/>
                        <a:pt x="247" y="547"/>
                        <a:pt x="247" y="547"/>
                      </a:cubicBezTo>
                      <a:cubicBezTo>
                        <a:pt x="302" y="546"/>
                        <a:pt x="302" y="546"/>
                        <a:pt x="302" y="546"/>
                      </a:cubicBezTo>
                      <a:cubicBezTo>
                        <a:pt x="312" y="492"/>
                        <a:pt x="312" y="492"/>
                        <a:pt x="312" y="492"/>
                      </a:cubicBezTo>
                      <a:cubicBezTo>
                        <a:pt x="330" y="489"/>
                        <a:pt x="347" y="484"/>
                        <a:pt x="364" y="476"/>
                      </a:cubicBezTo>
                      <a:cubicBezTo>
                        <a:pt x="364" y="477"/>
                        <a:pt x="364" y="477"/>
                        <a:pt x="364" y="477"/>
                      </a:cubicBezTo>
                      <a:cubicBezTo>
                        <a:pt x="402" y="516"/>
                        <a:pt x="402" y="516"/>
                        <a:pt x="402" y="516"/>
                      </a:cubicBezTo>
                      <a:cubicBezTo>
                        <a:pt x="448" y="486"/>
                        <a:pt x="448" y="486"/>
                        <a:pt x="448" y="486"/>
                      </a:cubicBezTo>
                      <a:cubicBezTo>
                        <a:pt x="426" y="434"/>
                        <a:pt x="426" y="434"/>
                        <a:pt x="426" y="434"/>
                      </a:cubicBezTo>
                      <a:cubicBezTo>
                        <a:pt x="426" y="434"/>
                        <a:pt x="426" y="434"/>
                        <a:pt x="426" y="434"/>
                      </a:cubicBezTo>
                      <a:cubicBezTo>
                        <a:pt x="435" y="426"/>
                        <a:pt x="443" y="417"/>
                        <a:pt x="450" y="408"/>
                      </a:cubicBezTo>
                      <a:cubicBezTo>
                        <a:pt x="451" y="408"/>
                        <a:pt x="451" y="408"/>
                        <a:pt x="451" y="408"/>
                      </a:cubicBezTo>
                      <a:cubicBezTo>
                        <a:pt x="503" y="425"/>
                        <a:pt x="503" y="425"/>
                        <a:pt x="503" y="425"/>
                      </a:cubicBezTo>
                      <a:cubicBezTo>
                        <a:pt x="528" y="376"/>
                        <a:pt x="528" y="376"/>
                        <a:pt x="528" y="376"/>
                      </a:cubicBezTo>
                      <a:cubicBezTo>
                        <a:pt x="485" y="341"/>
                        <a:pt x="485" y="341"/>
                        <a:pt x="485" y="341"/>
                      </a:cubicBezTo>
                      <a:cubicBezTo>
                        <a:pt x="484" y="341"/>
                        <a:pt x="484" y="341"/>
                        <a:pt x="484" y="341"/>
                      </a:cubicBezTo>
                      <a:cubicBezTo>
                        <a:pt x="488" y="329"/>
                        <a:pt x="491" y="318"/>
                        <a:pt x="493" y="306"/>
                      </a:cubicBezTo>
                      <a:cubicBezTo>
                        <a:pt x="494" y="306"/>
                        <a:pt x="494" y="306"/>
                        <a:pt x="494" y="306"/>
                      </a:cubicBezTo>
                      <a:cubicBezTo>
                        <a:pt x="547" y="296"/>
                        <a:pt x="547" y="296"/>
                        <a:pt x="547" y="296"/>
                      </a:cubicBezTo>
                      <a:cubicBezTo>
                        <a:pt x="546" y="240"/>
                        <a:pt x="546" y="240"/>
                        <a:pt x="546" y="240"/>
                      </a:cubicBezTo>
                      <a:cubicBezTo>
                        <a:pt x="491" y="231"/>
                        <a:pt x="491" y="231"/>
                        <a:pt x="491" y="231"/>
                      </a:cubicBezTo>
                      <a:cubicBezTo>
                        <a:pt x="491" y="231"/>
                        <a:pt x="491" y="231"/>
                        <a:pt x="491" y="231"/>
                      </a:cubicBezTo>
                      <a:cubicBezTo>
                        <a:pt x="488" y="219"/>
                        <a:pt x="485" y="208"/>
                        <a:pt x="481" y="197"/>
                      </a:cubicBezTo>
                      <a:cubicBezTo>
                        <a:pt x="483" y="196"/>
                        <a:pt x="483" y="196"/>
                        <a:pt x="483" y="196"/>
                      </a:cubicBezTo>
                      <a:cubicBezTo>
                        <a:pt x="524" y="161"/>
                        <a:pt x="524" y="161"/>
                        <a:pt x="524" y="161"/>
                      </a:cubicBezTo>
                      <a:cubicBezTo>
                        <a:pt x="497" y="113"/>
                        <a:pt x="497" y="113"/>
                        <a:pt x="497" y="113"/>
                      </a:cubicBezTo>
                      <a:cubicBezTo>
                        <a:pt x="444" y="131"/>
                        <a:pt x="444" y="131"/>
                        <a:pt x="444" y="131"/>
                      </a:cubicBezTo>
                      <a:cubicBezTo>
                        <a:pt x="440" y="130"/>
                        <a:pt x="440" y="130"/>
                        <a:pt x="440" y="130"/>
                      </a:cubicBezTo>
                      <a:cubicBezTo>
                        <a:pt x="433" y="121"/>
                        <a:pt x="426" y="113"/>
                        <a:pt x="412" y="102"/>
                      </a:cubicBezTo>
                      <a:cubicBezTo>
                        <a:pt x="413" y="101"/>
                        <a:pt x="413" y="101"/>
                        <a:pt x="413" y="101"/>
                      </a:cubicBezTo>
                      <a:cubicBezTo>
                        <a:pt x="436" y="60"/>
                        <a:pt x="436" y="60"/>
                        <a:pt x="436" y="60"/>
                      </a:cubicBezTo>
                      <a:cubicBezTo>
                        <a:pt x="389" y="32"/>
                        <a:pt x="389" y="32"/>
                        <a:pt x="389" y="32"/>
                      </a:cubicBezTo>
                      <a:cubicBezTo>
                        <a:pt x="353" y="70"/>
                        <a:pt x="353" y="70"/>
                        <a:pt x="353" y="70"/>
                      </a:cubicBezTo>
                      <a:cubicBezTo>
                        <a:pt x="353" y="69"/>
                        <a:pt x="353" y="69"/>
                        <a:pt x="353" y="69"/>
                      </a:cubicBezTo>
                      <a:cubicBezTo>
                        <a:pt x="339" y="63"/>
                        <a:pt x="324" y="58"/>
                        <a:pt x="309" y="56"/>
                      </a:cubicBezTo>
                      <a:cubicBezTo>
                        <a:pt x="310" y="53"/>
                        <a:pt x="310" y="53"/>
                        <a:pt x="310" y="53"/>
                      </a:cubicBezTo>
                      <a:cubicBezTo>
                        <a:pt x="300" y="0"/>
                        <a:pt x="300" y="0"/>
                        <a:pt x="300" y="0"/>
                      </a:cubicBezTo>
                      <a:cubicBezTo>
                        <a:pt x="245" y="0"/>
                        <a:pt x="245" y="0"/>
                        <a:pt x="245" y="0"/>
                      </a:cubicBezTo>
                      <a:cubicBezTo>
                        <a:pt x="234" y="55"/>
                        <a:pt x="234" y="55"/>
                        <a:pt x="234" y="55"/>
                      </a:cubicBezTo>
                      <a:cubicBezTo>
                        <a:pt x="235" y="55"/>
                        <a:pt x="235" y="55"/>
                        <a:pt x="235" y="55"/>
                      </a:cubicBezTo>
                      <a:cubicBezTo>
                        <a:pt x="217" y="58"/>
                        <a:pt x="200" y="64"/>
                        <a:pt x="183" y="71"/>
                      </a:cubicBezTo>
                      <a:cubicBezTo>
                        <a:pt x="182" y="69"/>
                        <a:pt x="182" y="69"/>
                        <a:pt x="182" y="69"/>
                      </a:cubicBezTo>
                      <a:cubicBezTo>
                        <a:pt x="145" y="30"/>
                        <a:pt x="145" y="30"/>
                        <a:pt x="145" y="30"/>
                      </a:cubicBezTo>
                      <a:cubicBezTo>
                        <a:pt x="99" y="61"/>
                        <a:pt x="99" y="61"/>
                        <a:pt x="99" y="61"/>
                      </a:cubicBezTo>
                      <a:cubicBezTo>
                        <a:pt x="121" y="112"/>
                        <a:pt x="121" y="112"/>
                        <a:pt x="121" y="112"/>
                      </a:cubicBezTo>
                      <a:lnTo>
                        <a:pt x="121" y="113"/>
                      </a:lnTo>
                      <a:close/>
                      <a:moveTo>
                        <a:pt x="369" y="116"/>
                      </a:moveTo>
                      <a:cubicBezTo>
                        <a:pt x="455" y="169"/>
                        <a:pt x="483" y="282"/>
                        <a:pt x="430" y="369"/>
                      </a:cubicBezTo>
                      <a:cubicBezTo>
                        <a:pt x="378" y="456"/>
                        <a:pt x="264" y="484"/>
                        <a:pt x="177" y="431"/>
                      </a:cubicBezTo>
                      <a:cubicBezTo>
                        <a:pt x="91" y="378"/>
                        <a:pt x="63" y="265"/>
                        <a:pt x="116" y="178"/>
                      </a:cubicBezTo>
                      <a:cubicBezTo>
                        <a:pt x="168" y="91"/>
                        <a:pt x="282" y="64"/>
                        <a:pt x="369" y="11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Freeform 14"/>
                <p:cNvSpPr/>
                <p:nvPr/>
              </p:nvSpPr>
              <p:spPr bwMode="auto">
                <a:xfrm>
                  <a:off x="9668584" y="3796856"/>
                  <a:ext cx="661830" cy="666970"/>
                </a:xfrm>
                <a:custGeom>
                  <a:avLst/>
                  <a:gdLst>
                    <a:gd name="T0" fmla="*/ 28 w 218"/>
                    <a:gd name="T1" fmla="*/ 60 h 219"/>
                    <a:gd name="T2" fmla="*/ 60 w 218"/>
                    <a:gd name="T3" fmla="*/ 191 h 219"/>
                    <a:gd name="T4" fmla="*/ 191 w 218"/>
                    <a:gd name="T5" fmla="*/ 159 h 219"/>
                    <a:gd name="T6" fmla="*/ 159 w 218"/>
                    <a:gd name="T7" fmla="*/ 28 h 219"/>
                    <a:gd name="T8" fmla="*/ 28 w 218"/>
                    <a:gd name="T9" fmla="*/ 60 h 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8" h="219">
                      <a:moveTo>
                        <a:pt x="28" y="60"/>
                      </a:moveTo>
                      <a:cubicBezTo>
                        <a:pt x="0" y="105"/>
                        <a:pt x="15" y="164"/>
                        <a:pt x="60" y="191"/>
                      </a:cubicBezTo>
                      <a:cubicBezTo>
                        <a:pt x="105" y="219"/>
                        <a:pt x="164" y="204"/>
                        <a:pt x="191" y="159"/>
                      </a:cubicBezTo>
                      <a:cubicBezTo>
                        <a:pt x="218" y="114"/>
                        <a:pt x="204" y="55"/>
                        <a:pt x="159" y="28"/>
                      </a:cubicBezTo>
                      <a:cubicBezTo>
                        <a:pt x="114" y="0"/>
                        <a:pt x="55" y="15"/>
                        <a:pt x="28" y="60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9" name="Freeform 15"/>
                <p:cNvSpPr>
                  <a:spLocks noEditPoints="1"/>
                </p:cNvSpPr>
                <p:nvPr/>
              </p:nvSpPr>
              <p:spPr bwMode="auto">
                <a:xfrm>
                  <a:off x="9506661" y="3636218"/>
                  <a:ext cx="988247" cy="988247"/>
                </a:xfrm>
                <a:custGeom>
                  <a:avLst/>
                  <a:gdLst>
                    <a:gd name="T0" fmla="*/ 57 w 325"/>
                    <a:gd name="T1" fmla="*/ 82 h 325"/>
                    <a:gd name="T2" fmla="*/ 26 w 325"/>
                    <a:gd name="T3" fmla="*/ 72 h 325"/>
                    <a:gd name="T4" fmla="*/ 37 w 325"/>
                    <a:gd name="T5" fmla="*/ 122 h 325"/>
                    <a:gd name="T6" fmla="*/ 31 w 325"/>
                    <a:gd name="T7" fmla="*/ 143 h 325"/>
                    <a:gd name="T8" fmla="*/ 0 w 325"/>
                    <a:gd name="T9" fmla="*/ 182 h 325"/>
                    <a:gd name="T10" fmla="*/ 38 w 325"/>
                    <a:gd name="T11" fmla="*/ 208 h 325"/>
                    <a:gd name="T12" fmla="*/ 13 w 325"/>
                    <a:gd name="T13" fmla="*/ 229 h 325"/>
                    <a:gd name="T14" fmla="*/ 61 w 325"/>
                    <a:gd name="T15" fmla="*/ 247 h 325"/>
                    <a:gd name="T16" fmla="*/ 76 w 325"/>
                    <a:gd name="T17" fmla="*/ 263 h 325"/>
                    <a:gd name="T18" fmla="*/ 92 w 325"/>
                    <a:gd name="T19" fmla="*/ 309 h 325"/>
                    <a:gd name="T20" fmla="*/ 141 w 325"/>
                    <a:gd name="T21" fmla="*/ 292 h 325"/>
                    <a:gd name="T22" fmla="*/ 147 w 325"/>
                    <a:gd name="T23" fmla="*/ 325 h 325"/>
                    <a:gd name="T24" fmla="*/ 186 w 325"/>
                    <a:gd name="T25" fmla="*/ 292 h 325"/>
                    <a:gd name="T26" fmla="*/ 217 w 325"/>
                    <a:gd name="T27" fmla="*/ 283 h 325"/>
                    <a:gd name="T28" fmla="*/ 266 w 325"/>
                    <a:gd name="T29" fmla="*/ 288 h 325"/>
                    <a:gd name="T30" fmla="*/ 253 w 325"/>
                    <a:gd name="T31" fmla="*/ 258 h 325"/>
                    <a:gd name="T32" fmla="*/ 268 w 325"/>
                    <a:gd name="T33" fmla="*/ 242 h 325"/>
                    <a:gd name="T34" fmla="*/ 314 w 325"/>
                    <a:gd name="T35" fmla="*/ 223 h 325"/>
                    <a:gd name="T36" fmla="*/ 288 w 325"/>
                    <a:gd name="T37" fmla="*/ 202 h 325"/>
                    <a:gd name="T38" fmla="*/ 294 w 325"/>
                    <a:gd name="T39" fmla="*/ 182 h 325"/>
                    <a:gd name="T40" fmla="*/ 325 w 325"/>
                    <a:gd name="T41" fmla="*/ 143 h 325"/>
                    <a:gd name="T42" fmla="*/ 292 w 325"/>
                    <a:gd name="T43" fmla="*/ 137 h 325"/>
                    <a:gd name="T44" fmla="*/ 287 w 325"/>
                    <a:gd name="T45" fmla="*/ 116 h 325"/>
                    <a:gd name="T46" fmla="*/ 295 w 325"/>
                    <a:gd name="T47" fmla="*/ 67 h 325"/>
                    <a:gd name="T48" fmla="*/ 262 w 325"/>
                    <a:gd name="T49" fmla="*/ 77 h 325"/>
                    <a:gd name="T50" fmla="*/ 246 w 325"/>
                    <a:gd name="T51" fmla="*/ 59 h 325"/>
                    <a:gd name="T52" fmla="*/ 231 w 325"/>
                    <a:gd name="T53" fmla="*/ 18 h 325"/>
                    <a:gd name="T54" fmla="*/ 210 w 325"/>
                    <a:gd name="T55" fmla="*/ 41 h 325"/>
                    <a:gd name="T56" fmla="*/ 184 w 325"/>
                    <a:gd name="T57" fmla="*/ 31 h 325"/>
                    <a:gd name="T58" fmla="*/ 146 w 325"/>
                    <a:gd name="T59" fmla="*/ 0 h 325"/>
                    <a:gd name="T60" fmla="*/ 139 w 325"/>
                    <a:gd name="T61" fmla="*/ 33 h 325"/>
                    <a:gd name="T62" fmla="*/ 108 w 325"/>
                    <a:gd name="T63" fmla="*/ 41 h 325"/>
                    <a:gd name="T64" fmla="*/ 59 w 325"/>
                    <a:gd name="T65" fmla="*/ 36 h 325"/>
                    <a:gd name="T66" fmla="*/ 72 w 325"/>
                    <a:gd name="T67" fmla="*/ 67 h 325"/>
                    <a:gd name="T68" fmla="*/ 256 w 325"/>
                    <a:gd name="T69" fmla="*/ 219 h 325"/>
                    <a:gd name="T70" fmla="*/ 69 w 325"/>
                    <a:gd name="T71" fmla="*/ 106 h 3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25" h="325">
                      <a:moveTo>
                        <a:pt x="72" y="67"/>
                      </a:moveTo>
                      <a:cubicBezTo>
                        <a:pt x="67" y="71"/>
                        <a:pt x="62" y="77"/>
                        <a:pt x="57" y="82"/>
                      </a:cubicBezTo>
                      <a:cubicBezTo>
                        <a:pt x="57" y="82"/>
                        <a:pt x="57" y="82"/>
                        <a:pt x="57" y="82"/>
                      </a:cubicBezTo>
                      <a:cubicBezTo>
                        <a:pt x="26" y="72"/>
                        <a:pt x="26" y="72"/>
                        <a:pt x="26" y="72"/>
                      </a:cubicBezTo>
                      <a:cubicBezTo>
                        <a:pt x="11" y="101"/>
                        <a:pt x="11" y="101"/>
                        <a:pt x="11" y="101"/>
                      </a:cubicBezTo>
                      <a:cubicBezTo>
                        <a:pt x="37" y="122"/>
                        <a:pt x="37" y="122"/>
                        <a:pt x="37" y="122"/>
                      </a:cubicBezTo>
                      <a:cubicBezTo>
                        <a:pt x="35" y="129"/>
                        <a:pt x="33" y="136"/>
                        <a:pt x="32" y="143"/>
                      </a:cubicBezTo>
                      <a:cubicBezTo>
                        <a:pt x="31" y="143"/>
                        <a:pt x="31" y="143"/>
                        <a:pt x="31" y="143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0" y="182"/>
                        <a:pt x="0" y="182"/>
                        <a:pt x="0" y="182"/>
                      </a:cubicBezTo>
                      <a:cubicBezTo>
                        <a:pt x="33" y="187"/>
                        <a:pt x="33" y="187"/>
                        <a:pt x="33" y="187"/>
                      </a:cubicBezTo>
                      <a:cubicBezTo>
                        <a:pt x="34" y="194"/>
                        <a:pt x="36" y="201"/>
                        <a:pt x="38" y="208"/>
                      </a:cubicBezTo>
                      <a:cubicBezTo>
                        <a:pt x="38" y="208"/>
                        <a:pt x="38" y="208"/>
                        <a:pt x="38" y="208"/>
                      </a:cubicBezTo>
                      <a:cubicBezTo>
                        <a:pt x="13" y="229"/>
                        <a:pt x="13" y="229"/>
                        <a:pt x="13" y="229"/>
                      </a:cubicBezTo>
                      <a:cubicBezTo>
                        <a:pt x="30" y="257"/>
                        <a:pt x="30" y="257"/>
                        <a:pt x="30" y="257"/>
                      </a:cubicBezTo>
                      <a:cubicBezTo>
                        <a:pt x="61" y="247"/>
                        <a:pt x="61" y="247"/>
                        <a:pt x="61" y="247"/>
                      </a:cubicBezTo>
                      <a:cubicBezTo>
                        <a:pt x="66" y="252"/>
                        <a:pt x="68" y="256"/>
                        <a:pt x="76" y="262"/>
                      </a:cubicBezTo>
                      <a:cubicBezTo>
                        <a:pt x="76" y="263"/>
                        <a:pt x="76" y="263"/>
                        <a:pt x="76" y="263"/>
                      </a:cubicBezTo>
                      <a:cubicBezTo>
                        <a:pt x="64" y="292"/>
                        <a:pt x="64" y="292"/>
                        <a:pt x="64" y="292"/>
                      </a:cubicBezTo>
                      <a:cubicBezTo>
                        <a:pt x="92" y="309"/>
                        <a:pt x="92" y="309"/>
                        <a:pt x="92" y="309"/>
                      </a:cubicBezTo>
                      <a:cubicBezTo>
                        <a:pt x="114" y="285"/>
                        <a:pt x="114" y="285"/>
                        <a:pt x="114" y="285"/>
                      </a:cubicBezTo>
                      <a:cubicBezTo>
                        <a:pt x="123" y="288"/>
                        <a:pt x="132" y="291"/>
                        <a:pt x="141" y="292"/>
                      </a:cubicBezTo>
                      <a:cubicBezTo>
                        <a:pt x="141" y="293"/>
                        <a:pt x="141" y="293"/>
                        <a:pt x="141" y="293"/>
                      </a:cubicBezTo>
                      <a:cubicBezTo>
                        <a:pt x="147" y="325"/>
                        <a:pt x="147" y="325"/>
                        <a:pt x="147" y="325"/>
                      </a:cubicBezTo>
                      <a:cubicBezTo>
                        <a:pt x="179" y="324"/>
                        <a:pt x="179" y="324"/>
                        <a:pt x="179" y="324"/>
                      </a:cubicBezTo>
                      <a:cubicBezTo>
                        <a:pt x="186" y="292"/>
                        <a:pt x="186" y="292"/>
                        <a:pt x="186" y="292"/>
                      </a:cubicBezTo>
                      <a:cubicBezTo>
                        <a:pt x="196" y="290"/>
                        <a:pt x="206" y="287"/>
                        <a:pt x="216" y="283"/>
                      </a:cubicBezTo>
                      <a:cubicBezTo>
                        <a:pt x="217" y="283"/>
                        <a:pt x="217" y="283"/>
                        <a:pt x="217" y="283"/>
                      </a:cubicBezTo>
                      <a:cubicBezTo>
                        <a:pt x="239" y="307"/>
                        <a:pt x="239" y="307"/>
                        <a:pt x="239" y="307"/>
                      </a:cubicBezTo>
                      <a:cubicBezTo>
                        <a:pt x="266" y="288"/>
                        <a:pt x="266" y="288"/>
                        <a:pt x="266" y="288"/>
                      </a:cubicBezTo>
                      <a:cubicBezTo>
                        <a:pt x="253" y="258"/>
                        <a:pt x="253" y="258"/>
                        <a:pt x="253" y="258"/>
                      </a:cubicBezTo>
                      <a:cubicBezTo>
                        <a:pt x="253" y="258"/>
                        <a:pt x="253" y="258"/>
                        <a:pt x="253" y="258"/>
                      </a:cubicBezTo>
                      <a:cubicBezTo>
                        <a:pt x="258" y="253"/>
                        <a:pt x="263" y="248"/>
                        <a:pt x="268" y="242"/>
                      </a:cubicBezTo>
                      <a:cubicBezTo>
                        <a:pt x="268" y="242"/>
                        <a:pt x="268" y="242"/>
                        <a:pt x="268" y="242"/>
                      </a:cubicBezTo>
                      <a:cubicBezTo>
                        <a:pt x="299" y="252"/>
                        <a:pt x="299" y="252"/>
                        <a:pt x="299" y="252"/>
                      </a:cubicBezTo>
                      <a:cubicBezTo>
                        <a:pt x="314" y="223"/>
                        <a:pt x="314" y="223"/>
                        <a:pt x="314" y="223"/>
                      </a:cubicBezTo>
                      <a:cubicBezTo>
                        <a:pt x="288" y="202"/>
                        <a:pt x="288" y="202"/>
                        <a:pt x="288" y="202"/>
                      </a:cubicBezTo>
                      <a:cubicBezTo>
                        <a:pt x="288" y="202"/>
                        <a:pt x="288" y="202"/>
                        <a:pt x="288" y="202"/>
                      </a:cubicBezTo>
                      <a:cubicBezTo>
                        <a:pt x="290" y="195"/>
                        <a:pt x="292" y="189"/>
                        <a:pt x="293" y="182"/>
                      </a:cubicBezTo>
                      <a:cubicBezTo>
                        <a:pt x="294" y="182"/>
                        <a:pt x="294" y="182"/>
                        <a:pt x="294" y="182"/>
                      </a:cubicBezTo>
                      <a:cubicBezTo>
                        <a:pt x="325" y="175"/>
                        <a:pt x="325" y="175"/>
                        <a:pt x="325" y="175"/>
                      </a:cubicBezTo>
                      <a:cubicBezTo>
                        <a:pt x="325" y="143"/>
                        <a:pt x="325" y="143"/>
                        <a:pt x="325" y="143"/>
                      </a:cubicBezTo>
                      <a:cubicBezTo>
                        <a:pt x="292" y="137"/>
                        <a:pt x="292" y="137"/>
                        <a:pt x="292" y="137"/>
                      </a:cubicBezTo>
                      <a:cubicBezTo>
                        <a:pt x="292" y="137"/>
                        <a:pt x="292" y="137"/>
                        <a:pt x="292" y="137"/>
                      </a:cubicBezTo>
                      <a:cubicBezTo>
                        <a:pt x="290" y="130"/>
                        <a:pt x="288" y="123"/>
                        <a:pt x="286" y="117"/>
                      </a:cubicBezTo>
                      <a:cubicBezTo>
                        <a:pt x="287" y="116"/>
                        <a:pt x="287" y="116"/>
                        <a:pt x="287" y="116"/>
                      </a:cubicBezTo>
                      <a:cubicBezTo>
                        <a:pt x="312" y="96"/>
                        <a:pt x="312" y="96"/>
                        <a:pt x="312" y="96"/>
                      </a:cubicBezTo>
                      <a:cubicBezTo>
                        <a:pt x="295" y="67"/>
                        <a:pt x="295" y="67"/>
                        <a:pt x="295" y="67"/>
                      </a:cubicBezTo>
                      <a:cubicBezTo>
                        <a:pt x="264" y="78"/>
                        <a:pt x="264" y="78"/>
                        <a:pt x="264" y="78"/>
                      </a:cubicBezTo>
                      <a:cubicBezTo>
                        <a:pt x="262" y="77"/>
                        <a:pt x="262" y="77"/>
                        <a:pt x="262" y="77"/>
                      </a:cubicBezTo>
                      <a:cubicBezTo>
                        <a:pt x="257" y="71"/>
                        <a:pt x="253" y="67"/>
                        <a:pt x="245" y="61"/>
                      </a:cubicBezTo>
                      <a:cubicBezTo>
                        <a:pt x="246" y="59"/>
                        <a:pt x="246" y="59"/>
                        <a:pt x="246" y="59"/>
                      </a:cubicBezTo>
                      <a:cubicBezTo>
                        <a:pt x="259" y="36"/>
                        <a:pt x="259" y="36"/>
                        <a:pt x="259" y="36"/>
                      </a:cubicBezTo>
                      <a:cubicBezTo>
                        <a:pt x="231" y="18"/>
                        <a:pt x="231" y="18"/>
                        <a:pt x="231" y="18"/>
                      </a:cubicBezTo>
                      <a:cubicBezTo>
                        <a:pt x="210" y="41"/>
                        <a:pt x="210" y="41"/>
                        <a:pt x="210" y="41"/>
                      </a:cubicBezTo>
                      <a:cubicBezTo>
                        <a:pt x="210" y="41"/>
                        <a:pt x="210" y="41"/>
                        <a:pt x="210" y="41"/>
                      </a:cubicBezTo>
                      <a:cubicBezTo>
                        <a:pt x="201" y="37"/>
                        <a:pt x="193" y="34"/>
                        <a:pt x="184" y="33"/>
                      </a:cubicBezTo>
                      <a:cubicBezTo>
                        <a:pt x="184" y="31"/>
                        <a:pt x="184" y="31"/>
                        <a:pt x="184" y="31"/>
                      </a:cubicBezTo>
                      <a:cubicBezTo>
                        <a:pt x="178" y="0"/>
                        <a:pt x="178" y="0"/>
                        <a:pt x="178" y="0"/>
                      </a:cubicBezTo>
                      <a:cubicBezTo>
                        <a:pt x="146" y="0"/>
                        <a:pt x="146" y="0"/>
                        <a:pt x="146" y="0"/>
                      </a:cubicBezTo>
                      <a:cubicBezTo>
                        <a:pt x="139" y="32"/>
                        <a:pt x="139" y="32"/>
                        <a:pt x="139" y="32"/>
                      </a:cubicBezTo>
                      <a:cubicBezTo>
                        <a:pt x="139" y="33"/>
                        <a:pt x="139" y="33"/>
                        <a:pt x="139" y="33"/>
                      </a:cubicBezTo>
                      <a:cubicBezTo>
                        <a:pt x="129" y="34"/>
                        <a:pt x="119" y="37"/>
                        <a:pt x="109" y="42"/>
                      </a:cubicBezTo>
                      <a:cubicBezTo>
                        <a:pt x="108" y="41"/>
                        <a:pt x="108" y="41"/>
                        <a:pt x="108" y="41"/>
                      </a:cubicBezTo>
                      <a:cubicBezTo>
                        <a:pt x="86" y="18"/>
                        <a:pt x="86" y="18"/>
                        <a:pt x="86" y="18"/>
                      </a:cubicBezTo>
                      <a:cubicBezTo>
                        <a:pt x="59" y="36"/>
                        <a:pt x="59" y="36"/>
                        <a:pt x="59" y="36"/>
                      </a:cubicBezTo>
                      <a:cubicBezTo>
                        <a:pt x="72" y="66"/>
                        <a:pt x="72" y="66"/>
                        <a:pt x="72" y="66"/>
                      </a:cubicBezTo>
                      <a:lnTo>
                        <a:pt x="72" y="67"/>
                      </a:lnTo>
                      <a:close/>
                      <a:moveTo>
                        <a:pt x="219" y="69"/>
                      </a:moveTo>
                      <a:cubicBezTo>
                        <a:pt x="271" y="100"/>
                        <a:pt x="287" y="167"/>
                        <a:pt x="256" y="219"/>
                      </a:cubicBezTo>
                      <a:cubicBezTo>
                        <a:pt x="224" y="271"/>
                        <a:pt x="157" y="287"/>
                        <a:pt x="106" y="256"/>
                      </a:cubicBezTo>
                      <a:cubicBezTo>
                        <a:pt x="54" y="225"/>
                        <a:pt x="37" y="157"/>
                        <a:pt x="69" y="106"/>
                      </a:cubicBezTo>
                      <a:cubicBezTo>
                        <a:pt x="100" y="54"/>
                        <a:pt x="167" y="38"/>
                        <a:pt x="219" y="6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Freeform 16"/>
                <p:cNvSpPr/>
                <p:nvPr/>
              </p:nvSpPr>
              <p:spPr bwMode="auto">
                <a:xfrm>
                  <a:off x="7117647" y="3520558"/>
                  <a:ext cx="379106" cy="334127"/>
                </a:xfrm>
                <a:custGeom>
                  <a:avLst/>
                  <a:gdLst>
                    <a:gd name="T0" fmla="*/ 113 w 125"/>
                    <a:gd name="T1" fmla="*/ 62 h 110"/>
                    <a:gd name="T2" fmla="*/ 117 w 125"/>
                    <a:gd name="T3" fmla="*/ 97 h 110"/>
                    <a:gd name="T4" fmla="*/ 82 w 125"/>
                    <a:gd name="T5" fmla="*/ 102 h 110"/>
                    <a:gd name="T6" fmla="*/ 13 w 125"/>
                    <a:gd name="T7" fmla="*/ 49 h 110"/>
                    <a:gd name="T8" fmla="*/ 9 w 125"/>
                    <a:gd name="T9" fmla="*/ 14 h 110"/>
                    <a:gd name="T10" fmla="*/ 44 w 125"/>
                    <a:gd name="T11" fmla="*/ 9 h 110"/>
                    <a:gd name="T12" fmla="*/ 113 w 125"/>
                    <a:gd name="T13" fmla="*/ 62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5" h="110">
                      <a:moveTo>
                        <a:pt x="113" y="62"/>
                      </a:moveTo>
                      <a:cubicBezTo>
                        <a:pt x="124" y="70"/>
                        <a:pt x="125" y="86"/>
                        <a:pt x="117" y="97"/>
                      </a:cubicBezTo>
                      <a:cubicBezTo>
                        <a:pt x="109" y="108"/>
                        <a:pt x="93" y="110"/>
                        <a:pt x="82" y="102"/>
                      </a:cubicBezTo>
                      <a:cubicBezTo>
                        <a:pt x="13" y="49"/>
                        <a:pt x="13" y="49"/>
                        <a:pt x="13" y="49"/>
                      </a:cubicBezTo>
                      <a:cubicBezTo>
                        <a:pt x="2" y="41"/>
                        <a:pt x="0" y="25"/>
                        <a:pt x="9" y="14"/>
                      </a:cubicBezTo>
                      <a:cubicBezTo>
                        <a:pt x="17" y="3"/>
                        <a:pt x="33" y="0"/>
                        <a:pt x="44" y="9"/>
                      </a:cubicBezTo>
                      <a:lnTo>
                        <a:pt x="113" y="62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1" name="Freeform 17"/>
                <p:cNvSpPr/>
                <p:nvPr/>
              </p:nvSpPr>
              <p:spPr bwMode="auto">
                <a:xfrm>
                  <a:off x="6864481" y="4256924"/>
                  <a:ext cx="426656" cy="218468"/>
                </a:xfrm>
                <a:custGeom>
                  <a:avLst/>
                  <a:gdLst>
                    <a:gd name="T0" fmla="*/ 117 w 140"/>
                    <a:gd name="T1" fmla="*/ 20 h 72"/>
                    <a:gd name="T2" fmla="*/ 137 w 140"/>
                    <a:gd name="T3" fmla="*/ 49 h 72"/>
                    <a:gd name="T4" fmla="*/ 108 w 140"/>
                    <a:gd name="T5" fmla="*/ 69 h 72"/>
                    <a:gd name="T6" fmla="*/ 22 w 140"/>
                    <a:gd name="T7" fmla="*/ 52 h 72"/>
                    <a:gd name="T8" fmla="*/ 3 w 140"/>
                    <a:gd name="T9" fmla="*/ 23 h 72"/>
                    <a:gd name="T10" fmla="*/ 32 w 140"/>
                    <a:gd name="T11" fmla="*/ 3 h 72"/>
                    <a:gd name="T12" fmla="*/ 117 w 140"/>
                    <a:gd name="T13" fmla="*/ 2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0" h="72">
                      <a:moveTo>
                        <a:pt x="117" y="20"/>
                      </a:moveTo>
                      <a:cubicBezTo>
                        <a:pt x="131" y="22"/>
                        <a:pt x="140" y="36"/>
                        <a:pt x="137" y="49"/>
                      </a:cubicBezTo>
                      <a:cubicBezTo>
                        <a:pt x="134" y="63"/>
                        <a:pt x="121" y="72"/>
                        <a:pt x="108" y="69"/>
                      </a:cubicBezTo>
                      <a:cubicBezTo>
                        <a:pt x="22" y="52"/>
                        <a:pt x="22" y="52"/>
                        <a:pt x="22" y="52"/>
                      </a:cubicBezTo>
                      <a:cubicBezTo>
                        <a:pt x="9" y="50"/>
                        <a:pt x="0" y="37"/>
                        <a:pt x="3" y="23"/>
                      </a:cubicBezTo>
                      <a:cubicBezTo>
                        <a:pt x="6" y="9"/>
                        <a:pt x="19" y="0"/>
                        <a:pt x="32" y="3"/>
                      </a:cubicBezTo>
                      <a:lnTo>
                        <a:pt x="117" y="2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2" name="Freeform 18"/>
                <p:cNvSpPr/>
                <p:nvPr/>
              </p:nvSpPr>
              <p:spPr bwMode="auto">
                <a:xfrm>
                  <a:off x="7050822" y="4962448"/>
                  <a:ext cx="422800" cy="240315"/>
                </a:xfrm>
                <a:custGeom>
                  <a:avLst/>
                  <a:gdLst>
                    <a:gd name="T0" fmla="*/ 105 w 139"/>
                    <a:gd name="T1" fmla="*/ 4 h 79"/>
                    <a:gd name="T2" fmla="*/ 136 w 139"/>
                    <a:gd name="T3" fmla="*/ 22 h 79"/>
                    <a:gd name="T4" fmla="*/ 118 w 139"/>
                    <a:gd name="T5" fmla="*/ 52 h 79"/>
                    <a:gd name="T6" fmla="*/ 34 w 139"/>
                    <a:gd name="T7" fmla="*/ 75 h 79"/>
                    <a:gd name="T8" fmla="*/ 4 w 139"/>
                    <a:gd name="T9" fmla="*/ 57 h 79"/>
                    <a:gd name="T10" fmla="*/ 21 w 139"/>
                    <a:gd name="T11" fmla="*/ 26 h 79"/>
                    <a:gd name="T12" fmla="*/ 105 w 139"/>
                    <a:gd name="T13" fmla="*/ 4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9" h="79">
                      <a:moveTo>
                        <a:pt x="105" y="4"/>
                      </a:moveTo>
                      <a:cubicBezTo>
                        <a:pt x="118" y="0"/>
                        <a:pt x="132" y="8"/>
                        <a:pt x="136" y="22"/>
                      </a:cubicBezTo>
                      <a:cubicBezTo>
                        <a:pt x="139" y="35"/>
                        <a:pt x="131" y="49"/>
                        <a:pt x="118" y="52"/>
                      </a:cubicBezTo>
                      <a:cubicBezTo>
                        <a:pt x="34" y="75"/>
                        <a:pt x="34" y="75"/>
                        <a:pt x="34" y="75"/>
                      </a:cubicBezTo>
                      <a:cubicBezTo>
                        <a:pt x="21" y="79"/>
                        <a:pt x="7" y="71"/>
                        <a:pt x="4" y="57"/>
                      </a:cubicBezTo>
                      <a:cubicBezTo>
                        <a:pt x="0" y="44"/>
                        <a:pt x="8" y="30"/>
                        <a:pt x="21" y="26"/>
                      </a:cubicBezTo>
                      <a:lnTo>
                        <a:pt x="105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3" name="Freeform 19"/>
                <p:cNvSpPr/>
                <p:nvPr/>
              </p:nvSpPr>
              <p:spPr bwMode="auto">
                <a:xfrm>
                  <a:off x="9838218" y="4962448"/>
                  <a:ext cx="425371" cy="240315"/>
                </a:xfrm>
                <a:custGeom>
                  <a:avLst/>
                  <a:gdLst>
                    <a:gd name="T0" fmla="*/ 35 w 140"/>
                    <a:gd name="T1" fmla="*/ 4 h 79"/>
                    <a:gd name="T2" fmla="*/ 4 w 140"/>
                    <a:gd name="T3" fmla="*/ 22 h 79"/>
                    <a:gd name="T4" fmla="*/ 21 w 140"/>
                    <a:gd name="T5" fmla="*/ 52 h 79"/>
                    <a:gd name="T6" fmla="*/ 105 w 140"/>
                    <a:gd name="T7" fmla="*/ 75 h 79"/>
                    <a:gd name="T8" fmla="*/ 136 w 140"/>
                    <a:gd name="T9" fmla="*/ 57 h 79"/>
                    <a:gd name="T10" fmla="*/ 119 w 140"/>
                    <a:gd name="T11" fmla="*/ 26 h 79"/>
                    <a:gd name="T12" fmla="*/ 35 w 140"/>
                    <a:gd name="T13" fmla="*/ 4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0" h="79">
                      <a:moveTo>
                        <a:pt x="35" y="4"/>
                      </a:moveTo>
                      <a:cubicBezTo>
                        <a:pt x="21" y="0"/>
                        <a:pt x="8" y="8"/>
                        <a:pt x="4" y="22"/>
                      </a:cubicBezTo>
                      <a:cubicBezTo>
                        <a:pt x="0" y="35"/>
                        <a:pt x="8" y="49"/>
                        <a:pt x="21" y="52"/>
                      </a:cubicBezTo>
                      <a:cubicBezTo>
                        <a:pt x="105" y="75"/>
                        <a:pt x="105" y="75"/>
                        <a:pt x="105" y="75"/>
                      </a:cubicBezTo>
                      <a:cubicBezTo>
                        <a:pt x="119" y="79"/>
                        <a:pt x="132" y="71"/>
                        <a:pt x="136" y="57"/>
                      </a:cubicBezTo>
                      <a:cubicBezTo>
                        <a:pt x="140" y="44"/>
                        <a:pt x="132" y="30"/>
                        <a:pt x="119" y="26"/>
                      </a:cubicBezTo>
                      <a:lnTo>
                        <a:pt x="35" y="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4" name="Freeform 20"/>
                <p:cNvSpPr/>
                <p:nvPr/>
              </p:nvSpPr>
              <p:spPr bwMode="auto">
                <a:xfrm>
                  <a:off x="7433784" y="3277673"/>
                  <a:ext cx="2335039" cy="2748843"/>
                </a:xfrm>
                <a:custGeom>
                  <a:avLst/>
                  <a:gdLst>
                    <a:gd name="T0" fmla="*/ 702 w 768"/>
                    <a:gd name="T1" fmla="*/ 412 h 904"/>
                    <a:gd name="T2" fmla="*/ 611 w 768"/>
                    <a:gd name="T3" fmla="*/ 601 h 904"/>
                    <a:gd name="T4" fmla="*/ 611 w 768"/>
                    <a:gd name="T5" fmla="*/ 602 h 904"/>
                    <a:gd name="T6" fmla="*/ 609 w 768"/>
                    <a:gd name="T7" fmla="*/ 604 h 904"/>
                    <a:gd name="T8" fmla="*/ 606 w 768"/>
                    <a:gd name="T9" fmla="*/ 606 h 904"/>
                    <a:gd name="T10" fmla="*/ 606 w 768"/>
                    <a:gd name="T11" fmla="*/ 607 h 904"/>
                    <a:gd name="T12" fmla="*/ 536 w 768"/>
                    <a:gd name="T13" fmla="*/ 735 h 904"/>
                    <a:gd name="T14" fmla="*/ 523 w 768"/>
                    <a:gd name="T15" fmla="*/ 827 h 904"/>
                    <a:gd name="T16" fmla="*/ 523 w 768"/>
                    <a:gd name="T17" fmla="*/ 833 h 904"/>
                    <a:gd name="T18" fmla="*/ 521 w 768"/>
                    <a:gd name="T19" fmla="*/ 837 h 904"/>
                    <a:gd name="T20" fmla="*/ 504 w 768"/>
                    <a:gd name="T21" fmla="*/ 844 h 904"/>
                    <a:gd name="T22" fmla="*/ 274 w 768"/>
                    <a:gd name="T23" fmla="*/ 844 h 904"/>
                    <a:gd name="T24" fmla="*/ 257 w 768"/>
                    <a:gd name="T25" fmla="*/ 837 h 904"/>
                    <a:gd name="T26" fmla="*/ 255 w 768"/>
                    <a:gd name="T27" fmla="*/ 832 h 904"/>
                    <a:gd name="T28" fmla="*/ 256 w 768"/>
                    <a:gd name="T29" fmla="*/ 827 h 904"/>
                    <a:gd name="T30" fmla="*/ 243 w 768"/>
                    <a:gd name="T31" fmla="*/ 737 h 904"/>
                    <a:gd name="T32" fmla="*/ 185 w 768"/>
                    <a:gd name="T33" fmla="*/ 622 h 904"/>
                    <a:gd name="T34" fmla="*/ 170 w 768"/>
                    <a:gd name="T35" fmla="*/ 604 h 904"/>
                    <a:gd name="T36" fmla="*/ 136 w 768"/>
                    <a:gd name="T37" fmla="*/ 571 h 904"/>
                    <a:gd name="T38" fmla="*/ 109 w 768"/>
                    <a:gd name="T39" fmla="*/ 530 h 904"/>
                    <a:gd name="T40" fmla="*/ 75 w 768"/>
                    <a:gd name="T41" fmla="*/ 436 h 904"/>
                    <a:gd name="T42" fmla="*/ 70 w 768"/>
                    <a:gd name="T43" fmla="*/ 378 h 904"/>
                    <a:gd name="T44" fmla="*/ 342 w 768"/>
                    <a:gd name="T45" fmla="*/ 65 h 904"/>
                    <a:gd name="T46" fmla="*/ 305 w 768"/>
                    <a:gd name="T47" fmla="*/ 0 h 904"/>
                    <a:gd name="T48" fmla="*/ 0 w 768"/>
                    <a:gd name="T49" fmla="*/ 378 h 904"/>
                    <a:gd name="T50" fmla="*/ 132 w 768"/>
                    <a:gd name="T51" fmla="*/ 669 h 904"/>
                    <a:gd name="T52" fmla="*/ 186 w 768"/>
                    <a:gd name="T53" fmla="*/ 825 h 904"/>
                    <a:gd name="T54" fmla="*/ 204 w 768"/>
                    <a:gd name="T55" fmla="*/ 883 h 904"/>
                    <a:gd name="T56" fmla="*/ 226 w 768"/>
                    <a:gd name="T57" fmla="*/ 902 h 904"/>
                    <a:gd name="T58" fmla="*/ 380 w 768"/>
                    <a:gd name="T59" fmla="*/ 903 h 904"/>
                    <a:gd name="T60" fmla="*/ 547 w 768"/>
                    <a:gd name="T61" fmla="*/ 904 h 904"/>
                    <a:gd name="T62" fmla="*/ 575 w 768"/>
                    <a:gd name="T63" fmla="*/ 883 h 904"/>
                    <a:gd name="T64" fmla="*/ 593 w 768"/>
                    <a:gd name="T65" fmla="*/ 825 h 904"/>
                    <a:gd name="T66" fmla="*/ 658 w 768"/>
                    <a:gd name="T67" fmla="*/ 654 h 904"/>
                    <a:gd name="T68" fmla="*/ 662 w 768"/>
                    <a:gd name="T69" fmla="*/ 650 h 904"/>
                    <a:gd name="T70" fmla="*/ 768 w 768"/>
                    <a:gd name="T71" fmla="*/ 442 h 904"/>
                    <a:gd name="T72" fmla="*/ 702 w 768"/>
                    <a:gd name="T73" fmla="*/ 412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768" h="904">
                      <a:moveTo>
                        <a:pt x="702" y="412"/>
                      </a:moveTo>
                      <a:cubicBezTo>
                        <a:pt x="694" y="485"/>
                        <a:pt x="661" y="552"/>
                        <a:pt x="611" y="601"/>
                      </a:cubicBezTo>
                      <a:cubicBezTo>
                        <a:pt x="611" y="602"/>
                        <a:pt x="611" y="602"/>
                        <a:pt x="611" y="602"/>
                      </a:cubicBezTo>
                      <a:cubicBezTo>
                        <a:pt x="610" y="603"/>
                        <a:pt x="609" y="603"/>
                        <a:pt x="609" y="604"/>
                      </a:cubicBezTo>
                      <a:cubicBezTo>
                        <a:pt x="609" y="604"/>
                        <a:pt x="608" y="605"/>
                        <a:pt x="606" y="606"/>
                      </a:cubicBezTo>
                      <a:cubicBezTo>
                        <a:pt x="606" y="607"/>
                        <a:pt x="606" y="607"/>
                        <a:pt x="606" y="607"/>
                      </a:cubicBezTo>
                      <a:cubicBezTo>
                        <a:pt x="595" y="619"/>
                        <a:pt x="556" y="665"/>
                        <a:pt x="536" y="735"/>
                      </a:cubicBezTo>
                      <a:cubicBezTo>
                        <a:pt x="528" y="762"/>
                        <a:pt x="523" y="793"/>
                        <a:pt x="523" y="827"/>
                      </a:cubicBezTo>
                      <a:cubicBezTo>
                        <a:pt x="523" y="829"/>
                        <a:pt x="523" y="831"/>
                        <a:pt x="523" y="833"/>
                      </a:cubicBezTo>
                      <a:cubicBezTo>
                        <a:pt x="523" y="833"/>
                        <a:pt x="522" y="835"/>
                        <a:pt x="521" y="837"/>
                      </a:cubicBezTo>
                      <a:cubicBezTo>
                        <a:pt x="519" y="839"/>
                        <a:pt x="514" y="842"/>
                        <a:pt x="504" y="844"/>
                      </a:cubicBezTo>
                      <a:cubicBezTo>
                        <a:pt x="274" y="844"/>
                        <a:pt x="274" y="844"/>
                        <a:pt x="274" y="844"/>
                      </a:cubicBezTo>
                      <a:cubicBezTo>
                        <a:pt x="265" y="842"/>
                        <a:pt x="260" y="840"/>
                        <a:pt x="257" y="837"/>
                      </a:cubicBezTo>
                      <a:cubicBezTo>
                        <a:pt x="256" y="836"/>
                        <a:pt x="255" y="833"/>
                        <a:pt x="255" y="832"/>
                      </a:cubicBezTo>
                      <a:cubicBezTo>
                        <a:pt x="256" y="830"/>
                        <a:pt x="256" y="830"/>
                        <a:pt x="256" y="827"/>
                      </a:cubicBezTo>
                      <a:cubicBezTo>
                        <a:pt x="256" y="794"/>
                        <a:pt x="251" y="764"/>
                        <a:pt x="243" y="737"/>
                      </a:cubicBezTo>
                      <a:cubicBezTo>
                        <a:pt x="227" y="683"/>
                        <a:pt x="201" y="643"/>
                        <a:pt x="185" y="622"/>
                      </a:cubicBezTo>
                      <a:cubicBezTo>
                        <a:pt x="180" y="616"/>
                        <a:pt x="175" y="610"/>
                        <a:pt x="170" y="604"/>
                      </a:cubicBezTo>
                      <a:cubicBezTo>
                        <a:pt x="159" y="593"/>
                        <a:pt x="146" y="583"/>
                        <a:pt x="136" y="571"/>
                      </a:cubicBezTo>
                      <a:cubicBezTo>
                        <a:pt x="125" y="558"/>
                        <a:pt x="116" y="544"/>
                        <a:pt x="109" y="530"/>
                      </a:cubicBezTo>
                      <a:cubicBezTo>
                        <a:pt x="94" y="501"/>
                        <a:pt x="81" y="469"/>
                        <a:pt x="75" y="436"/>
                      </a:cubicBezTo>
                      <a:cubicBezTo>
                        <a:pt x="72" y="417"/>
                        <a:pt x="70" y="397"/>
                        <a:pt x="70" y="378"/>
                      </a:cubicBezTo>
                      <a:cubicBezTo>
                        <a:pt x="70" y="219"/>
                        <a:pt x="189" y="87"/>
                        <a:pt x="342" y="65"/>
                      </a:cubicBezTo>
                      <a:cubicBezTo>
                        <a:pt x="305" y="0"/>
                        <a:pt x="305" y="0"/>
                        <a:pt x="305" y="0"/>
                      </a:cubicBezTo>
                      <a:cubicBezTo>
                        <a:pt x="131" y="38"/>
                        <a:pt x="0" y="193"/>
                        <a:pt x="0" y="378"/>
                      </a:cubicBezTo>
                      <a:cubicBezTo>
                        <a:pt x="0" y="494"/>
                        <a:pt x="51" y="598"/>
                        <a:pt x="132" y="669"/>
                      </a:cubicBezTo>
                      <a:cubicBezTo>
                        <a:pt x="151" y="694"/>
                        <a:pt x="185" y="750"/>
                        <a:pt x="186" y="825"/>
                      </a:cubicBezTo>
                      <a:cubicBezTo>
                        <a:pt x="184" y="841"/>
                        <a:pt x="188" y="864"/>
                        <a:pt x="204" y="883"/>
                      </a:cubicBezTo>
                      <a:cubicBezTo>
                        <a:pt x="210" y="890"/>
                        <a:pt x="218" y="897"/>
                        <a:pt x="226" y="902"/>
                      </a:cubicBezTo>
                      <a:cubicBezTo>
                        <a:pt x="380" y="903"/>
                        <a:pt x="380" y="903"/>
                        <a:pt x="380" y="903"/>
                      </a:cubicBezTo>
                      <a:cubicBezTo>
                        <a:pt x="547" y="904"/>
                        <a:pt x="547" y="904"/>
                        <a:pt x="547" y="904"/>
                      </a:cubicBezTo>
                      <a:cubicBezTo>
                        <a:pt x="558" y="899"/>
                        <a:pt x="567" y="892"/>
                        <a:pt x="575" y="883"/>
                      </a:cubicBezTo>
                      <a:cubicBezTo>
                        <a:pt x="590" y="864"/>
                        <a:pt x="594" y="841"/>
                        <a:pt x="593" y="825"/>
                      </a:cubicBezTo>
                      <a:cubicBezTo>
                        <a:pt x="594" y="723"/>
                        <a:pt x="657" y="655"/>
                        <a:pt x="658" y="654"/>
                      </a:cubicBezTo>
                      <a:cubicBezTo>
                        <a:pt x="660" y="653"/>
                        <a:pt x="661" y="652"/>
                        <a:pt x="662" y="650"/>
                      </a:cubicBezTo>
                      <a:cubicBezTo>
                        <a:pt x="717" y="595"/>
                        <a:pt x="755" y="522"/>
                        <a:pt x="768" y="442"/>
                      </a:cubicBezTo>
                      <a:cubicBezTo>
                        <a:pt x="750" y="433"/>
                        <a:pt x="720" y="420"/>
                        <a:pt x="702" y="412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5" name="Freeform 33"/>
                <p:cNvSpPr/>
                <p:nvPr/>
              </p:nvSpPr>
              <p:spPr bwMode="auto">
                <a:xfrm>
                  <a:off x="7440210" y="2732788"/>
                  <a:ext cx="704238" cy="298145"/>
                </a:xfrm>
                <a:custGeom>
                  <a:avLst/>
                  <a:gdLst>
                    <a:gd name="T0" fmla="*/ 232 w 232"/>
                    <a:gd name="T1" fmla="*/ 44 h 98"/>
                    <a:gd name="T2" fmla="*/ 225 w 232"/>
                    <a:gd name="T3" fmla="*/ 34 h 98"/>
                    <a:gd name="T4" fmla="*/ 10 w 232"/>
                    <a:gd name="T5" fmla="*/ 0 h 98"/>
                    <a:gd name="T6" fmla="*/ 0 w 232"/>
                    <a:gd name="T7" fmla="*/ 7 h 98"/>
                    <a:gd name="T8" fmla="*/ 232 w 232"/>
                    <a:gd name="T9" fmla="*/ 44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2" h="98">
                      <a:moveTo>
                        <a:pt x="232" y="44"/>
                      </a:moveTo>
                      <a:cubicBezTo>
                        <a:pt x="225" y="34"/>
                        <a:pt x="225" y="34"/>
                        <a:pt x="225" y="34"/>
                      </a:cubicBezTo>
                      <a:cubicBezTo>
                        <a:pt x="157" y="84"/>
                        <a:pt x="60" y="69"/>
                        <a:pt x="10" y="0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54" y="81"/>
                        <a:pt x="158" y="98"/>
                        <a:pt x="232" y="4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6" name="Freeform 34"/>
                <p:cNvSpPr/>
                <p:nvPr/>
              </p:nvSpPr>
              <p:spPr bwMode="auto">
                <a:xfrm>
                  <a:off x="7429929" y="2717367"/>
                  <a:ext cx="57830" cy="57830"/>
                </a:xfrm>
                <a:custGeom>
                  <a:avLst/>
                  <a:gdLst>
                    <a:gd name="T0" fmla="*/ 45 w 45"/>
                    <a:gd name="T1" fmla="*/ 12 h 45"/>
                    <a:gd name="T2" fmla="*/ 3 w 45"/>
                    <a:gd name="T3" fmla="*/ 0 h 45"/>
                    <a:gd name="T4" fmla="*/ 0 w 45"/>
                    <a:gd name="T5" fmla="*/ 45 h 45"/>
                    <a:gd name="T6" fmla="*/ 45 w 45"/>
                    <a:gd name="T7" fmla="*/ 12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45">
                      <a:moveTo>
                        <a:pt x="45" y="12"/>
                      </a:moveTo>
                      <a:lnTo>
                        <a:pt x="3" y="0"/>
                      </a:lnTo>
                      <a:lnTo>
                        <a:pt x="0" y="45"/>
                      </a:lnTo>
                      <a:lnTo>
                        <a:pt x="45" y="12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7" name="Freeform 35"/>
                <p:cNvSpPr/>
                <p:nvPr/>
              </p:nvSpPr>
              <p:spPr bwMode="auto">
                <a:xfrm>
                  <a:off x="9971869" y="4350737"/>
                  <a:ext cx="602715" cy="449787"/>
                </a:xfrm>
                <a:custGeom>
                  <a:avLst/>
                  <a:gdLst>
                    <a:gd name="T0" fmla="*/ 0 w 198"/>
                    <a:gd name="T1" fmla="*/ 129 h 148"/>
                    <a:gd name="T2" fmla="*/ 3 w 198"/>
                    <a:gd name="T3" fmla="*/ 117 h 148"/>
                    <a:gd name="T4" fmla="*/ 186 w 198"/>
                    <a:gd name="T5" fmla="*/ 0 h 148"/>
                    <a:gd name="T6" fmla="*/ 198 w 198"/>
                    <a:gd name="T7" fmla="*/ 2 h 148"/>
                    <a:gd name="T8" fmla="*/ 0 w 198"/>
                    <a:gd name="T9" fmla="*/ 129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8" h="148">
                      <a:moveTo>
                        <a:pt x="0" y="129"/>
                      </a:moveTo>
                      <a:cubicBezTo>
                        <a:pt x="3" y="117"/>
                        <a:pt x="3" y="117"/>
                        <a:pt x="3" y="117"/>
                      </a:cubicBezTo>
                      <a:cubicBezTo>
                        <a:pt x="86" y="135"/>
                        <a:pt x="168" y="83"/>
                        <a:pt x="186" y="0"/>
                      </a:cubicBezTo>
                      <a:cubicBezTo>
                        <a:pt x="198" y="2"/>
                        <a:pt x="198" y="2"/>
                        <a:pt x="198" y="2"/>
                      </a:cubicBezTo>
                      <a:cubicBezTo>
                        <a:pt x="178" y="92"/>
                        <a:pt x="90" y="148"/>
                        <a:pt x="0" y="12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8" name="Freeform 36"/>
                <p:cNvSpPr/>
                <p:nvPr/>
              </p:nvSpPr>
              <p:spPr bwMode="auto">
                <a:xfrm>
                  <a:off x="10521895" y="4319895"/>
                  <a:ext cx="70681" cy="52689"/>
                </a:xfrm>
                <a:custGeom>
                  <a:avLst/>
                  <a:gdLst>
                    <a:gd name="T0" fmla="*/ 0 w 55"/>
                    <a:gd name="T1" fmla="*/ 29 h 41"/>
                    <a:gd name="T2" fmla="*/ 34 w 55"/>
                    <a:gd name="T3" fmla="*/ 0 h 41"/>
                    <a:gd name="T4" fmla="*/ 55 w 55"/>
                    <a:gd name="T5" fmla="*/ 41 h 41"/>
                    <a:gd name="T6" fmla="*/ 0 w 55"/>
                    <a:gd name="T7" fmla="*/ 29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5" h="41">
                      <a:moveTo>
                        <a:pt x="0" y="29"/>
                      </a:moveTo>
                      <a:lnTo>
                        <a:pt x="34" y="0"/>
                      </a:lnTo>
                      <a:lnTo>
                        <a:pt x="55" y="41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9" name="Oval 37"/>
                <p:cNvSpPr>
                  <a:spLocks noChangeArrowheads="1"/>
                </p:cNvSpPr>
                <p:nvPr/>
              </p:nvSpPr>
              <p:spPr bwMode="auto">
                <a:xfrm>
                  <a:off x="10147929" y="4566635"/>
                  <a:ext cx="244171" cy="242885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10" name="Freeform 40"/>
                <p:cNvSpPr/>
                <p:nvPr/>
              </p:nvSpPr>
              <p:spPr bwMode="auto">
                <a:xfrm>
                  <a:off x="7570005" y="2799613"/>
                  <a:ext cx="277583" cy="280153"/>
                </a:xfrm>
                <a:custGeom>
                  <a:avLst/>
                  <a:gdLst>
                    <a:gd name="T0" fmla="*/ 10 w 91"/>
                    <a:gd name="T1" fmla="*/ 65 h 92"/>
                    <a:gd name="T2" fmla="*/ 64 w 91"/>
                    <a:gd name="T3" fmla="*/ 81 h 92"/>
                    <a:gd name="T4" fmla="*/ 81 w 91"/>
                    <a:gd name="T5" fmla="*/ 27 h 92"/>
                    <a:gd name="T6" fmla="*/ 27 w 91"/>
                    <a:gd name="T7" fmla="*/ 10 h 92"/>
                    <a:gd name="T8" fmla="*/ 10 w 91"/>
                    <a:gd name="T9" fmla="*/ 65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92">
                      <a:moveTo>
                        <a:pt x="10" y="65"/>
                      </a:moveTo>
                      <a:cubicBezTo>
                        <a:pt x="20" y="84"/>
                        <a:pt x="45" y="92"/>
                        <a:pt x="64" y="81"/>
                      </a:cubicBezTo>
                      <a:cubicBezTo>
                        <a:pt x="84" y="71"/>
                        <a:pt x="91" y="47"/>
                        <a:pt x="81" y="27"/>
                      </a:cubicBezTo>
                      <a:cubicBezTo>
                        <a:pt x="70" y="8"/>
                        <a:pt x="46" y="0"/>
                        <a:pt x="27" y="10"/>
                      </a:cubicBezTo>
                      <a:cubicBezTo>
                        <a:pt x="7" y="21"/>
                        <a:pt x="0" y="45"/>
                        <a:pt x="10" y="65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11" name="Freeform 41"/>
                <p:cNvSpPr/>
                <p:nvPr/>
              </p:nvSpPr>
              <p:spPr bwMode="auto">
                <a:xfrm>
                  <a:off x="9270202" y="1744540"/>
                  <a:ext cx="1100051" cy="1101336"/>
                </a:xfrm>
                <a:custGeom>
                  <a:avLst/>
                  <a:gdLst>
                    <a:gd name="T0" fmla="*/ 362 w 362"/>
                    <a:gd name="T1" fmla="*/ 362 h 362"/>
                    <a:gd name="T2" fmla="*/ 346 w 362"/>
                    <a:gd name="T3" fmla="*/ 362 h 362"/>
                    <a:gd name="T4" fmla="*/ 0 w 362"/>
                    <a:gd name="T5" fmla="*/ 16 h 362"/>
                    <a:gd name="T6" fmla="*/ 0 w 362"/>
                    <a:gd name="T7" fmla="*/ 0 h 362"/>
                    <a:gd name="T8" fmla="*/ 362 w 362"/>
                    <a:gd name="T9" fmla="*/ 362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2" h="362">
                      <a:moveTo>
                        <a:pt x="362" y="362"/>
                      </a:moveTo>
                      <a:cubicBezTo>
                        <a:pt x="346" y="362"/>
                        <a:pt x="346" y="362"/>
                        <a:pt x="346" y="362"/>
                      </a:cubicBezTo>
                      <a:cubicBezTo>
                        <a:pt x="346" y="171"/>
                        <a:pt x="191" y="16"/>
                        <a:pt x="0" y="16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00" y="0"/>
                        <a:pt x="362" y="162"/>
                        <a:pt x="362" y="36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12" name="Freeform 42"/>
                <p:cNvSpPr/>
                <p:nvPr/>
              </p:nvSpPr>
              <p:spPr bwMode="auto">
                <a:xfrm>
                  <a:off x="9208517" y="1690566"/>
                  <a:ext cx="100239" cy="154213"/>
                </a:xfrm>
                <a:custGeom>
                  <a:avLst/>
                  <a:gdLst>
                    <a:gd name="T0" fmla="*/ 78 w 78"/>
                    <a:gd name="T1" fmla="*/ 0 h 120"/>
                    <a:gd name="T2" fmla="*/ 0 w 78"/>
                    <a:gd name="T3" fmla="*/ 56 h 120"/>
                    <a:gd name="T4" fmla="*/ 74 w 78"/>
                    <a:gd name="T5" fmla="*/ 120 h 120"/>
                    <a:gd name="T6" fmla="*/ 78 w 78"/>
                    <a:gd name="T7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8" h="120">
                      <a:moveTo>
                        <a:pt x="78" y="0"/>
                      </a:moveTo>
                      <a:lnTo>
                        <a:pt x="0" y="56"/>
                      </a:lnTo>
                      <a:lnTo>
                        <a:pt x="74" y="120"/>
                      </a:lnTo>
                      <a:lnTo>
                        <a:pt x="7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13" name="Oval 43"/>
                <p:cNvSpPr>
                  <a:spLocks noChangeArrowheads="1"/>
                </p:cNvSpPr>
                <p:nvPr/>
              </p:nvSpPr>
              <p:spPr bwMode="auto">
                <a:xfrm>
                  <a:off x="9878057" y="1930881"/>
                  <a:ext cx="355974" cy="358545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14" name="TextBox 64"/>
                <p:cNvSpPr txBox="1"/>
                <p:nvPr/>
              </p:nvSpPr>
              <p:spPr>
                <a:xfrm>
                  <a:off x="10099133" y="4556416"/>
                  <a:ext cx="341760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11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02</a:t>
                  </a:r>
                </a:p>
              </p:txBody>
            </p:sp>
            <p:sp>
              <p:nvSpPr>
                <p:cNvPr id="115" name="TextBox 65"/>
                <p:cNvSpPr txBox="1"/>
                <p:nvPr/>
              </p:nvSpPr>
              <p:spPr>
                <a:xfrm>
                  <a:off x="9859184" y="1950826"/>
                  <a:ext cx="38343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03</a:t>
                  </a:r>
                </a:p>
              </p:txBody>
            </p:sp>
            <p:sp>
              <p:nvSpPr>
                <p:cNvPr id="116" name="TextBox 66"/>
                <p:cNvSpPr txBox="1"/>
                <p:nvPr/>
              </p:nvSpPr>
              <p:spPr>
                <a:xfrm>
                  <a:off x="7537916" y="2802109"/>
                  <a:ext cx="341760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11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04</a:t>
                  </a:r>
                </a:p>
              </p:txBody>
            </p:sp>
            <p:sp>
              <p:nvSpPr>
                <p:cNvPr id="117" name="AutoShape 115"/>
                <p:cNvSpPr>
                  <a:spLocks noChangeAspect="1"/>
                </p:cNvSpPr>
                <p:nvPr/>
              </p:nvSpPr>
              <p:spPr bwMode="auto">
                <a:xfrm>
                  <a:off x="8362287" y="4226027"/>
                  <a:ext cx="496025" cy="496161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357" y="18801"/>
                      </a:moveTo>
                      <a:cubicBezTo>
                        <a:pt x="21518" y="18965"/>
                        <a:pt x="21599" y="19177"/>
                        <a:pt x="21599" y="19436"/>
                      </a:cubicBezTo>
                      <a:cubicBezTo>
                        <a:pt x="21599" y="19580"/>
                        <a:pt x="21518" y="19775"/>
                        <a:pt x="21357" y="20018"/>
                      </a:cubicBezTo>
                      <a:cubicBezTo>
                        <a:pt x="21193" y="20261"/>
                        <a:pt x="20989" y="20504"/>
                        <a:pt x="20746" y="20741"/>
                      </a:cubicBezTo>
                      <a:cubicBezTo>
                        <a:pt x="20503" y="20978"/>
                        <a:pt x="20260" y="21184"/>
                        <a:pt x="20023" y="21348"/>
                      </a:cubicBezTo>
                      <a:cubicBezTo>
                        <a:pt x="19783" y="21518"/>
                        <a:pt x="19593" y="21599"/>
                        <a:pt x="19447" y="21599"/>
                      </a:cubicBezTo>
                      <a:cubicBezTo>
                        <a:pt x="19189" y="21599"/>
                        <a:pt x="18975" y="21515"/>
                        <a:pt x="18811" y="21343"/>
                      </a:cubicBezTo>
                      <a:lnTo>
                        <a:pt x="13957" y="16502"/>
                      </a:lnTo>
                      <a:cubicBezTo>
                        <a:pt x="13217" y="16980"/>
                        <a:pt x="12428" y="17350"/>
                        <a:pt x="11589" y="17604"/>
                      </a:cubicBezTo>
                      <a:cubicBezTo>
                        <a:pt x="10750" y="17864"/>
                        <a:pt x="9891" y="17991"/>
                        <a:pt x="9007" y="17991"/>
                      </a:cubicBezTo>
                      <a:cubicBezTo>
                        <a:pt x="7769" y="17991"/>
                        <a:pt x="6608" y="17759"/>
                        <a:pt x="5517" y="17290"/>
                      </a:cubicBezTo>
                      <a:cubicBezTo>
                        <a:pt x="4427" y="16822"/>
                        <a:pt x="3469" y="16175"/>
                        <a:pt x="2644" y="15353"/>
                      </a:cubicBezTo>
                      <a:cubicBezTo>
                        <a:pt x="1816" y="14534"/>
                        <a:pt x="1172" y="13580"/>
                        <a:pt x="700" y="12487"/>
                      </a:cubicBezTo>
                      <a:cubicBezTo>
                        <a:pt x="231" y="11400"/>
                        <a:pt x="0" y="10236"/>
                        <a:pt x="0" y="8999"/>
                      </a:cubicBezTo>
                      <a:cubicBezTo>
                        <a:pt x="0" y="7768"/>
                        <a:pt x="231" y="6602"/>
                        <a:pt x="700" y="5515"/>
                      </a:cubicBezTo>
                      <a:cubicBezTo>
                        <a:pt x="1169" y="4422"/>
                        <a:pt x="1816" y="3467"/>
                        <a:pt x="2644" y="2645"/>
                      </a:cubicBezTo>
                      <a:cubicBezTo>
                        <a:pt x="3469" y="1827"/>
                        <a:pt x="4424" y="1180"/>
                        <a:pt x="5512" y="708"/>
                      </a:cubicBezTo>
                      <a:cubicBezTo>
                        <a:pt x="6600" y="237"/>
                        <a:pt x="7764" y="0"/>
                        <a:pt x="9007" y="0"/>
                      </a:cubicBezTo>
                      <a:cubicBezTo>
                        <a:pt x="10244" y="0"/>
                        <a:pt x="11403" y="237"/>
                        <a:pt x="12488" y="708"/>
                      </a:cubicBezTo>
                      <a:cubicBezTo>
                        <a:pt x="13573" y="1180"/>
                        <a:pt x="14530" y="1827"/>
                        <a:pt x="15358" y="2645"/>
                      </a:cubicBezTo>
                      <a:cubicBezTo>
                        <a:pt x="16183" y="3467"/>
                        <a:pt x="16830" y="4422"/>
                        <a:pt x="17299" y="5515"/>
                      </a:cubicBezTo>
                      <a:cubicBezTo>
                        <a:pt x="17768" y="6602"/>
                        <a:pt x="18003" y="7768"/>
                        <a:pt x="18003" y="8999"/>
                      </a:cubicBezTo>
                      <a:cubicBezTo>
                        <a:pt x="18003" y="9886"/>
                        <a:pt x="17873" y="10747"/>
                        <a:pt x="17616" y="11589"/>
                      </a:cubicBezTo>
                      <a:cubicBezTo>
                        <a:pt x="17359" y="12433"/>
                        <a:pt x="16991" y="13218"/>
                        <a:pt x="16514" y="13947"/>
                      </a:cubicBezTo>
                      <a:lnTo>
                        <a:pt x="21357" y="18801"/>
                      </a:lnTo>
                      <a:close/>
                      <a:moveTo>
                        <a:pt x="3596" y="8999"/>
                      </a:moveTo>
                      <a:cubicBezTo>
                        <a:pt x="3596" y="9759"/>
                        <a:pt x="3740" y="10465"/>
                        <a:pt x="4028" y="11117"/>
                      </a:cubicBezTo>
                      <a:cubicBezTo>
                        <a:pt x="4317" y="11770"/>
                        <a:pt x="4707" y="12337"/>
                        <a:pt x="5193" y="12820"/>
                      </a:cubicBezTo>
                      <a:cubicBezTo>
                        <a:pt x="5679" y="13300"/>
                        <a:pt x="6252" y="13684"/>
                        <a:pt x="6908" y="13969"/>
                      </a:cubicBezTo>
                      <a:cubicBezTo>
                        <a:pt x="7566" y="14252"/>
                        <a:pt x="8264" y="14393"/>
                        <a:pt x="9004" y="14393"/>
                      </a:cubicBezTo>
                      <a:cubicBezTo>
                        <a:pt x="9744" y="14393"/>
                        <a:pt x="10439" y="14252"/>
                        <a:pt x="11092" y="13969"/>
                      </a:cubicBezTo>
                      <a:cubicBezTo>
                        <a:pt x="11745" y="13684"/>
                        <a:pt x="12318" y="13300"/>
                        <a:pt x="12801" y="12820"/>
                      </a:cubicBezTo>
                      <a:cubicBezTo>
                        <a:pt x="13290" y="12337"/>
                        <a:pt x="13677" y="11770"/>
                        <a:pt x="13965" y="11117"/>
                      </a:cubicBezTo>
                      <a:cubicBezTo>
                        <a:pt x="14254" y="10465"/>
                        <a:pt x="14398" y="9759"/>
                        <a:pt x="14398" y="8999"/>
                      </a:cubicBezTo>
                      <a:cubicBezTo>
                        <a:pt x="14398" y="8259"/>
                        <a:pt x="14254" y="7565"/>
                        <a:pt x="13965" y="6912"/>
                      </a:cubicBezTo>
                      <a:cubicBezTo>
                        <a:pt x="13674" y="6257"/>
                        <a:pt x="13290" y="5684"/>
                        <a:pt x="12801" y="5192"/>
                      </a:cubicBezTo>
                      <a:cubicBezTo>
                        <a:pt x="12315" y="4704"/>
                        <a:pt x="11745" y="4317"/>
                        <a:pt x="11092" y="4032"/>
                      </a:cubicBezTo>
                      <a:cubicBezTo>
                        <a:pt x="10439" y="3749"/>
                        <a:pt x="9741" y="3605"/>
                        <a:pt x="9004" y="3605"/>
                      </a:cubicBezTo>
                      <a:cubicBezTo>
                        <a:pt x="8267" y="3605"/>
                        <a:pt x="7566" y="3749"/>
                        <a:pt x="6908" y="4032"/>
                      </a:cubicBezTo>
                      <a:cubicBezTo>
                        <a:pt x="6252" y="4317"/>
                        <a:pt x="5676" y="4704"/>
                        <a:pt x="5193" y="5192"/>
                      </a:cubicBezTo>
                      <a:cubicBezTo>
                        <a:pt x="4707" y="5684"/>
                        <a:pt x="4317" y="6257"/>
                        <a:pt x="4028" y="6912"/>
                      </a:cubicBezTo>
                      <a:cubicBezTo>
                        <a:pt x="3740" y="7565"/>
                        <a:pt x="3596" y="8256"/>
                        <a:pt x="3596" y="8999"/>
                      </a:cubicBezTo>
                      <a:moveTo>
                        <a:pt x="9007" y="5591"/>
                      </a:moveTo>
                      <a:cubicBezTo>
                        <a:pt x="9185" y="5591"/>
                        <a:pt x="9343" y="5656"/>
                        <a:pt x="9473" y="5785"/>
                      </a:cubicBezTo>
                      <a:cubicBezTo>
                        <a:pt x="9603" y="5918"/>
                        <a:pt x="9668" y="6082"/>
                        <a:pt x="9668" y="6279"/>
                      </a:cubicBezTo>
                      <a:cubicBezTo>
                        <a:pt x="9668" y="6460"/>
                        <a:pt x="9603" y="6616"/>
                        <a:pt x="9473" y="6745"/>
                      </a:cubicBezTo>
                      <a:cubicBezTo>
                        <a:pt x="9343" y="6878"/>
                        <a:pt x="9185" y="6943"/>
                        <a:pt x="9007" y="6943"/>
                      </a:cubicBezTo>
                      <a:cubicBezTo>
                        <a:pt x="8439" y="6943"/>
                        <a:pt x="7953" y="7144"/>
                        <a:pt x="7552" y="7536"/>
                      </a:cubicBezTo>
                      <a:cubicBezTo>
                        <a:pt x="7151" y="7934"/>
                        <a:pt x="6950" y="8423"/>
                        <a:pt x="6950" y="8996"/>
                      </a:cubicBezTo>
                      <a:cubicBezTo>
                        <a:pt x="6950" y="9180"/>
                        <a:pt x="6885" y="9332"/>
                        <a:pt x="6755" y="9465"/>
                      </a:cubicBezTo>
                      <a:cubicBezTo>
                        <a:pt x="6622" y="9595"/>
                        <a:pt x="6467" y="9657"/>
                        <a:pt x="6289" y="9657"/>
                      </a:cubicBezTo>
                      <a:cubicBezTo>
                        <a:pt x="6080" y="9657"/>
                        <a:pt x="5913" y="9595"/>
                        <a:pt x="5786" y="9465"/>
                      </a:cubicBezTo>
                      <a:cubicBezTo>
                        <a:pt x="5659" y="9332"/>
                        <a:pt x="5599" y="9180"/>
                        <a:pt x="5599" y="8996"/>
                      </a:cubicBezTo>
                      <a:cubicBezTo>
                        <a:pt x="5599" y="8539"/>
                        <a:pt x="5684" y="8104"/>
                        <a:pt x="5862" y="7686"/>
                      </a:cubicBezTo>
                      <a:cubicBezTo>
                        <a:pt x="6037" y="7271"/>
                        <a:pt x="6280" y="6907"/>
                        <a:pt x="6597" y="6590"/>
                      </a:cubicBezTo>
                      <a:cubicBezTo>
                        <a:pt x="6905" y="6277"/>
                        <a:pt x="7264" y="6028"/>
                        <a:pt x="7676" y="5856"/>
                      </a:cubicBezTo>
                      <a:cubicBezTo>
                        <a:pt x="8086" y="5681"/>
                        <a:pt x="8529" y="5591"/>
                        <a:pt x="9007" y="5591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lIns="50789" tIns="50789" rIns="50789" bIns="50789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s-E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CEB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18" name="Freeform 290"/>
                <p:cNvSpPr>
                  <a:spLocks noChangeAspect="1" noChangeArrowheads="1"/>
                </p:cNvSpPr>
                <p:nvPr/>
              </p:nvSpPr>
              <p:spPr bwMode="auto">
                <a:xfrm>
                  <a:off x="7747107" y="2334185"/>
                  <a:ext cx="276540" cy="214190"/>
                </a:xfrm>
                <a:custGeom>
                  <a:avLst/>
                  <a:gdLst>
                    <a:gd name="T0" fmla="*/ 995 w 996"/>
                    <a:gd name="T1" fmla="*/ 409 h 770"/>
                    <a:gd name="T2" fmla="*/ 836 w 996"/>
                    <a:gd name="T3" fmla="*/ 409 h 770"/>
                    <a:gd name="T4" fmla="*/ 543 w 996"/>
                    <a:gd name="T5" fmla="*/ 192 h 770"/>
                    <a:gd name="T6" fmla="*/ 384 w 996"/>
                    <a:gd name="T7" fmla="*/ 275 h 770"/>
                    <a:gd name="T8" fmla="*/ 360 w 996"/>
                    <a:gd name="T9" fmla="*/ 158 h 770"/>
                    <a:gd name="T10" fmla="*/ 702 w 996"/>
                    <a:gd name="T11" fmla="*/ 33 h 770"/>
                    <a:gd name="T12" fmla="*/ 836 w 996"/>
                    <a:gd name="T13" fmla="*/ 133 h 770"/>
                    <a:gd name="T14" fmla="*/ 334 w 996"/>
                    <a:gd name="T15" fmla="*/ 626 h 770"/>
                    <a:gd name="T16" fmla="*/ 276 w 996"/>
                    <a:gd name="T17" fmla="*/ 551 h 770"/>
                    <a:gd name="T18" fmla="*/ 209 w 996"/>
                    <a:gd name="T19" fmla="*/ 484 h 770"/>
                    <a:gd name="T20" fmla="*/ 109 w 996"/>
                    <a:gd name="T21" fmla="*/ 434 h 770"/>
                    <a:gd name="T22" fmla="*/ 159 w 996"/>
                    <a:gd name="T23" fmla="*/ 535 h 770"/>
                    <a:gd name="T24" fmla="*/ 226 w 996"/>
                    <a:gd name="T25" fmla="*/ 602 h 770"/>
                    <a:gd name="T26" fmla="*/ 293 w 996"/>
                    <a:gd name="T27" fmla="*/ 668 h 770"/>
                    <a:gd name="T28" fmla="*/ 393 w 996"/>
                    <a:gd name="T29" fmla="*/ 727 h 770"/>
                    <a:gd name="T30" fmla="*/ 334 w 996"/>
                    <a:gd name="T31" fmla="*/ 626 h 770"/>
                    <a:gd name="T32" fmla="*/ 594 w 996"/>
                    <a:gd name="T33" fmla="*/ 267 h 770"/>
                    <a:gd name="T34" fmla="*/ 443 w 996"/>
                    <a:gd name="T35" fmla="*/ 301 h 770"/>
                    <a:gd name="T36" fmla="*/ 284 w 996"/>
                    <a:gd name="T37" fmla="*/ 217 h 770"/>
                    <a:gd name="T38" fmla="*/ 460 w 996"/>
                    <a:gd name="T39" fmla="*/ 50 h 770"/>
                    <a:gd name="T40" fmla="*/ 184 w 996"/>
                    <a:gd name="T41" fmla="*/ 100 h 770"/>
                    <a:gd name="T42" fmla="*/ 0 w 996"/>
                    <a:gd name="T43" fmla="*/ 66 h 770"/>
                    <a:gd name="T44" fmla="*/ 50 w 996"/>
                    <a:gd name="T45" fmla="*/ 443 h 770"/>
                    <a:gd name="T46" fmla="*/ 234 w 996"/>
                    <a:gd name="T47" fmla="*/ 392 h 770"/>
                    <a:gd name="T48" fmla="*/ 293 w 996"/>
                    <a:gd name="T49" fmla="*/ 468 h 770"/>
                    <a:gd name="T50" fmla="*/ 360 w 996"/>
                    <a:gd name="T51" fmla="*/ 535 h 770"/>
                    <a:gd name="T52" fmla="*/ 426 w 996"/>
                    <a:gd name="T53" fmla="*/ 610 h 770"/>
                    <a:gd name="T54" fmla="*/ 477 w 996"/>
                    <a:gd name="T55" fmla="*/ 727 h 770"/>
                    <a:gd name="T56" fmla="*/ 543 w 996"/>
                    <a:gd name="T57" fmla="*/ 660 h 770"/>
                    <a:gd name="T58" fmla="*/ 485 w 996"/>
                    <a:gd name="T59" fmla="*/ 585 h 770"/>
                    <a:gd name="T60" fmla="*/ 569 w 996"/>
                    <a:gd name="T61" fmla="*/ 668 h 770"/>
                    <a:gd name="T62" fmla="*/ 627 w 996"/>
                    <a:gd name="T63" fmla="*/ 602 h 770"/>
                    <a:gd name="T64" fmla="*/ 652 w 996"/>
                    <a:gd name="T65" fmla="*/ 610 h 770"/>
                    <a:gd name="T66" fmla="*/ 719 w 996"/>
                    <a:gd name="T67" fmla="*/ 543 h 770"/>
                    <a:gd name="T68" fmla="*/ 727 w 996"/>
                    <a:gd name="T69" fmla="*/ 526 h 770"/>
                    <a:gd name="T70" fmla="*/ 786 w 996"/>
                    <a:gd name="T71" fmla="*/ 535 h 770"/>
                    <a:gd name="T72" fmla="*/ 786 w 996"/>
                    <a:gd name="T73" fmla="*/ 468 h 7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996" h="770">
                      <a:moveTo>
                        <a:pt x="995" y="100"/>
                      </a:moveTo>
                      <a:cubicBezTo>
                        <a:pt x="995" y="409"/>
                        <a:pt x="995" y="409"/>
                        <a:pt x="995" y="409"/>
                      </a:cubicBezTo>
                      <a:cubicBezTo>
                        <a:pt x="995" y="409"/>
                        <a:pt x="928" y="426"/>
                        <a:pt x="920" y="426"/>
                      </a:cubicBezTo>
                      <a:cubicBezTo>
                        <a:pt x="903" y="426"/>
                        <a:pt x="861" y="443"/>
                        <a:pt x="836" y="409"/>
                      </a:cubicBezTo>
                      <a:cubicBezTo>
                        <a:pt x="786" y="367"/>
                        <a:pt x="619" y="192"/>
                        <a:pt x="619" y="192"/>
                      </a:cubicBezTo>
                      <a:cubicBezTo>
                        <a:pt x="619" y="192"/>
                        <a:pt x="594" y="167"/>
                        <a:pt x="543" y="192"/>
                      </a:cubicBezTo>
                      <a:cubicBezTo>
                        <a:pt x="502" y="217"/>
                        <a:pt x="443" y="250"/>
                        <a:pt x="418" y="259"/>
                      </a:cubicBezTo>
                      <a:cubicBezTo>
                        <a:pt x="410" y="267"/>
                        <a:pt x="393" y="275"/>
                        <a:pt x="384" y="275"/>
                      </a:cubicBezTo>
                      <a:cubicBezTo>
                        <a:pt x="351" y="275"/>
                        <a:pt x="326" y="242"/>
                        <a:pt x="326" y="209"/>
                      </a:cubicBezTo>
                      <a:cubicBezTo>
                        <a:pt x="326" y="183"/>
                        <a:pt x="343" y="167"/>
                        <a:pt x="360" y="158"/>
                      </a:cubicBezTo>
                      <a:cubicBezTo>
                        <a:pt x="426" y="116"/>
                        <a:pt x="552" y="50"/>
                        <a:pt x="602" y="16"/>
                      </a:cubicBezTo>
                      <a:cubicBezTo>
                        <a:pt x="635" y="0"/>
                        <a:pt x="652" y="0"/>
                        <a:pt x="702" y="33"/>
                      </a:cubicBezTo>
                      <a:cubicBezTo>
                        <a:pt x="752" y="83"/>
                        <a:pt x="803" y="125"/>
                        <a:pt x="803" y="125"/>
                      </a:cubicBezTo>
                      <a:cubicBezTo>
                        <a:pt x="803" y="125"/>
                        <a:pt x="819" y="133"/>
                        <a:pt x="836" y="133"/>
                      </a:cubicBezTo>
                      <a:cubicBezTo>
                        <a:pt x="878" y="125"/>
                        <a:pt x="995" y="100"/>
                        <a:pt x="995" y="100"/>
                      </a:cubicBezTo>
                      <a:close/>
                      <a:moveTo>
                        <a:pt x="334" y="626"/>
                      </a:moveTo>
                      <a:cubicBezTo>
                        <a:pt x="343" y="610"/>
                        <a:pt x="343" y="585"/>
                        <a:pt x="326" y="568"/>
                      </a:cubicBezTo>
                      <a:cubicBezTo>
                        <a:pt x="309" y="551"/>
                        <a:pt x="293" y="551"/>
                        <a:pt x="276" y="551"/>
                      </a:cubicBezTo>
                      <a:cubicBezTo>
                        <a:pt x="276" y="535"/>
                        <a:pt x="276" y="510"/>
                        <a:pt x="259" y="501"/>
                      </a:cubicBezTo>
                      <a:cubicBezTo>
                        <a:pt x="251" y="484"/>
                        <a:pt x="226" y="476"/>
                        <a:pt x="209" y="484"/>
                      </a:cubicBezTo>
                      <a:cubicBezTo>
                        <a:pt x="217" y="468"/>
                        <a:pt x="209" y="443"/>
                        <a:pt x="201" y="426"/>
                      </a:cubicBezTo>
                      <a:cubicBezTo>
                        <a:pt x="176" y="401"/>
                        <a:pt x="134" y="409"/>
                        <a:pt x="109" y="434"/>
                      </a:cubicBezTo>
                      <a:cubicBezTo>
                        <a:pt x="92" y="451"/>
                        <a:pt x="75" y="501"/>
                        <a:pt x="92" y="526"/>
                      </a:cubicBezTo>
                      <a:cubicBezTo>
                        <a:pt x="117" y="551"/>
                        <a:pt x="142" y="535"/>
                        <a:pt x="159" y="535"/>
                      </a:cubicBezTo>
                      <a:cubicBezTo>
                        <a:pt x="159" y="551"/>
                        <a:pt x="142" y="568"/>
                        <a:pt x="159" y="593"/>
                      </a:cubicBezTo>
                      <a:cubicBezTo>
                        <a:pt x="176" y="618"/>
                        <a:pt x="209" y="602"/>
                        <a:pt x="226" y="602"/>
                      </a:cubicBezTo>
                      <a:cubicBezTo>
                        <a:pt x="217" y="618"/>
                        <a:pt x="201" y="643"/>
                        <a:pt x="226" y="668"/>
                      </a:cubicBezTo>
                      <a:cubicBezTo>
                        <a:pt x="242" y="685"/>
                        <a:pt x="276" y="677"/>
                        <a:pt x="293" y="668"/>
                      </a:cubicBezTo>
                      <a:cubicBezTo>
                        <a:pt x="284" y="693"/>
                        <a:pt x="268" y="710"/>
                        <a:pt x="293" y="744"/>
                      </a:cubicBezTo>
                      <a:cubicBezTo>
                        <a:pt x="318" y="769"/>
                        <a:pt x="368" y="752"/>
                        <a:pt x="393" y="727"/>
                      </a:cubicBezTo>
                      <a:cubicBezTo>
                        <a:pt x="418" y="702"/>
                        <a:pt x="418" y="668"/>
                        <a:pt x="393" y="643"/>
                      </a:cubicBezTo>
                      <a:cubicBezTo>
                        <a:pt x="376" y="626"/>
                        <a:pt x="360" y="626"/>
                        <a:pt x="334" y="626"/>
                      </a:cubicBezTo>
                      <a:close/>
                      <a:moveTo>
                        <a:pt x="786" y="468"/>
                      </a:moveTo>
                      <a:cubicBezTo>
                        <a:pt x="610" y="284"/>
                        <a:pt x="694" y="367"/>
                        <a:pt x="594" y="267"/>
                      </a:cubicBezTo>
                      <a:cubicBezTo>
                        <a:pt x="594" y="267"/>
                        <a:pt x="569" y="234"/>
                        <a:pt x="527" y="259"/>
                      </a:cubicBezTo>
                      <a:cubicBezTo>
                        <a:pt x="502" y="267"/>
                        <a:pt x="468" y="284"/>
                        <a:pt x="443" y="301"/>
                      </a:cubicBezTo>
                      <a:cubicBezTo>
                        <a:pt x="418" y="309"/>
                        <a:pt x="393" y="317"/>
                        <a:pt x="384" y="317"/>
                      </a:cubicBezTo>
                      <a:cubicBezTo>
                        <a:pt x="326" y="317"/>
                        <a:pt x="284" y="267"/>
                        <a:pt x="284" y="217"/>
                      </a:cubicBezTo>
                      <a:cubicBezTo>
                        <a:pt x="284" y="175"/>
                        <a:pt x="301" y="142"/>
                        <a:pt x="334" y="125"/>
                      </a:cubicBezTo>
                      <a:cubicBezTo>
                        <a:pt x="368" y="100"/>
                        <a:pt x="460" y="50"/>
                        <a:pt x="460" y="50"/>
                      </a:cubicBezTo>
                      <a:cubicBezTo>
                        <a:pt x="460" y="50"/>
                        <a:pt x="435" y="8"/>
                        <a:pt x="376" y="8"/>
                      </a:cubicBezTo>
                      <a:cubicBezTo>
                        <a:pt x="309" y="8"/>
                        <a:pt x="184" y="100"/>
                        <a:pt x="184" y="100"/>
                      </a:cubicBezTo>
                      <a:cubicBezTo>
                        <a:pt x="184" y="100"/>
                        <a:pt x="150" y="116"/>
                        <a:pt x="100" y="100"/>
                      </a:cubicBezTo>
                      <a:cubicBezTo>
                        <a:pt x="0" y="66"/>
                        <a:pt x="0" y="66"/>
                        <a:pt x="0" y="66"/>
                      </a:cubicBezTo>
                      <a:cubicBezTo>
                        <a:pt x="0" y="426"/>
                        <a:pt x="0" y="426"/>
                        <a:pt x="0" y="426"/>
                      </a:cubicBezTo>
                      <a:cubicBezTo>
                        <a:pt x="0" y="426"/>
                        <a:pt x="25" y="434"/>
                        <a:pt x="50" y="443"/>
                      </a:cubicBezTo>
                      <a:cubicBezTo>
                        <a:pt x="59" y="426"/>
                        <a:pt x="67" y="409"/>
                        <a:pt x="83" y="392"/>
                      </a:cubicBezTo>
                      <a:cubicBezTo>
                        <a:pt x="125" y="351"/>
                        <a:pt x="192" y="351"/>
                        <a:pt x="234" y="392"/>
                      </a:cubicBezTo>
                      <a:cubicBezTo>
                        <a:pt x="242" y="409"/>
                        <a:pt x="251" y="417"/>
                        <a:pt x="251" y="434"/>
                      </a:cubicBezTo>
                      <a:cubicBezTo>
                        <a:pt x="268" y="443"/>
                        <a:pt x="284" y="451"/>
                        <a:pt x="293" y="468"/>
                      </a:cubicBezTo>
                      <a:cubicBezTo>
                        <a:pt x="309" y="476"/>
                        <a:pt x="318" y="493"/>
                        <a:pt x="318" y="510"/>
                      </a:cubicBezTo>
                      <a:cubicBezTo>
                        <a:pt x="334" y="510"/>
                        <a:pt x="351" y="518"/>
                        <a:pt x="360" y="535"/>
                      </a:cubicBezTo>
                      <a:cubicBezTo>
                        <a:pt x="376" y="551"/>
                        <a:pt x="384" y="568"/>
                        <a:pt x="384" y="585"/>
                      </a:cubicBezTo>
                      <a:cubicBezTo>
                        <a:pt x="401" y="585"/>
                        <a:pt x="418" y="593"/>
                        <a:pt x="426" y="610"/>
                      </a:cubicBezTo>
                      <a:cubicBezTo>
                        <a:pt x="451" y="635"/>
                        <a:pt x="460" y="668"/>
                        <a:pt x="451" y="702"/>
                      </a:cubicBezTo>
                      <a:cubicBezTo>
                        <a:pt x="460" y="702"/>
                        <a:pt x="468" y="718"/>
                        <a:pt x="477" y="727"/>
                      </a:cubicBezTo>
                      <a:cubicBezTo>
                        <a:pt x="493" y="744"/>
                        <a:pt x="527" y="744"/>
                        <a:pt x="543" y="727"/>
                      </a:cubicBezTo>
                      <a:cubicBezTo>
                        <a:pt x="560" y="710"/>
                        <a:pt x="560" y="677"/>
                        <a:pt x="543" y="660"/>
                      </a:cubicBezTo>
                      <a:lnTo>
                        <a:pt x="535" y="660"/>
                      </a:lnTo>
                      <a:cubicBezTo>
                        <a:pt x="485" y="602"/>
                        <a:pt x="477" y="593"/>
                        <a:pt x="485" y="585"/>
                      </a:cubicBezTo>
                      <a:cubicBezTo>
                        <a:pt x="493" y="585"/>
                        <a:pt x="502" y="593"/>
                        <a:pt x="560" y="660"/>
                      </a:cubicBezTo>
                      <a:cubicBezTo>
                        <a:pt x="569" y="668"/>
                        <a:pt x="569" y="668"/>
                        <a:pt x="569" y="668"/>
                      </a:cubicBezTo>
                      <a:cubicBezTo>
                        <a:pt x="585" y="685"/>
                        <a:pt x="610" y="685"/>
                        <a:pt x="627" y="668"/>
                      </a:cubicBezTo>
                      <a:cubicBezTo>
                        <a:pt x="644" y="652"/>
                        <a:pt x="644" y="618"/>
                        <a:pt x="627" y="602"/>
                      </a:cubicBezTo>
                      <a:cubicBezTo>
                        <a:pt x="569" y="535"/>
                        <a:pt x="560" y="526"/>
                        <a:pt x="560" y="518"/>
                      </a:cubicBezTo>
                      <a:cubicBezTo>
                        <a:pt x="569" y="518"/>
                        <a:pt x="594" y="551"/>
                        <a:pt x="652" y="610"/>
                      </a:cubicBezTo>
                      <a:cubicBezTo>
                        <a:pt x="669" y="626"/>
                        <a:pt x="702" y="626"/>
                        <a:pt x="719" y="610"/>
                      </a:cubicBezTo>
                      <a:cubicBezTo>
                        <a:pt x="727" y="593"/>
                        <a:pt x="736" y="568"/>
                        <a:pt x="719" y="543"/>
                      </a:cubicBezTo>
                      <a:cubicBezTo>
                        <a:pt x="644" y="468"/>
                        <a:pt x="644" y="468"/>
                        <a:pt x="652" y="459"/>
                      </a:cubicBezTo>
                      <a:lnTo>
                        <a:pt x="727" y="526"/>
                      </a:lnTo>
                      <a:cubicBezTo>
                        <a:pt x="727" y="535"/>
                        <a:pt x="727" y="535"/>
                        <a:pt x="727" y="535"/>
                      </a:cubicBezTo>
                      <a:cubicBezTo>
                        <a:pt x="744" y="551"/>
                        <a:pt x="769" y="551"/>
                        <a:pt x="786" y="535"/>
                      </a:cubicBezTo>
                      <a:cubicBezTo>
                        <a:pt x="803" y="510"/>
                        <a:pt x="803" y="484"/>
                        <a:pt x="786" y="468"/>
                      </a:cubicBezTo>
                      <a:close/>
                      <a:moveTo>
                        <a:pt x="786" y="468"/>
                      </a:moveTo>
                      <a:lnTo>
                        <a:pt x="786" y="4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wrap="none" lIns="182843" tIns="91422" rIns="182843" bIns="91422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grpSp>
              <p:nvGrpSpPr>
                <p:cNvPr id="119" name="Group 4700"/>
                <p:cNvGrpSpPr>
                  <a:grpSpLocks noChangeAspect="1"/>
                </p:cNvGrpSpPr>
                <p:nvPr/>
              </p:nvGrpSpPr>
              <p:grpSpPr bwMode="auto">
                <a:xfrm>
                  <a:off x="8964711" y="2550243"/>
                  <a:ext cx="619319" cy="619480"/>
                  <a:chOff x="3062288" y="3998912"/>
                  <a:chExt cx="412750" cy="412750"/>
                </a:xfrm>
                <a:solidFill>
                  <a:schemeClr val="bg1"/>
                </a:solidFill>
              </p:grpSpPr>
              <p:sp>
                <p:nvSpPr>
                  <p:cNvPr id="121" name="Freeform 408"/>
                  <p:cNvSpPr>
                    <a:spLocks noChangeArrowheads="1"/>
                  </p:cNvSpPr>
                  <p:nvPr/>
                </p:nvSpPr>
                <p:spPr bwMode="auto">
                  <a:xfrm>
                    <a:off x="3062288" y="3998912"/>
                    <a:ext cx="328612" cy="315912"/>
                  </a:xfrm>
                  <a:custGeom>
                    <a:avLst/>
                    <a:gdLst>
                      <a:gd name="T0" fmla="*/ 911 w 912"/>
                      <a:gd name="T1" fmla="*/ 242 h 879"/>
                      <a:gd name="T2" fmla="*/ 594 w 912"/>
                      <a:gd name="T3" fmla="*/ 33 h 879"/>
                      <a:gd name="T4" fmla="*/ 75 w 912"/>
                      <a:gd name="T5" fmla="*/ 435 h 879"/>
                      <a:gd name="T6" fmla="*/ 242 w 912"/>
                      <a:gd name="T7" fmla="*/ 878 h 879"/>
                      <a:gd name="T8" fmla="*/ 343 w 912"/>
                      <a:gd name="T9" fmla="*/ 819 h 879"/>
                      <a:gd name="T10" fmla="*/ 911 w 912"/>
                      <a:gd name="T11" fmla="*/ 242 h 879"/>
                      <a:gd name="T12" fmla="*/ 451 w 912"/>
                      <a:gd name="T13" fmla="*/ 226 h 879"/>
                      <a:gd name="T14" fmla="*/ 577 w 912"/>
                      <a:gd name="T15" fmla="*/ 125 h 879"/>
                      <a:gd name="T16" fmla="*/ 669 w 912"/>
                      <a:gd name="T17" fmla="*/ 251 h 879"/>
                      <a:gd name="T18" fmla="*/ 543 w 912"/>
                      <a:gd name="T19" fmla="*/ 351 h 879"/>
                      <a:gd name="T20" fmla="*/ 451 w 912"/>
                      <a:gd name="T21" fmla="*/ 226 h 879"/>
                      <a:gd name="T22" fmla="*/ 226 w 912"/>
                      <a:gd name="T23" fmla="*/ 343 h 879"/>
                      <a:gd name="T24" fmla="*/ 318 w 912"/>
                      <a:gd name="T25" fmla="*/ 276 h 879"/>
                      <a:gd name="T26" fmla="*/ 385 w 912"/>
                      <a:gd name="T27" fmla="*/ 368 h 879"/>
                      <a:gd name="T28" fmla="*/ 293 w 912"/>
                      <a:gd name="T29" fmla="*/ 435 h 879"/>
                      <a:gd name="T30" fmla="*/ 226 w 912"/>
                      <a:gd name="T31" fmla="*/ 343 h 879"/>
                      <a:gd name="T32" fmla="*/ 251 w 912"/>
                      <a:gd name="T33" fmla="*/ 710 h 879"/>
                      <a:gd name="T34" fmla="*/ 176 w 912"/>
                      <a:gd name="T35" fmla="*/ 618 h 879"/>
                      <a:gd name="T36" fmla="*/ 267 w 912"/>
                      <a:gd name="T37" fmla="*/ 552 h 879"/>
                      <a:gd name="T38" fmla="*/ 343 w 912"/>
                      <a:gd name="T39" fmla="*/ 644 h 879"/>
                      <a:gd name="T40" fmla="*/ 251 w 912"/>
                      <a:gd name="T41" fmla="*/ 710 h 879"/>
                      <a:gd name="T42" fmla="*/ 251 w 912"/>
                      <a:gd name="T43" fmla="*/ 710 h 879"/>
                      <a:gd name="T44" fmla="*/ 251 w 912"/>
                      <a:gd name="T45" fmla="*/ 710 h 8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912" h="879">
                        <a:moveTo>
                          <a:pt x="911" y="242"/>
                        </a:moveTo>
                        <a:cubicBezTo>
                          <a:pt x="844" y="134"/>
                          <a:pt x="727" y="50"/>
                          <a:pt x="594" y="33"/>
                        </a:cubicBezTo>
                        <a:cubicBezTo>
                          <a:pt x="343" y="0"/>
                          <a:pt x="134" y="184"/>
                          <a:pt x="75" y="435"/>
                        </a:cubicBezTo>
                        <a:cubicBezTo>
                          <a:pt x="0" y="761"/>
                          <a:pt x="84" y="869"/>
                          <a:pt x="242" y="878"/>
                        </a:cubicBezTo>
                        <a:cubicBezTo>
                          <a:pt x="267" y="853"/>
                          <a:pt x="309" y="828"/>
                          <a:pt x="343" y="819"/>
                        </a:cubicBezTo>
                        <a:lnTo>
                          <a:pt x="911" y="242"/>
                        </a:lnTo>
                        <a:close/>
                        <a:moveTo>
                          <a:pt x="451" y="226"/>
                        </a:moveTo>
                        <a:cubicBezTo>
                          <a:pt x="460" y="167"/>
                          <a:pt x="518" y="117"/>
                          <a:pt x="577" y="125"/>
                        </a:cubicBezTo>
                        <a:cubicBezTo>
                          <a:pt x="635" y="134"/>
                          <a:pt x="677" y="192"/>
                          <a:pt x="669" y="251"/>
                        </a:cubicBezTo>
                        <a:cubicBezTo>
                          <a:pt x="660" y="317"/>
                          <a:pt x="610" y="359"/>
                          <a:pt x="543" y="351"/>
                        </a:cubicBezTo>
                        <a:cubicBezTo>
                          <a:pt x="485" y="343"/>
                          <a:pt x="443" y="284"/>
                          <a:pt x="451" y="226"/>
                        </a:cubicBezTo>
                        <a:close/>
                        <a:moveTo>
                          <a:pt x="226" y="343"/>
                        </a:moveTo>
                        <a:cubicBezTo>
                          <a:pt x="226" y="301"/>
                          <a:pt x="267" y="267"/>
                          <a:pt x="318" y="276"/>
                        </a:cubicBezTo>
                        <a:cubicBezTo>
                          <a:pt x="359" y="284"/>
                          <a:pt x="393" y="326"/>
                          <a:pt x="385" y="368"/>
                        </a:cubicBezTo>
                        <a:cubicBezTo>
                          <a:pt x="376" y="409"/>
                          <a:pt x="334" y="443"/>
                          <a:pt x="293" y="435"/>
                        </a:cubicBezTo>
                        <a:cubicBezTo>
                          <a:pt x="251" y="435"/>
                          <a:pt x="217" y="393"/>
                          <a:pt x="226" y="343"/>
                        </a:cubicBezTo>
                        <a:close/>
                        <a:moveTo>
                          <a:pt x="251" y="710"/>
                        </a:moveTo>
                        <a:cubicBezTo>
                          <a:pt x="200" y="710"/>
                          <a:pt x="167" y="669"/>
                          <a:pt x="176" y="618"/>
                        </a:cubicBezTo>
                        <a:cubicBezTo>
                          <a:pt x="184" y="577"/>
                          <a:pt x="226" y="543"/>
                          <a:pt x="267" y="552"/>
                        </a:cubicBezTo>
                        <a:cubicBezTo>
                          <a:pt x="318" y="560"/>
                          <a:pt x="343" y="602"/>
                          <a:pt x="343" y="644"/>
                        </a:cubicBezTo>
                        <a:cubicBezTo>
                          <a:pt x="334" y="685"/>
                          <a:pt x="293" y="719"/>
                          <a:pt x="251" y="710"/>
                        </a:cubicBezTo>
                        <a:close/>
                        <a:moveTo>
                          <a:pt x="251" y="710"/>
                        </a:moveTo>
                        <a:lnTo>
                          <a:pt x="251" y="71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808080"/>
                        </a:solidFill>
                        <a:bevel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2" name="Freeform 409"/>
                  <p:cNvSpPr>
                    <a:spLocks noChangeArrowheads="1"/>
                  </p:cNvSpPr>
                  <p:nvPr/>
                </p:nvSpPr>
                <p:spPr bwMode="auto">
                  <a:xfrm>
                    <a:off x="3270250" y="4052887"/>
                    <a:ext cx="204788" cy="223837"/>
                  </a:xfrm>
                  <a:custGeom>
                    <a:avLst/>
                    <a:gdLst>
                      <a:gd name="T0" fmla="*/ 142 w 569"/>
                      <a:gd name="T1" fmla="*/ 619 h 620"/>
                      <a:gd name="T2" fmla="*/ 150 w 569"/>
                      <a:gd name="T3" fmla="*/ 611 h 620"/>
                      <a:gd name="T4" fmla="*/ 568 w 569"/>
                      <a:gd name="T5" fmla="*/ 67 h 620"/>
                      <a:gd name="T6" fmla="*/ 543 w 569"/>
                      <a:gd name="T7" fmla="*/ 25 h 620"/>
                      <a:gd name="T8" fmla="*/ 493 w 569"/>
                      <a:gd name="T9" fmla="*/ 17 h 620"/>
                      <a:gd name="T10" fmla="*/ 8 w 569"/>
                      <a:gd name="T11" fmla="*/ 485 h 620"/>
                      <a:gd name="T12" fmla="*/ 0 w 569"/>
                      <a:gd name="T13" fmla="*/ 494 h 620"/>
                      <a:gd name="T14" fmla="*/ 142 w 569"/>
                      <a:gd name="T15" fmla="*/ 619 h 620"/>
                      <a:gd name="T16" fmla="*/ 142 w 569"/>
                      <a:gd name="T17" fmla="*/ 619 h 620"/>
                      <a:gd name="T18" fmla="*/ 142 w 569"/>
                      <a:gd name="T19" fmla="*/ 619 h 6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69" h="620">
                        <a:moveTo>
                          <a:pt x="142" y="619"/>
                        </a:moveTo>
                        <a:cubicBezTo>
                          <a:pt x="150" y="611"/>
                          <a:pt x="150" y="611"/>
                          <a:pt x="150" y="611"/>
                        </a:cubicBezTo>
                        <a:cubicBezTo>
                          <a:pt x="568" y="67"/>
                          <a:pt x="568" y="67"/>
                          <a:pt x="568" y="67"/>
                        </a:cubicBezTo>
                        <a:cubicBezTo>
                          <a:pt x="568" y="59"/>
                          <a:pt x="560" y="42"/>
                          <a:pt x="543" y="25"/>
                        </a:cubicBezTo>
                        <a:cubicBezTo>
                          <a:pt x="518" y="0"/>
                          <a:pt x="493" y="17"/>
                          <a:pt x="493" y="17"/>
                        </a:cubicBezTo>
                        <a:cubicBezTo>
                          <a:pt x="8" y="485"/>
                          <a:pt x="8" y="485"/>
                          <a:pt x="8" y="485"/>
                        </a:cubicBezTo>
                        <a:cubicBezTo>
                          <a:pt x="0" y="494"/>
                          <a:pt x="0" y="494"/>
                          <a:pt x="0" y="494"/>
                        </a:cubicBezTo>
                        <a:lnTo>
                          <a:pt x="142" y="619"/>
                        </a:lnTo>
                        <a:close/>
                        <a:moveTo>
                          <a:pt x="142" y="619"/>
                        </a:moveTo>
                        <a:lnTo>
                          <a:pt x="142" y="61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808080"/>
                        </a:solidFill>
                        <a:bevel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3" name="Freeform 410"/>
                  <p:cNvSpPr>
                    <a:spLocks noChangeArrowheads="1"/>
                  </p:cNvSpPr>
                  <p:nvPr/>
                </p:nvSpPr>
                <p:spPr bwMode="auto">
                  <a:xfrm>
                    <a:off x="3209925" y="4241799"/>
                    <a:ext cx="103188" cy="103188"/>
                  </a:xfrm>
                  <a:custGeom>
                    <a:avLst/>
                    <a:gdLst>
                      <a:gd name="T0" fmla="*/ 143 w 286"/>
                      <a:gd name="T1" fmla="*/ 284 h 285"/>
                      <a:gd name="T2" fmla="*/ 151 w 286"/>
                      <a:gd name="T3" fmla="*/ 268 h 285"/>
                      <a:gd name="T4" fmla="*/ 285 w 286"/>
                      <a:gd name="T5" fmla="*/ 125 h 285"/>
                      <a:gd name="T6" fmla="*/ 143 w 286"/>
                      <a:gd name="T7" fmla="*/ 0 h 285"/>
                      <a:gd name="T8" fmla="*/ 9 w 286"/>
                      <a:gd name="T9" fmla="*/ 142 h 285"/>
                      <a:gd name="T10" fmla="*/ 0 w 286"/>
                      <a:gd name="T11" fmla="*/ 151 h 285"/>
                      <a:gd name="T12" fmla="*/ 143 w 286"/>
                      <a:gd name="T13" fmla="*/ 284 h 285"/>
                      <a:gd name="T14" fmla="*/ 59 w 286"/>
                      <a:gd name="T15" fmla="*/ 134 h 285"/>
                      <a:gd name="T16" fmla="*/ 126 w 286"/>
                      <a:gd name="T17" fmla="*/ 59 h 285"/>
                      <a:gd name="T18" fmla="*/ 151 w 286"/>
                      <a:gd name="T19" fmla="*/ 59 h 285"/>
                      <a:gd name="T20" fmla="*/ 159 w 286"/>
                      <a:gd name="T21" fmla="*/ 67 h 285"/>
                      <a:gd name="T22" fmla="*/ 159 w 286"/>
                      <a:gd name="T23" fmla="*/ 75 h 285"/>
                      <a:gd name="T24" fmla="*/ 159 w 286"/>
                      <a:gd name="T25" fmla="*/ 92 h 285"/>
                      <a:gd name="T26" fmla="*/ 92 w 286"/>
                      <a:gd name="T27" fmla="*/ 159 h 285"/>
                      <a:gd name="T28" fmla="*/ 68 w 286"/>
                      <a:gd name="T29" fmla="*/ 167 h 285"/>
                      <a:gd name="T30" fmla="*/ 59 w 286"/>
                      <a:gd name="T31" fmla="*/ 159 h 285"/>
                      <a:gd name="T32" fmla="*/ 59 w 286"/>
                      <a:gd name="T33" fmla="*/ 142 h 285"/>
                      <a:gd name="T34" fmla="*/ 59 w 286"/>
                      <a:gd name="T35" fmla="*/ 134 h 285"/>
                      <a:gd name="T36" fmla="*/ 59 w 286"/>
                      <a:gd name="T37" fmla="*/ 134 h 285"/>
                      <a:gd name="T38" fmla="*/ 59 w 286"/>
                      <a:gd name="T39" fmla="*/ 134 h 2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286" h="285">
                        <a:moveTo>
                          <a:pt x="143" y="284"/>
                        </a:moveTo>
                        <a:cubicBezTo>
                          <a:pt x="151" y="268"/>
                          <a:pt x="151" y="268"/>
                          <a:pt x="151" y="268"/>
                        </a:cubicBezTo>
                        <a:cubicBezTo>
                          <a:pt x="285" y="125"/>
                          <a:pt x="285" y="125"/>
                          <a:pt x="285" y="125"/>
                        </a:cubicBezTo>
                        <a:cubicBezTo>
                          <a:pt x="143" y="0"/>
                          <a:pt x="143" y="0"/>
                          <a:pt x="143" y="0"/>
                        </a:cubicBezTo>
                        <a:cubicBezTo>
                          <a:pt x="9" y="142"/>
                          <a:pt x="9" y="142"/>
                          <a:pt x="9" y="142"/>
                        </a:cubicBezTo>
                        <a:cubicBezTo>
                          <a:pt x="0" y="151"/>
                          <a:pt x="0" y="151"/>
                          <a:pt x="0" y="151"/>
                        </a:cubicBezTo>
                        <a:lnTo>
                          <a:pt x="143" y="284"/>
                        </a:lnTo>
                        <a:close/>
                        <a:moveTo>
                          <a:pt x="59" y="134"/>
                        </a:moveTo>
                        <a:cubicBezTo>
                          <a:pt x="126" y="59"/>
                          <a:pt x="126" y="59"/>
                          <a:pt x="126" y="59"/>
                        </a:cubicBezTo>
                        <a:cubicBezTo>
                          <a:pt x="134" y="50"/>
                          <a:pt x="143" y="50"/>
                          <a:pt x="151" y="59"/>
                        </a:cubicBezTo>
                        <a:cubicBezTo>
                          <a:pt x="159" y="67"/>
                          <a:pt x="159" y="67"/>
                          <a:pt x="159" y="67"/>
                        </a:cubicBezTo>
                        <a:lnTo>
                          <a:pt x="159" y="75"/>
                        </a:lnTo>
                        <a:cubicBezTo>
                          <a:pt x="159" y="84"/>
                          <a:pt x="159" y="84"/>
                          <a:pt x="159" y="92"/>
                        </a:cubicBezTo>
                        <a:cubicBezTo>
                          <a:pt x="92" y="159"/>
                          <a:pt x="92" y="159"/>
                          <a:pt x="92" y="159"/>
                        </a:cubicBezTo>
                        <a:cubicBezTo>
                          <a:pt x="84" y="167"/>
                          <a:pt x="76" y="167"/>
                          <a:pt x="68" y="167"/>
                        </a:cubicBezTo>
                        <a:cubicBezTo>
                          <a:pt x="59" y="159"/>
                          <a:pt x="59" y="159"/>
                          <a:pt x="59" y="159"/>
                        </a:cubicBezTo>
                        <a:cubicBezTo>
                          <a:pt x="59" y="151"/>
                          <a:pt x="59" y="151"/>
                          <a:pt x="59" y="142"/>
                        </a:cubicBezTo>
                        <a:lnTo>
                          <a:pt x="59" y="134"/>
                        </a:lnTo>
                        <a:close/>
                        <a:moveTo>
                          <a:pt x="59" y="134"/>
                        </a:moveTo>
                        <a:lnTo>
                          <a:pt x="59" y="13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808080"/>
                        </a:solidFill>
                        <a:bevel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4" name="Freeform 411"/>
                  <p:cNvSpPr>
                    <a:spLocks noChangeArrowheads="1"/>
                  </p:cNvSpPr>
                  <p:nvPr/>
                </p:nvSpPr>
                <p:spPr bwMode="auto">
                  <a:xfrm>
                    <a:off x="3122613" y="4308474"/>
                    <a:ext cx="127000" cy="103188"/>
                  </a:xfrm>
                  <a:custGeom>
                    <a:avLst/>
                    <a:gdLst>
                      <a:gd name="T0" fmla="*/ 343 w 352"/>
                      <a:gd name="T1" fmla="*/ 134 h 285"/>
                      <a:gd name="T2" fmla="*/ 351 w 352"/>
                      <a:gd name="T3" fmla="*/ 125 h 285"/>
                      <a:gd name="T4" fmla="*/ 218 w 352"/>
                      <a:gd name="T5" fmla="*/ 0 h 285"/>
                      <a:gd name="T6" fmla="*/ 209 w 352"/>
                      <a:gd name="T7" fmla="*/ 8 h 285"/>
                      <a:gd name="T8" fmla="*/ 100 w 352"/>
                      <a:gd name="T9" fmla="*/ 276 h 285"/>
                      <a:gd name="T10" fmla="*/ 126 w 352"/>
                      <a:gd name="T11" fmla="*/ 276 h 285"/>
                      <a:gd name="T12" fmla="*/ 134 w 352"/>
                      <a:gd name="T13" fmla="*/ 268 h 285"/>
                      <a:gd name="T14" fmla="*/ 159 w 352"/>
                      <a:gd name="T15" fmla="*/ 217 h 285"/>
                      <a:gd name="T16" fmla="*/ 343 w 352"/>
                      <a:gd name="T17" fmla="*/ 134 h 285"/>
                      <a:gd name="T18" fmla="*/ 218 w 352"/>
                      <a:gd name="T19" fmla="*/ 167 h 285"/>
                      <a:gd name="T20" fmla="*/ 142 w 352"/>
                      <a:gd name="T21" fmla="*/ 192 h 285"/>
                      <a:gd name="T22" fmla="*/ 126 w 352"/>
                      <a:gd name="T23" fmla="*/ 201 h 285"/>
                      <a:gd name="T24" fmla="*/ 109 w 352"/>
                      <a:gd name="T25" fmla="*/ 209 h 285"/>
                      <a:gd name="T26" fmla="*/ 100 w 352"/>
                      <a:gd name="T27" fmla="*/ 201 h 285"/>
                      <a:gd name="T28" fmla="*/ 100 w 352"/>
                      <a:gd name="T29" fmla="*/ 142 h 285"/>
                      <a:gd name="T30" fmla="*/ 109 w 352"/>
                      <a:gd name="T31" fmla="*/ 109 h 285"/>
                      <a:gd name="T32" fmla="*/ 209 w 352"/>
                      <a:gd name="T33" fmla="*/ 150 h 285"/>
                      <a:gd name="T34" fmla="*/ 284 w 352"/>
                      <a:gd name="T35" fmla="*/ 150 h 285"/>
                      <a:gd name="T36" fmla="*/ 218 w 352"/>
                      <a:gd name="T37" fmla="*/ 167 h 285"/>
                      <a:gd name="T38" fmla="*/ 218 w 352"/>
                      <a:gd name="T39" fmla="*/ 167 h 285"/>
                      <a:gd name="T40" fmla="*/ 218 w 352"/>
                      <a:gd name="T41" fmla="*/ 167 h 2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352" h="285">
                        <a:moveTo>
                          <a:pt x="343" y="134"/>
                        </a:moveTo>
                        <a:lnTo>
                          <a:pt x="351" y="125"/>
                        </a:lnTo>
                        <a:cubicBezTo>
                          <a:pt x="218" y="0"/>
                          <a:pt x="218" y="0"/>
                          <a:pt x="218" y="0"/>
                        </a:cubicBezTo>
                        <a:cubicBezTo>
                          <a:pt x="218" y="0"/>
                          <a:pt x="209" y="0"/>
                          <a:pt x="209" y="8"/>
                        </a:cubicBezTo>
                        <a:cubicBezTo>
                          <a:pt x="100" y="34"/>
                          <a:pt x="0" y="142"/>
                          <a:pt x="100" y="276"/>
                        </a:cubicBezTo>
                        <a:cubicBezTo>
                          <a:pt x="109" y="276"/>
                          <a:pt x="117" y="284"/>
                          <a:pt x="126" y="276"/>
                        </a:cubicBezTo>
                        <a:cubicBezTo>
                          <a:pt x="134" y="276"/>
                          <a:pt x="134" y="276"/>
                          <a:pt x="134" y="268"/>
                        </a:cubicBezTo>
                        <a:cubicBezTo>
                          <a:pt x="142" y="251"/>
                          <a:pt x="151" y="226"/>
                          <a:pt x="159" y="217"/>
                        </a:cubicBezTo>
                        <a:cubicBezTo>
                          <a:pt x="192" y="184"/>
                          <a:pt x="284" y="234"/>
                          <a:pt x="343" y="134"/>
                        </a:cubicBezTo>
                        <a:close/>
                        <a:moveTo>
                          <a:pt x="218" y="167"/>
                        </a:moveTo>
                        <a:cubicBezTo>
                          <a:pt x="184" y="167"/>
                          <a:pt x="159" y="167"/>
                          <a:pt x="142" y="192"/>
                        </a:cubicBezTo>
                        <a:cubicBezTo>
                          <a:pt x="134" y="192"/>
                          <a:pt x="134" y="201"/>
                          <a:pt x="126" y="201"/>
                        </a:cubicBezTo>
                        <a:cubicBezTo>
                          <a:pt x="126" y="209"/>
                          <a:pt x="117" y="209"/>
                          <a:pt x="109" y="209"/>
                        </a:cubicBezTo>
                        <a:lnTo>
                          <a:pt x="100" y="201"/>
                        </a:lnTo>
                        <a:cubicBezTo>
                          <a:pt x="92" y="176"/>
                          <a:pt x="92" y="159"/>
                          <a:pt x="100" y="142"/>
                        </a:cubicBezTo>
                        <a:cubicBezTo>
                          <a:pt x="100" y="125"/>
                          <a:pt x="109" y="117"/>
                          <a:pt x="109" y="109"/>
                        </a:cubicBezTo>
                        <a:cubicBezTo>
                          <a:pt x="142" y="134"/>
                          <a:pt x="167" y="150"/>
                          <a:pt x="209" y="150"/>
                        </a:cubicBezTo>
                        <a:cubicBezTo>
                          <a:pt x="234" y="142"/>
                          <a:pt x="259" y="150"/>
                          <a:pt x="284" y="150"/>
                        </a:cubicBezTo>
                        <a:cubicBezTo>
                          <a:pt x="259" y="167"/>
                          <a:pt x="234" y="167"/>
                          <a:pt x="218" y="167"/>
                        </a:cubicBezTo>
                        <a:close/>
                        <a:moveTo>
                          <a:pt x="218" y="167"/>
                        </a:moveTo>
                        <a:lnTo>
                          <a:pt x="218" y="16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808080"/>
                        </a:solidFill>
                        <a:bevel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20" name="Freeform 325"/>
                <p:cNvSpPr>
                  <a:spLocks noChangeAspect="1" noChangeArrowheads="1"/>
                </p:cNvSpPr>
                <p:nvPr/>
              </p:nvSpPr>
              <p:spPr bwMode="auto">
                <a:xfrm>
                  <a:off x="9864999" y="3949258"/>
                  <a:ext cx="269000" cy="362166"/>
                </a:xfrm>
                <a:custGeom>
                  <a:avLst/>
                  <a:gdLst>
                    <a:gd name="T0" fmla="*/ 694 w 1046"/>
                    <a:gd name="T1" fmla="*/ 1053 h 1405"/>
                    <a:gd name="T2" fmla="*/ 176 w 1046"/>
                    <a:gd name="T3" fmla="*/ 526 h 1405"/>
                    <a:gd name="T4" fmla="*/ 870 w 1046"/>
                    <a:gd name="T5" fmla="*/ 526 h 1405"/>
                    <a:gd name="T6" fmla="*/ 393 w 1046"/>
                    <a:gd name="T7" fmla="*/ 1229 h 1405"/>
                    <a:gd name="T8" fmla="*/ 393 w 1046"/>
                    <a:gd name="T9" fmla="*/ 1321 h 1405"/>
                    <a:gd name="T10" fmla="*/ 519 w 1046"/>
                    <a:gd name="T11" fmla="*/ 1404 h 1405"/>
                    <a:gd name="T12" fmla="*/ 652 w 1046"/>
                    <a:gd name="T13" fmla="*/ 1321 h 1405"/>
                    <a:gd name="T14" fmla="*/ 652 w 1046"/>
                    <a:gd name="T15" fmla="*/ 1229 h 1405"/>
                    <a:gd name="T16" fmla="*/ 393 w 1046"/>
                    <a:gd name="T17" fmla="*/ 1095 h 1405"/>
                    <a:gd name="T18" fmla="*/ 393 w 1046"/>
                    <a:gd name="T19" fmla="*/ 1187 h 1405"/>
                    <a:gd name="T20" fmla="*/ 694 w 1046"/>
                    <a:gd name="T21" fmla="*/ 1145 h 1405"/>
                    <a:gd name="T22" fmla="*/ 42 w 1046"/>
                    <a:gd name="T23" fmla="*/ 301 h 1405"/>
                    <a:gd name="T24" fmla="*/ 168 w 1046"/>
                    <a:gd name="T25" fmla="*/ 275 h 1405"/>
                    <a:gd name="T26" fmla="*/ 42 w 1046"/>
                    <a:gd name="T27" fmla="*/ 301 h 1405"/>
                    <a:gd name="T28" fmla="*/ 569 w 1046"/>
                    <a:gd name="T29" fmla="*/ 0 h 1405"/>
                    <a:gd name="T30" fmla="*/ 477 w 1046"/>
                    <a:gd name="T31" fmla="*/ 92 h 1405"/>
                    <a:gd name="T32" fmla="*/ 569 w 1046"/>
                    <a:gd name="T33" fmla="*/ 92 h 1405"/>
                    <a:gd name="T34" fmla="*/ 301 w 1046"/>
                    <a:gd name="T35" fmla="*/ 50 h 1405"/>
                    <a:gd name="T36" fmla="*/ 268 w 1046"/>
                    <a:gd name="T37" fmla="*/ 175 h 1405"/>
                    <a:gd name="T38" fmla="*/ 1004 w 1046"/>
                    <a:gd name="T39" fmla="*/ 301 h 1405"/>
                    <a:gd name="T40" fmla="*/ 878 w 1046"/>
                    <a:gd name="T41" fmla="*/ 275 h 1405"/>
                    <a:gd name="T42" fmla="*/ 1004 w 1046"/>
                    <a:gd name="T43" fmla="*/ 301 h 1405"/>
                    <a:gd name="T44" fmla="*/ 744 w 1046"/>
                    <a:gd name="T45" fmla="*/ 50 h 1405"/>
                    <a:gd name="T46" fmla="*/ 778 w 1046"/>
                    <a:gd name="T47" fmla="*/ 175 h 1405"/>
                    <a:gd name="T48" fmla="*/ 84 w 1046"/>
                    <a:gd name="T49" fmla="*/ 526 h 1405"/>
                    <a:gd name="T50" fmla="*/ 0 w 1046"/>
                    <a:gd name="T51" fmla="*/ 485 h 1405"/>
                    <a:gd name="T52" fmla="*/ 92 w 1046"/>
                    <a:gd name="T53" fmla="*/ 568 h 1405"/>
                    <a:gd name="T54" fmla="*/ 953 w 1046"/>
                    <a:gd name="T55" fmla="*/ 485 h 1405"/>
                    <a:gd name="T56" fmla="*/ 953 w 1046"/>
                    <a:gd name="T57" fmla="*/ 568 h 1405"/>
                    <a:gd name="T58" fmla="*/ 1045 w 1046"/>
                    <a:gd name="T59" fmla="*/ 485 h 1405"/>
                    <a:gd name="T60" fmla="*/ 886 w 1046"/>
                    <a:gd name="T61" fmla="*/ 786 h 1405"/>
                    <a:gd name="T62" fmla="*/ 1004 w 1046"/>
                    <a:gd name="T63" fmla="*/ 752 h 1405"/>
                    <a:gd name="T64" fmla="*/ 886 w 1046"/>
                    <a:gd name="T65" fmla="*/ 786 h 1405"/>
                    <a:gd name="T66" fmla="*/ 92 w 1046"/>
                    <a:gd name="T67" fmla="*/ 827 h 1405"/>
                    <a:gd name="T68" fmla="*/ 126 w 1046"/>
                    <a:gd name="T69" fmla="*/ 710 h 1405"/>
                    <a:gd name="T70" fmla="*/ 42 w 1046"/>
                    <a:gd name="T71" fmla="*/ 752 h 1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046" h="1405">
                      <a:moveTo>
                        <a:pt x="870" y="526"/>
                      </a:moveTo>
                      <a:cubicBezTo>
                        <a:pt x="870" y="702"/>
                        <a:pt x="694" y="877"/>
                        <a:pt x="694" y="1053"/>
                      </a:cubicBezTo>
                      <a:cubicBezTo>
                        <a:pt x="343" y="1053"/>
                        <a:pt x="343" y="1053"/>
                        <a:pt x="343" y="1053"/>
                      </a:cubicBezTo>
                      <a:cubicBezTo>
                        <a:pt x="343" y="877"/>
                        <a:pt x="176" y="702"/>
                        <a:pt x="176" y="526"/>
                      </a:cubicBezTo>
                      <a:cubicBezTo>
                        <a:pt x="176" y="334"/>
                        <a:pt x="326" y="175"/>
                        <a:pt x="519" y="175"/>
                      </a:cubicBezTo>
                      <a:cubicBezTo>
                        <a:pt x="719" y="175"/>
                        <a:pt x="870" y="334"/>
                        <a:pt x="870" y="526"/>
                      </a:cubicBezTo>
                      <a:close/>
                      <a:moveTo>
                        <a:pt x="652" y="1229"/>
                      </a:moveTo>
                      <a:cubicBezTo>
                        <a:pt x="393" y="1229"/>
                        <a:pt x="393" y="1229"/>
                        <a:pt x="393" y="1229"/>
                      </a:cubicBezTo>
                      <a:cubicBezTo>
                        <a:pt x="368" y="1229"/>
                        <a:pt x="343" y="1245"/>
                        <a:pt x="343" y="1270"/>
                      </a:cubicBezTo>
                      <a:cubicBezTo>
                        <a:pt x="343" y="1296"/>
                        <a:pt x="368" y="1321"/>
                        <a:pt x="393" y="1321"/>
                      </a:cubicBezTo>
                      <a:cubicBezTo>
                        <a:pt x="402" y="1321"/>
                        <a:pt x="402" y="1321"/>
                        <a:pt x="402" y="1321"/>
                      </a:cubicBezTo>
                      <a:cubicBezTo>
                        <a:pt x="418" y="1371"/>
                        <a:pt x="469" y="1404"/>
                        <a:pt x="519" y="1404"/>
                      </a:cubicBezTo>
                      <a:cubicBezTo>
                        <a:pt x="577" y="1404"/>
                        <a:pt x="627" y="1371"/>
                        <a:pt x="644" y="1321"/>
                      </a:cubicBezTo>
                      <a:cubicBezTo>
                        <a:pt x="652" y="1321"/>
                        <a:pt x="652" y="1321"/>
                        <a:pt x="652" y="1321"/>
                      </a:cubicBezTo>
                      <a:cubicBezTo>
                        <a:pt x="677" y="1321"/>
                        <a:pt x="694" y="1296"/>
                        <a:pt x="694" y="1270"/>
                      </a:cubicBezTo>
                      <a:cubicBezTo>
                        <a:pt x="694" y="1245"/>
                        <a:pt x="677" y="1229"/>
                        <a:pt x="652" y="1229"/>
                      </a:cubicBezTo>
                      <a:close/>
                      <a:moveTo>
                        <a:pt x="652" y="1095"/>
                      </a:moveTo>
                      <a:cubicBezTo>
                        <a:pt x="393" y="1095"/>
                        <a:pt x="393" y="1095"/>
                        <a:pt x="393" y="1095"/>
                      </a:cubicBezTo>
                      <a:cubicBezTo>
                        <a:pt x="368" y="1095"/>
                        <a:pt x="343" y="1120"/>
                        <a:pt x="343" y="1145"/>
                      </a:cubicBezTo>
                      <a:cubicBezTo>
                        <a:pt x="343" y="1162"/>
                        <a:pt x="368" y="1187"/>
                        <a:pt x="393" y="1187"/>
                      </a:cubicBezTo>
                      <a:cubicBezTo>
                        <a:pt x="652" y="1187"/>
                        <a:pt x="652" y="1187"/>
                        <a:pt x="652" y="1187"/>
                      </a:cubicBezTo>
                      <a:cubicBezTo>
                        <a:pt x="677" y="1187"/>
                        <a:pt x="694" y="1162"/>
                        <a:pt x="694" y="1145"/>
                      </a:cubicBezTo>
                      <a:cubicBezTo>
                        <a:pt x="694" y="1120"/>
                        <a:pt x="677" y="1095"/>
                        <a:pt x="652" y="1095"/>
                      </a:cubicBezTo>
                      <a:close/>
                      <a:moveTo>
                        <a:pt x="42" y="301"/>
                      </a:moveTo>
                      <a:cubicBezTo>
                        <a:pt x="126" y="351"/>
                        <a:pt x="126" y="351"/>
                        <a:pt x="126" y="351"/>
                      </a:cubicBezTo>
                      <a:cubicBezTo>
                        <a:pt x="134" y="326"/>
                        <a:pt x="151" y="301"/>
                        <a:pt x="168" y="275"/>
                      </a:cubicBezTo>
                      <a:cubicBezTo>
                        <a:pt x="92" y="225"/>
                        <a:pt x="92" y="225"/>
                        <a:pt x="92" y="225"/>
                      </a:cubicBezTo>
                      <a:lnTo>
                        <a:pt x="42" y="301"/>
                      </a:lnTo>
                      <a:close/>
                      <a:moveTo>
                        <a:pt x="569" y="92"/>
                      </a:moveTo>
                      <a:cubicBezTo>
                        <a:pt x="569" y="0"/>
                        <a:pt x="569" y="0"/>
                        <a:pt x="569" y="0"/>
                      </a:cubicBezTo>
                      <a:cubicBezTo>
                        <a:pt x="477" y="0"/>
                        <a:pt x="477" y="0"/>
                        <a:pt x="477" y="0"/>
                      </a:cubicBezTo>
                      <a:cubicBezTo>
                        <a:pt x="477" y="92"/>
                        <a:pt x="477" y="92"/>
                        <a:pt x="477" y="92"/>
                      </a:cubicBezTo>
                      <a:cubicBezTo>
                        <a:pt x="493" y="92"/>
                        <a:pt x="510" y="92"/>
                        <a:pt x="519" y="92"/>
                      </a:cubicBezTo>
                      <a:cubicBezTo>
                        <a:pt x="535" y="92"/>
                        <a:pt x="552" y="92"/>
                        <a:pt x="569" y="92"/>
                      </a:cubicBezTo>
                      <a:close/>
                      <a:moveTo>
                        <a:pt x="343" y="133"/>
                      </a:moveTo>
                      <a:cubicBezTo>
                        <a:pt x="301" y="50"/>
                        <a:pt x="301" y="50"/>
                        <a:pt x="301" y="50"/>
                      </a:cubicBezTo>
                      <a:cubicBezTo>
                        <a:pt x="218" y="92"/>
                        <a:pt x="218" y="92"/>
                        <a:pt x="218" y="92"/>
                      </a:cubicBezTo>
                      <a:cubicBezTo>
                        <a:pt x="268" y="175"/>
                        <a:pt x="268" y="175"/>
                        <a:pt x="268" y="175"/>
                      </a:cubicBezTo>
                      <a:cubicBezTo>
                        <a:pt x="293" y="159"/>
                        <a:pt x="318" y="142"/>
                        <a:pt x="343" y="133"/>
                      </a:cubicBezTo>
                      <a:close/>
                      <a:moveTo>
                        <a:pt x="1004" y="301"/>
                      </a:moveTo>
                      <a:cubicBezTo>
                        <a:pt x="953" y="225"/>
                        <a:pt x="953" y="225"/>
                        <a:pt x="953" y="225"/>
                      </a:cubicBezTo>
                      <a:cubicBezTo>
                        <a:pt x="878" y="275"/>
                        <a:pt x="878" y="275"/>
                        <a:pt x="878" y="275"/>
                      </a:cubicBezTo>
                      <a:cubicBezTo>
                        <a:pt x="895" y="301"/>
                        <a:pt x="912" y="326"/>
                        <a:pt x="920" y="351"/>
                      </a:cubicBezTo>
                      <a:lnTo>
                        <a:pt x="1004" y="301"/>
                      </a:lnTo>
                      <a:close/>
                      <a:moveTo>
                        <a:pt x="820" y="92"/>
                      </a:moveTo>
                      <a:cubicBezTo>
                        <a:pt x="744" y="50"/>
                        <a:pt x="744" y="50"/>
                        <a:pt x="744" y="50"/>
                      </a:cubicBezTo>
                      <a:cubicBezTo>
                        <a:pt x="702" y="133"/>
                        <a:pt x="702" y="133"/>
                        <a:pt x="702" y="133"/>
                      </a:cubicBezTo>
                      <a:cubicBezTo>
                        <a:pt x="727" y="142"/>
                        <a:pt x="753" y="159"/>
                        <a:pt x="778" y="175"/>
                      </a:cubicBezTo>
                      <a:lnTo>
                        <a:pt x="820" y="92"/>
                      </a:lnTo>
                      <a:close/>
                      <a:moveTo>
                        <a:pt x="84" y="526"/>
                      </a:moveTo>
                      <a:cubicBezTo>
                        <a:pt x="84" y="510"/>
                        <a:pt x="84" y="501"/>
                        <a:pt x="92" y="485"/>
                      </a:cubicBezTo>
                      <a:cubicBezTo>
                        <a:pt x="0" y="485"/>
                        <a:pt x="0" y="485"/>
                        <a:pt x="0" y="485"/>
                      </a:cubicBezTo>
                      <a:cubicBezTo>
                        <a:pt x="0" y="568"/>
                        <a:pt x="0" y="568"/>
                        <a:pt x="0" y="568"/>
                      </a:cubicBezTo>
                      <a:cubicBezTo>
                        <a:pt x="92" y="568"/>
                        <a:pt x="92" y="568"/>
                        <a:pt x="92" y="568"/>
                      </a:cubicBezTo>
                      <a:cubicBezTo>
                        <a:pt x="84" y="560"/>
                        <a:pt x="84" y="543"/>
                        <a:pt x="84" y="526"/>
                      </a:cubicBezTo>
                      <a:close/>
                      <a:moveTo>
                        <a:pt x="953" y="485"/>
                      </a:moveTo>
                      <a:cubicBezTo>
                        <a:pt x="953" y="501"/>
                        <a:pt x="962" y="510"/>
                        <a:pt x="962" y="526"/>
                      </a:cubicBezTo>
                      <a:cubicBezTo>
                        <a:pt x="962" y="543"/>
                        <a:pt x="953" y="560"/>
                        <a:pt x="953" y="568"/>
                      </a:cubicBezTo>
                      <a:cubicBezTo>
                        <a:pt x="1045" y="568"/>
                        <a:pt x="1045" y="568"/>
                        <a:pt x="1045" y="568"/>
                      </a:cubicBezTo>
                      <a:cubicBezTo>
                        <a:pt x="1045" y="485"/>
                        <a:pt x="1045" y="485"/>
                        <a:pt x="1045" y="485"/>
                      </a:cubicBezTo>
                      <a:lnTo>
                        <a:pt x="953" y="485"/>
                      </a:lnTo>
                      <a:close/>
                      <a:moveTo>
                        <a:pt x="886" y="786"/>
                      </a:moveTo>
                      <a:cubicBezTo>
                        <a:pt x="953" y="827"/>
                        <a:pt x="953" y="827"/>
                        <a:pt x="953" y="827"/>
                      </a:cubicBezTo>
                      <a:cubicBezTo>
                        <a:pt x="1004" y="752"/>
                        <a:pt x="1004" y="752"/>
                        <a:pt x="1004" y="752"/>
                      </a:cubicBezTo>
                      <a:cubicBezTo>
                        <a:pt x="920" y="710"/>
                        <a:pt x="920" y="710"/>
                        <a:pt x="920" y="710"/>
                      </a:cubicBezTo>
                      <a:cubicBezTo>
                        <a:pt x="912" y="735"/>
                        <a:pt x="895" y="761"/>
                        <a:pt x="886" y="786"/>
                      </a:cubicBezTo>
                      <a:close/>
                      <a:moveTo>
                        <a:pt x="42" y="752"/>
                      </a:moveTo>
                      <a:cubicBezTo>
                        <a:pt x="92" y="827"/>
                        <a:pt x="92" y="827"/>
                        <a:pt x="92" y="827"/>
                      </a:cubicBezTo>
                      <a:cubicBezTo>
                        <a:pt x="159" y="786"/>
                        <a:pt x="159" y="786"/>
                        <a:pt x="159" y="786"/>
                      </a:cubicBezTo>
                      <a:cubicBezTo>
                        <a:pt x="151" y="761"/>
                        <a:pt x="134" y="735"/>
                        <a:pt x="126" y="710"/>
                      </a:cubicBezTo>
                      <a:lnTo>
                        <a:pt x="42" y="752"/>
                      </a:lnTo>
                      <a:close/>
                      <a:moveTo>
                        <a:pt x="42" y="752"/>
                      </a:moveTo>
                      <a:lnTo>
                        <a:pt x="42" y="75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wrap="none" lIns="243785" tIns="121892" rIns="243785" bIns="121892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cxnSp>
          <p:nvCxnSpPr>
            <p:cNvPr id="128" name="Straight Connector 78"/>
            <p:cNvCxnSpPr/>
            <p:nvPr/>
          </p:nvCxnSpPr>
          <p:spPr>
            <a:xfrm>
              <a:off x="1232106" y="1833281"/>
              <a:ext cx="3643844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79"/>
            <p:cNvCxnSpPr/>
            <p:nvPr/>
          </p:nvCxnSpPr>
          <p:spPr>
            <a:xfrm>
              <a:off x="1232106" y="2953697"/>
              <a:ext cx="3643844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80"/>
            <p:cNvCxnSpPr/>
            <p:nvPr/>
          </p:nvCxnSpPr>
          <p:spPr>
            <a:xfrm>
              <a:off x="1232106" y="4118455"/>
              <a:ext cx="3643844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矩形 2"/>
          <p:cNvSpPr/>
          <p:nvPr/>
        </p:nvSpPr>
        <p:spPr>
          <a:xfrm>
            <a:off x="1781755" y="1864544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单击输入你需要的内容</a:t>
            </a:r>
          </a:p>
        </p:txBody>
      </p:sp>
      <p:sp>
        <p:nvSpPr>
          <p:cNvPr id="127" name="矩形 126"/>
          <p:cNvSpPr/>
          <p:nvPr/>
        </p:nvSpPr>
        <p:spPr>
          <a:xfrm>
            <a:off x="1876545" y="2971300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单击输入你需要的内容</a:t>
            </a:r>
          </a:p>
        </p:txBody>
      </p:sp>
      <p:sp>
        <p:nvSpPr>
          <p:cNvPr id="133" name="矩形 132"/>
          <p:cNvSpPr/>
          <p:nvPr/>
        </p:nvSpPr>
        <p:spPr>
          <a:xfrm>
            <a:off x="1876545" y="4142490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单击输入你需要的内容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4" name="矩形 133"/>
          <p:cNvSpPr/>
          <p:nvPr/>
        </p:nvSpPr>
        <p:spPr>
          <a:xfrm>
            <a:off x="1876545" y="5267887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单击输入你需要的内容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矩形 114"/>
          <p:cNvSpPr/>
          <p:nvPr/>
        </p:nvSpPr>
        <p:spPr>
          <a:xfrm>
            <a:off x="678426" y="737419"/>
            <a:ext cx="10835148" cy="5383162"/>
          </a:xfrm>
          <a:prstGeom prst="rect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  <a:effectLst>
            <a:outerShdw blurRad="317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Right Arrow 20"/>
          <p:cNvSpPr/>
          <p:nvPr/>
        </p:nvSpPr>
        <p:spPr>
          <a:xfrm>
            <a:off x="4512039" y="2959391"/>
            <a:ext cx="3043004" cy="956356"/>
          </a:xfrm>
          <a:prstGeom prst="rightArrow">
            <a:avLst>
              <a:gd name="adj1" fmla="val 63280"/>
              <a:gd name="adj2" fmla="val 50000"/>
            </a:avLst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" name="Arc 19"/>
          <p:cNvSpPr/>
          <p:nvPr/>
        </p:nvSpPr>
        <p:spPr>
          <a:xfrm>
            <a:off x="698350" y="1548872"/>
            <a:ext cx="3813689" cy="3813689"/>
          </a:xfrm>
          <a:prstGeom prst="arc">
            <a:avLst>
              <a:gd name="adj1" fmla="val 16200000"/>
              <a:gd name="adj2" fmla="val 5327013"/>
            </a:avLst>
          </a:prstGeom>
          <a:ln w="2603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" name="Freeform 9"/>
          <p:cNvSpPr/>
          <p:nvPr/>
        </p:nvSpPr>
        <p:spPr bwMode="auto">
          <a:xfrm>
            <a:off x="2197100" y="1143631"/>
            <a:ext cx="862013" cy="862013"/>
          </a:xfrm>
          <a:custGeom>
            <a:avLst/>
            <a:gdLst>
              <a:gd name="T0" fmla="*/ 354 w 452"/>
              <a:gd name="T1" fmla="*/ 70 h 452"/>
              <a:gd name="T2" fmla="*/ 381 w 452"/>
              <a:gd name="T3" fmla="*/ 354 h 452"/>
              <a:gd name="T4" fmla="*/ 98 w 452"/>
              <a:gd name="T5" fmla="*/ 381 h 452"/>
              <a:gd name="T6" fmla="*/ 71 w 452"/>
              <a:gd name="T7" fmla="*/ 97 h 452"/>
              <a:gd name="T8" fmla="*/ 354 w 452"/>
              <a:gd name="T9" fmla="*/ 70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452">
                <a:moveTo>
                  <a:pt x="354" y="70"/>
                </a:moveTo>
                <a:cubicBezTo>
                  <a:pt x="440" y="141"/>
                  <a:pt x="452" y="268"/>
                  <a:pt x="381" y="354"/>
                </a:cubicBezTo>
                <a:cubicBezTo>
                  <a:pt x="310" y="439"/>
                  <a:pt x="183" y="452"/>
                  <a:pt x="98" y="381"/>
                </a:cubicBezTo>
                <a:cubicBezTo>
                  <a:pt x="12" y="310"/>
                  <a:pt x="0" y="183"/>
                  <a:pt x="71" y="97"/>
                </a:cubicBezTo>
                <a:cubicBezTo>
                  <a:pt x="141" y="12"/>
                  <a:pt x="268" y="0"/>
                  <a:pt x="354" y="70"/>
                </a:cubicBezTo>
                <a:close/>
              </a:path>
            </a:pathLst>
          </a:custGeom>
          <a:solidFill>
            <a:schemeClr val="accent1"/>
          </a:solidFill>
          <a:ln w="76200">
            <a:solidFill>
              <a:schemeClr val="bg2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6" name="Freeform 10"/>
          <p:cNvSpPr/>
          <p:nvPr/>
        </p:nvSpPr>
        <p:spPr bwMode="auto">
          <a:xfrm>
            <a:off x="3519488" y="1672269"/>
            <a:ext cx="860425" cy="862013"/>
          </a:xfrm>
          <a:custGeom>
            <a:avLst/>
            <a:gdLst>
              <a:gd name="T0" fmla="*/ 354 w 452"/>
              <a:gd name="T1" fmla="*/ 70 h 452"/>
              <a:gd name="T2" fmla="*/ 381 w 452"/>
              <a:gd name="T3" fmla="*/ 354 h 452"/>
              <a:gd name="T4" fmla="*/ 97 w 452"/>
              <a:gd name="T5" fmla="*/ 381 h 452"/>
              <a:gd name="T6" fmla="*/ 70 w 452"/>
              <a:gd name="T7" fmla="*/ 97 h 452"/>
              <a:gd name="T8" fmla="*/ 354 w 452"/>
              <a:gd name="T9" fmla="*/ 70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452">
                <a:moveTo>
                  <a:pt x="354" y="70"/>
                </a:moveTo>
                <a:cubicBezTo>
                  <a:pt x="439" y="141"/>
                  <a:pt x="452" y="268"/>
                  <a:pt x="381" y="354"/>
                </a:cubicBezTo>
                <a:cubicBezTo>
                  <a:pt x="310" y="439"/>
                  <a:pt x="183" y="452"/>
                  <a:pt x="97" y="381"/>
                </a:cubicBezTo>
                <a:cubicBezTo>
                  <a:pt x="12" y="310"/>
                  <a:pt x="0" y="183"/>
                  <a:pt x="70" y="97"/>
                </a:cubicBezTo>
                <a:cubicBezTo>
                  <a:pt x="141" y="12"/>
                  <a:pt x="268" y="0"/>
                  <a:pt x="354" y="70"/>
                </a:cubicBez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2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7" name="Freeform 13"/>
          <p:cNvSpPr/>
          <p:nvPr/>
        </p:nvSpPr>
        <p:spPr bwMode="auto">
          <a:xfrm>
            <a:off x="4052888" y="2983544"/>
            <a:ext cx="858838" cy="860425"/>
          </a:xfrm>
          <a:custGeom>
            <a:avLst/>
            <a:gdLst>
              <a:gd name="T0" fmla="*/ 354 w 451"/>
              <a:gd name="T1" fmla="*/ 70 h 451"/>
              <a:gd name="T2" fmla="*/ 381 w 451"/>
              <a:gd name="T3" fmla="*/ 354 h 451"/>
              <a:gd name="T4" fmla="*/ 97 w 451"/>
              <a:gd name="T5" fmla="*/ 381 h 451"/>
              <a:gd name="T6" fmla="*/ 70 w 451"/>
              <a:gd name="T7" fmla="*/ 97 h 451"/>
              <a:gd name="T8" fmla="*/ 354 w 451"/>
              <a:gd name="T9" fmla="*/ 70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1" h="451">
                <a:moveTo>
                  <a:pt x="354" y="70"/>
                </a:moveTo>
                <a:cubicBezTo>
                  <a:pt x="439" y="141"/>
                  <a:pt x="451" y="268"/>
                  <a:pt x="381" y="354"/>
                </a:cubicBezTo>
                <a:cubicBezTo>
                  <a:pt x="310" y="439"/>
                  <a:pt x="183" y="451"/>
                  <a:pt x="97" y="381"/>
                </a:cubicBezTo>
                <a:cubicBezTo>
                  <a:pt x="12" y="310"/>
                  <a:pt x="0" y="183"/>
                  <a:pt x="70" y="97"/>
                </a:cubicBezTo>
                <a:cubicBezTo>
                  <a:pt x="141" y="12"/>
                  <a:pt x="268" y="0"/>
                  <a:pt x="354" y="70"/>
                </a:cubicBezTo>
                <a:close/>
              </a:path>
            </a:pathLst>
          </a:custGeom>
          <a:solidFill>
            <a:schemeClr val="accent3"/>
          </a:solidFill>
          <a:ln w="76200">
            <a:solidFill>
              <a:schemeClr val="bg2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" name="Freeform 15"/>
          <p:cNvSpPr/>
          <p:nvPr/>
        </p:nvSpPr>
        <p:spPr bwMode="auto">
          <a:xfrm>
            <a:off x="3516313" y="4288469"/>
            <a:ext cx="860425" cy="862013"/>
          </a:xfrm>
          <a:custGeom>
            <a:avLst/>
            <a:gdLst>
              <a:gd name="T0" fmla="*/ 354 w 451"/>
              <a:gd name="T1" fmla="*/ 71 h 452"/>
              <a:gd name="T2" fmla="*/ 381 w 451"/>
              <a:gd name="T3" fmla="*/ 355 h 452"/>
              <a:gd name="T4" fmla="*/ 97 w 451"/>
              <a:gd name="T5" fmla="*/ 381 h 452"/>
              <a:gd name="T6" fmla="*/ 70 w 451"/>
              <a:gd name="T7" fmla="*/ 98 h 452"/>
              <a:gd name="T8" fmla="*/ 354 w 451"/>
              <a:gd name="T9" fmla="*/ 71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1" h="452">
                <a:moveTo>
                  <a:pt x="354" y="71"/>
                </a:moveTo>
                <a:cubicBezTo>
                  <a:pt x="439" y="142"/>
                  <a:pt x="451" y="269"/>
                  <a:pt x="381" y="355"/>
                </a:cubicBezTo>
                <a:cubicBezTo>
                  <a:pt x="310" y="440"/>
                  <a:pt x="183" y="452"/>
                  <a:pt x="97" y="381"/>
                </a:cubicBezTo>
                <a:cubicBezTo>
                  <a:pt x="12" y="311"/>
                  <a:pt x="0" y="184"/>
                  <a:pt x="70" y="98"/>
                </a:cubicBezTo>
                <a:cubicBezTo>
                  <a:pt x="141" y="13"/>
                  <a:pt x="268" y="0"/>
                  <a:pt x="354" y="71"/>
                </a:cubicBezTo>
                <a:close/>
              </a:path>
            </a:pathLst>
          </a:custGeom>
          <a:solidFill>
            <a:schemeClr val="accent4"/>
          </a:solidFill>
          <a:ln w="76200">
            <a:solidFill>
              <a:schemeClr val="bg2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9" name="Freeform 17"/>
          <p:cNvSpPr/>
          <p:nvPr/>
        </p:nvSpPr>
        <p:spPr bwMode="auto">
          <a:xfrm>
            <a:off x="2216150" y="4821869"/>
            <a:ext cx="862013" cy="862013"/>
          </a:xfrm>
          <a:custGeom>
            <a:avLst/>
            <a:gdLst>
              <a:gd name="T0" fmla="*/ 354 w 452"/>
              <a:gd name="T1" fmla="*/ 70 h 451"/>
              <a:gd name="T2" fmla="*/ 381 w 452"/>
              <a:gd name="T3" fmla="*/ 354 h 451"/>
              <a:gd name="T4" fmla="*/ 98 w 452"/>
              <a:gd name="T5" fmla="*/ 381 h 451"/>
              <a:gd name="T6" fmla="*/ 71 w 452"/>
              <a:gd name="T7" fmla="*/ 97 h 451"/>
              <a:gd name="T8" fmla="*/ 354 w 452"/>
              <a:gd name="T9" fmla="*/ 70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451">
                <a:moveTo>
                  <a:pt x="354" y="70"/>
                </a:moveTo>
                <a:cubicBezTo>
                  <a:pt x="440" y="141"/>
                  <a:pt x="452" y="268"/>
                  <a:pt x="381" y="354"/>
                </a:cubicBezTo>
                <a:cubicBezTo>
                  <a:pt x="311" y="439"/>
                  <a:pt x="184" y="451"/>
                  <a:pt x="98" y="381"/>
                </a:cubicBezTo>
                <a:cubicBezTo>
                  <a:pt x="12" y="310"/>
                  <a:pt x="0" y="183"/>
                  <a:pt x="71" y="97"/>
                </a:cubicBezTo>
                <a:cubicBezTo>
                  <a:pt x="142" y="12"/>
                  <a:pt x="269" y="0"/>
                  <a:pt x="354" y="70"/>
                </a:cubicBezTo>
                <a:close/>
              </a:path>
            </a:pathLst>
          </a:custGeom>
          <a:solidFill>
            <a:schemeClr val="accent5"/>
          </a:solidFill>
          <a:ln w="76200">
            <a:solidFill>
              <a:schemeClr val="bg2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0" name="Inhaltsplatzhalter 4"/>
          <p:cNvSpPr txBox="1"/>
          <p:nvPr/>
        </p:nvSpPr>
        <p:spPr>
          <a:xfrm>
            <a:off x="872996" y="2075558"/>
            <a:ext cx="1866899" cy="113877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2000" b="1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  <a:t>单机输入内容</a:t>
            </a:r>
            <a:br>
              <a:rPr lang="en-US" sz="2000" b="1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</a:b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单击输入你需要的内容，单击输入你需要的内容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1" name="Inhaltsplatzhalter 4"/>
          <p:cNvSpPr txBox="1"/>
          <p:nvPr/>
        </p:nvSpPr>
        <p:spPr>
          <a:xfrm>
            <a:off x="872996" y="3696964"/>
            <a:ext cx="1866899" cy="113877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2000" b="1" dirty="0">
                <a:solidFill>
                  <a:schemeClr val="accent5"/>
                </a:solidFill>
                <a:latin typeface="+mn-lt"/>
                <a:cs typeface="+mn-ea"/>
                <a:sym typeface="+mn-lt"/>
              </a:rPr>
              <a:t>单机输入内容</a:t>
            </a:r>
            <a:br>
              <a:rPr lang="en-US" sz="1600" b="1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</a:b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单击输入你需要的内容，单击输入你需要的内容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.</a:t>
            </a:r>
          </a:p>
        </p:txBody>
      </p:sp>
      <p:sp>
        <p:nvSpPr>
          <p:cNvPr id="12" name="Inhaltsplatzhalter 4"/>
          <p:cNvSpPr txBox="1"/>
          <p:nvPr/>
        </p:nvSpPr>
        <p:spPr>
          <a:xfrm>
            <a:off x="4557863" y="1810888"/>
            <a:ext cx="3532037" cy="86177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2000" b="1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单机输入内容</a:t>
            </a:r>
            <a:br>
              <a:rPr lang="en-US" sz="1600" b="1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</a:b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单击输入你需要的内容，单击输入你需要的内容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3" name="Inhaltsplatzhalter 4"/>
          <p:cNvSpPr txBox="1"/>
          <p:nvPr/>
        </p:nvSpPr>
        <p:spPr>
          <a:xfrm>
            <a:off x="4557863" y="4427087"/>
            <a:ext cx="3532037" cy="86177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2000" b="1" dirty="0">
                <a:solidFill>
                  <a:schemeClr val="accent4"/>
                </a:solidFill>
                <a:latin typeface="+mn-lt"/>
                <a:cs typeface="+mn-ea"/>
                <a:sym typeface="+mn-lt"/>
              </a:rPr>
              <a:t>单机输入内容</a:t>
            </a:r>
            <a:br>
              <a:rPr lang="en-US" sz="1600" b="1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</a:b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单击输入你需要的内容，单击输入你需要的内容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4" name="Inhaltsplatzhalter 4"/>
          <p:cNvSpPr txBox="1"/>
          <p:nvPr/>
        </p:nvSpPr>
        <p:spPr>
          <a:xfrm>
            <a:off x="7866577" y="3188723"/>
            <a:ext cx="3799241" cy="86177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2000" b="1" dirty="0">
                <a:solidFill>
                  <a:schemeClr val="accent3"/>
                </a:solidFill>
                <a:latin typeface="+mn-lt"/>
                <a:cs typeface="+mn-ea"/>
                <a:sym typeface="+mn-lt"/>
              </a:rPr>
              <a:t>单机输入内容</a:t>
            </a:r>
            <a:br>
              <a:rPr lang="en-US" sz="1600" b="1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</a:b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单击输入你需要的内容，单击输入你需要的内容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21" name="Group 32"/>
          <p:cNvGrpSpPr/>
          <p:nvPr/>
        </p:nvGrpSpPr>
        <p:grpSpPr>
          <a:xfrm>
            <a:off x="4991250" y="1997230"/>
            <a:ext cx="389360" cy="335656"/>
            <a:chOff x="4411663" y="2727325"/>
            <a:chExt cx="552451" cy="476251"/>
          </a:xfrm>
          <a:solidFill>
            <a:schemeClr val="bg1"/>
          </a:solidFill>
        </p:grpSpPr>
        <p:sp>
          <p:nvSpPr>
            <p:cNvPr id="22" name="Freeform 153"/>
            <p:cNvSpPr/>
            <p:nvPr/>
          </p:nvSpPr>
          <p:spPr bwMode="auto">
            <a:xfrm>
              <a:off x="4510088" y="2727325"/>
              <a:ext cx="360363" cy="103188"/>
            </a:xfrm>
            <a:custGeom>
              <a:avLst/>
              <a:gdLst>
                <a:gd name="T0" fmla="*/ 1169 w 2271"/>
                <a:gd name="T1" fmla="*/ 1 h 651"/>
                <a:gd name="T2" fmla="*/ 1347 w 2271"/>
                <a:gd name="T3" fmla="*/ 21 h 651"/>
                <a:gd name="T4" fmla="*/ 1519 w 2271"/>
                <a:gd name="T5" fmla="*/ 60 h 651"/>
                <a:gd name="T6" fmla="*/ 1685 w 2271"/>
                <a:gd name="T7" fmla="*/ 120 h 651"/>
                <a:gd name="T8" fmla="*/ 1843 w 2271"/>
                <a:gd name="T9" fmla="*/ 198 h 651"/>
                <a:gd name="T10" fmla="*/ 1991 w 2271"/>
                <a:gd name="T11" fmla="*/ 296 h 651"/>
                <a:gd name="T12" fmla="*/ 2129 w 2271"/>
                <a:gd name="T13" fmla="*/ 410 h 651"/>
                <a:gd name="T14" fmla="*/ 2130 w 2271"/>
                <a:gd name="T15" fmla="*/ 262 h 651"/>
                <a:gd name="T16" fmla="*/ 2147 w 2271"/>
                <a:gd name="T17" fmla="*/ 230 h 651"/>
                <a:gd name="T18" fmla="*/ 2179 w 2271"/>
                <a:gd name="T19" fmla="*/ 212 h 651"/>
                <a:gd name="T20" fmla="*/ 2198 w 2271"/>
                <a:gd name="T21" fmla="*/ 209 h 651"/>
                <a:gd name="T22" fmla="*/ 2233 w 2271"/>
                <a:gd name="T23" fmla="*/ 219 h 651"/>
                <a:gd name="T24" fmla="*/ 2258 w 2271"/>
                <a:gd name="T25" fmla="*/ 244 h 651"/>
                <a:gd name="T26" fmla="*/ 2268 w 2271"/>
                <a:gd name="T27" fmla="*/ 279 h 651"/>
                <a:gd name="T28" fmla="*/ 2268 w 2271"/>
                <a:gd name="T29" fmla="*/ 596 h 651"/>
                <a:gd name="T30" fmla="*/ 2251 w 2271"/>
                <a:gd name="T31" fmla="*/ 627 h 651"/>
                <a:gd name="T32" fmla="*/ 2220 w 2271"/>
                <a:gd name="T33" fmla="*/ 645 h 651"/>
                <a:gd name="T34" fmla="*/ 1901 w 2271"/>
                <a:gd name="T35" fmla="*/ 651 h 651"/>
                <a:gd name="T36" fmla="*/ 1882 w 2271"/>
                <a:gd name="T37" fmla="*/ 649 h 651"/>
                <a:gd name="T38" fmla="*/ 1852 w 2271"/>
                <a:gd name="T39" fmla="*/ 631 h 651"/>
                <a:gd name="T40" fmla="*/ 1833 w 2271"/>
                <a:gd name="T41" fmla="*/ 601 h 651"/>
                <a:gd name="T42" fmla="*/ 1833 w 2271"/>
                <a:gd name="T43" fmla="*/ 564 h 651"/>
                <a:gd name="T44" fmla="*/ 1851 w 2271"/>
                <a:gd name="T45" fmla="*/ 532 h 651"/>
                <a:gd name="T46" fmla="*/ 1881 w 2271"/>
                <a:gd name="T47" fmla="*/ 514 h 651"/>
                <a:gd name="T48" fmla="*/ 2029 w 2271"/>
                <a:gd name="T49" fmla="*/ 510 h 651"/>
                <a:gd name="T50" fmla="*/ 1894 w 2271"/>
                <a:gd name="T51" fmla="*/ 398 h 651"/>
                <a:gd name="T52" fmla="*/ 1748 w 2271"/>
                <a:gd name="T53" fmla="*/ 305 h 651"/>
                <a:gd name="T54" fmla="*/ 1591 w 2271"/>
                <a:gd name="T55" fmla="*/ 232 h 651"/>
                <a:gd name="T56" fmla="*/ 1427 w 2271"/>
                <a:gd name="T57" fmla="*/ 180 h 651"/>
                <a:gd name="T58" fmla="*/ 1256 w 2271"/>
                <a:gd name="T59" fmla="*/ 149 h 651"/>
                <a:gd name="T60" fmla="*/ 1080 w 2271"/>
                <a:gd name="T61" fmla="*/ 140 h 651"/>
                <a:gd name="T62" fmla="*/ 901 w 2271"/>
                <a:gd name="T63" fmla="*/ 154 h 651"/>
                <a:gd name="T64" fmla="*/ 727 w 2271"/>
                <a:gd name="T65" fmla="*/ 190 h 651"/>
                <a:gd name="T66" fmla="*/ 559 w 2271"/>
                <a:gd name="T67" fmla="*/ 249 h 651"/>
                <a:gd name="T68" fmla="*/ 402 w 2271"/>
                <a:gd name="T69" fmla="*/ 329 h 651"/>
                <a:gd name="T70" fmla="*/ 255 w 2271"/>
                <a:gd name="T71" fmla="*/ 429 h 651"/>
                <a:gd name="T72" fmla="*/ 121 w 2271"/>
                <a:gd name="T73" fmla="*/ 550 h 651"/>
                <a:gd name="T74" fmla="*/ 90 w 2271"/>
                <a:gd name="T75" fmla="*/ 569 h 651"/>
                <a:gd name="T76" fmla="*/ 54 w 2271"/>
                <a:gd name="T77" fmla="*/ 569 h 651"/>
                <a:gd name="T78" fmla="*/ 21 w 2271"/>
                <a:gd name="T79" fmla="*/ 551 h 651"/>
                <a:gd name="T80" fmla="*/ 2 w 2271"/>
                <a:gd name="T81" fmla="*/ 520 h 651"/>
                <a:gd name="T82" fmla="*/ 2 w 2271"/>
                <a:gd name="T83" fmla="*/ 484 h 651"/>
                <a:gd name="T84" fmla="*/ 20 w 2271"/>
                <a:gd name="T85" fmla="*/ 452 h 651"/>
                <a:gd name="T86" fmla="*/ 156 w 2271"/>
                <a:gd name="T87" fmla="*/ 329 h 651"/>
                <a:gd name="T88" fmla="*/ 304 w 2271"/>
                <a:gd name="T89" fmla="*/ 224 h 651"/>
                <a:gd name="T90" fmla="*/ 463 w 2271"/>
                <a:gd name="T91" fmla="*/ 139 h 651"/>
                <a:gd name="T92" fmla="*/ 631 w 2271"/>
                <a:gd name="T93" fmla="*/ 74 h 651"/>
                <a:gd name="T94" fmla="*/ 806 w 2271"/>
                <a:gd name="T95" fmla="*/ 28 h 651"/>
                <a:gd name="T96" fmla="*/ 986 w 2271"/>
                <a:gd name="T97" fmla="*/ 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71" h="651">
                  <a:moveTo>
                    <a:pt x="1079" y="0"/>
                  </a:moveTo>
                  <a:lnTo>
                    <a:pt x="1169" y="1"/>
                  </a:lnTo>
                  <a:lnTo>
                    <a:pt x="1258" y="8"/>
                  </a:lnTo>
                  <a:lnTo>
                    <a:pt x="1347" y="21"/>
                  </a:lnTo>
                  <a:lnTo>
                    <a:pt x="1433" y="38"/>
                  </a:lnTo>
                  <a:lnTo>
                    <a:pt x="1519" y="60"/>
                  </a:lnTo>
                  <a:lnTo>
                    <a:pt x="1603" y="87"/>
                  </a:lnTo>
                  <a:lnTo>
                    <a:pt x="1685" y="120"/>
                  </a:lnTo>
                  <a:lnTo>
                    <a:pt x="1765" y="157"/>
                  </a:lnTo>
                  <a:lnTo>
                    <a:pt x="1843" y="198"/>
                  </a:lnTo>
                  <a:lnTo>
                    <a:pt x="1918" y="244"/>
                  </a:lnTo>
                  <a:lnTo>
                    <a:pt x="1991" y="296"/>
                  </a:lnTo>
                  <a:lnTo>
                    <a:pt x="2062" y="351"/>
                  </a:lnTo>
                  <a:lnTo>
                    <a:pt x="2129" y="410"/>
                  </a:lnTo>
                  <a:lnTo>
                    <a:pt x="2127" y="281"/>
                  </a:lnTo>
                  <a:lnTo>
                    <a:pt x="2130" y="262"/>
                  </a:lnTo>
                  <a:lnTo>
                    <a:pt x="2137" y="245"/>
                  </a:lnTo>
                  <a:lnTo>
                    <a:pt x="2147" y="230"/>
                  </a:lnTo>
                  <a:lnTo>
                    <a:pt x="2162" y="220"/>
                  </a:lnTo>
                  <a:lnTo>
                    <a:pt x="2179" y="212"/>
                  </a:lnTo>
                  <a:lnTo>
                    <a:pt x="2197" y="209"/>
                  </a:lnTo>
                  <a:lnTo>
                    <a:pt x="2198" y="209"/>
                  </a:lnTo>
                  <a:lnTo>
                    <a:pt x="2217" y="212"/>
                  </a:lnTo>
                  <a:lnTo>
                    <a:pt x="2233" y="219"/>
                  </a:lnTo>
                  <a:lnTo>
                    <a:pt x="2247" y="230"/>
                  </a:lnTo>
                  <a:lnTo>
                    <a:pt x="2258" y="244"/>
                  </a:lnTo>
                  <a:lnTo>
                    <a:pt x="2265" y="261"/>
                  </a:lnTo>
                  <a:lnTo>
                    <a:pt x="2268" y="279"/>
                  </a:lnTo>
                  <a:lnTo>
                    <a:pt x="2271" y="577"/>
                  </a:lnTo>
                  <a:lnTo>
                    <a:pt x="2268" y="596"/>
                  </a:lnTo>
                  <a:lnTo>
                    <a:pt x="2262" y="613"/>
                  </a:lnTo>
                  <a:lnTo>
                    <a:pt x="2251" y="627"/>
                  </a:lnTo>
                  <a:lnTo>
                    <a:pt x="2237" y="638"/>
                  </a:lnTo>
                  <a:lnTo>
                    <a:pt x="2220" y="645"/>
                  </a:lnTo>
                  <a:lnTo>
                    <a:pt x="2201" y="648"/>
                  </a:lnTo>
                  <a:lnTo>
                    <a:pt x="1901" y="651"/>
                  </a:lnTo>
                  <a:lnTo>
                    <a:pt x="1900" y="651"/>
                  </a:lnTo>
                  <a:lnTo>
                    <a:pt x="1882" y="649"/>
                  </a:lnTo>
                  <a:lnTo>
                    <a:pt x="1866" y="642"/>
                  </a:lnTo>
                  <a:lnTo>
                    <a:pt x="1852" y="631"/>
                  </a:lnTo>
                  <a:lnTo>
                    <a:pt x="1840" y="617"/>
                  </a:lnTo>
                  <a:lnTo>
                    <a:pt x="1833" y="601"/>
                  </a:lnTo>
                  <a:lnTo>
                    <a:pt x="1831" y="582"/>
                  </a:lnTo>
                  <a:lnTo>
                    <a:pt x="1833" y="564"/>
                  </a:lnTo>
                  <a:lnTo>
                    <a:pt x="1840" y="547"/>
                  </a:lnTo>
                  <a:lnTo>
                    <a:pt x="1851" y="532"/>
                  </a:lnTo>
                  <a:lnTo>
                    <a:pt x="1865" y="522"/>
                  </a:lnTo>
                  <a:lnTo>
                    <a:pt x="1881" y="514"/>
                  </a:lnTo>
                  <a:lnTo>
                    <a:pt x="1900" y="511"/>
                  </a:lnTo>
                  <a:lnTo>
                    <a:pt x="2029" y="510"/>
                  </a:lnTo>
                  <a:lnTo>
                    <a:pt x="1964" y="451"/>
                  </a:lnTo>
                  <a:lnTo>
                    <a:pt x="1894" y="398"/>
                  </a:lnTo>
                  <a:lnTo>
                    <a:pt x="1822" y="349"/>
                  </a:lnTo>
                  <a:lnTo>
                    <a:pt x="1748" y="305"/>
                  </a:lnTo>
                  <a:lnTo>
                    <a:pt x="1671" y="266"/>
                  </a:lnTo>
                  <a:lnTo>
                    <a:pt x="1591" y="232"/>
                  </a:lnTo>
                  <a:lnTo>
                    <a:pt x="1510" y="204"/>
                  </a:lnTo>
                  <a:lnTo>
                    <a:pt x="1427" y="180"/>
                  </a:lnTo>
                  <a:lnTo>
                    <a:pt x="1342" y="162"/>
                  </a:lnTo>
                  <a:lnTo>
                    <a:pt x="1256" y="149"/>
                  </a:lnTo>
                  <a:lnTo>
                    <a:pt x="1169" y="142"/>
                  </a:lnTo>
                  <a:lnTo>
                    <a:pt x="1080" y="140"/>
                  </a:lnTo>
                  <a:lnTo>
                    <a:pt x="989" y="144"/>
                  </a:lnTo>
                  <a:lnTo>
                    <a:pt x="901" y="154"/>
                  </a:lnTo>
                  <a:lnTo>
                    <a:pt x="812" y="169"/>
                  </a:lnTo>
                  <a:lnTo>
                    <a:pt x="727" y="190"/>
                  </a:lnTo>
                  <a:lnTo>
                    <a:pt x="642" y="217"/>
                  </a:lnTo>
                  <a:lnTo>
                    <a:pt x="559" y="249"/>
                  </a:lnTo>
                  <a:lnTo>
                    <a:pt x="480" y="286"/>
                  </a:lnTo>
                  <a:lnTo>
                    <a:pt x="402" y="329"/>
                  </a:lnTo>
                  <a:lnTo>
                    <a:pt x="327" y="377"/>
                  </a:lnTo>
                  <a:lnTo>
                    <a:pt x="255" y="429"/>
                  </a:lnTo>
                  <a:lnTo>
                    <a:pt x="187" y="487"/>
                  </a:lnTo>
                  <a:lnTo>
                    <a:pt x="121" y="550"/>
                  </a:lnTo>
                  <a:lnTo>
                    <a:pt x="107" y="562"/>
                  </a:lnTo>
                  <a:lnTo>
                    <a:pt x="90" y="569"/>
                  </a:lnTo>
                  <a:lnTo>
                    <a:pt x="72" y="571"/>
                  </a:lnTo>
                  <a:lnTo>
                    <a:pt x="54" y="569"/>
                  </a:lnTo>
                  <a:lnTo>
                    <a:pt x="37" y="563"/>
                  </a:lnTo>
                  <a:lnTo>
                    <a:pt x="21" y="551"/>
                  </a:lnTo>
                  <a:lnTo>
                    <a:pt x="10" y="536"/>
                  </a:lnTo>
                  <a:lnTo>
                    <a:pt x="2" y="520"/>
                  </a:lnTo>
                  <a:lnTo>
                    <a:pt x="0" y="502"/>
                  </a:lnTo>
                  <a:lnTo>
                    <a:pt x="2" y="484"/>
                  </a:lnTo>
                  <a:lnTo>
                    <a:pt x="9" y="467"/>
                  </a:lnTo>
                  <a:lnTo>
                    <a:pt x="20" y="452"/>
                  </a:lnTo>
                  <a:lnTo>
                    <a:pt x="87" y="388"/>
                  </a:lnTo>
                  <a:lnTo>
                    <a:pt x="156" y="329"/>
                  </a:lnTo>
                  <a:lnTo>
                    <a:pt x="229" y="275"/>
                  </a:lnTo>
                  <a:lnTo>
                    <a:pt x="304" y="224"/>
                  </a:lnTo>
                  <a:lnTo>
                    <a:pt x="382" y="179"/>
                  </a:lnTo>
                  <a:lnTo>
                    <a:pt x="463" y="139"/>
                  </a:lnTo>
                  <a:lnTo>
                    <a:pt x="545" y="104"/>
                  </a:lnTo>
                  <a:lnTo>
                    <a:pt x="631" y="74"/>
                  </a:lnTo>
                  <a:lnTo>
                    <a:pt x="717" y="48"/>
                  </a:lnTo>
                  <a:lnTo>
                    <a:pt x="806" y="28"/>
                  </a:lnTo>
                  <a:lnTo>
                    <a:pt x="895" y="14"/>
                  </a:lnTo>
                  <a:lnTo>
                    <a:pt x="986" y="4"/>
                  </a:lnTo>
                  <a:lnTo>
                    <a:pt x="10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3" name="Freeform 154"/>
            <p:cNvSpPr/>
            <p:nvPr/>
          </p:nvSpPr>
          <p:spPr bwMode="auto">
            <a:xfrm>
              <a:off x="4497388" y="3100388"/>
              <a:ext cx="360363" cy="103188"/>
            </a:xfrm>
            <a:custGeom>
              <a:avLst/>
              <a:gdLst>
                <a:gd name="T0" fmla="*/ 370 w 2271"/>
                <a:gd name="T1" fmla="*/ 0 h 654"/>
                <a:gd name="T2" fmla="*/ 405 w 2271"/>
                <a:gd name="T3" fmla="*/ 10 h 654"/>
                <a:gd name="T4" fmla="*/ 430 w 2271"/>
                <a:gd name="T5" fmla="*/ 35 h 654"/>
                <a:gd name="T6" fmla="*/ 441 w 2271"/>
                <a:gd name="T7" fmla="*/ 70 h 654"/>
                <a:gd name="T8" fmla="*/ 431 w 2271"/>
                <a:gd name="T9" fmla="*/ 106 h 654"/>
                <a:gd name="T10" fmla="*/ 406 w 2271"/>
                <a:gd name="T11" fmla="*/ 131 h 654"/>
                <a:gd name="T12" fmla="*/ 371 w 2271"/>
                <a:gd name="T13" fmla="*/ 141 h 654"/>
                <a:gd name="T14" fmla="*/ 308 w 2271"/>
                <a:gd name="T15" fmla="*/ 201 h 654"/>
                <a:gd name="T16" fmla="*/ 449 w 2271"/>
                <a:gd name="T17" fmla="*/ 303 h 654"/>
                <a:gd name="T18" fmla="*/ 601 w 2271"/>
                <a:gd name="T19" fmla="*/ 386 h 654"/>
                <a:gd name="T20" fmla="*/ 761 w 2271"/>
                <a:gd name="T21" fmla="*/ 449 h 654"/>
                <a:gd name="T22" fmla="*/ 929 w 2271"/>
                <a:gd name="T23" fmla="*/ 491 h 654"/>
                <a:gd name="T24" fmla="*/ 1103 w 2271"/>
                <a:gd name="T25" fmla="*/ 511 h 654"/>
                <a:gd name="T26" fmla="*/ 1281 w 2271"/>
                <a:gd name="T27" fmla="*/ 508 h 654"/>
                <a:gd name="T28" fmla="*/ 1458 w 2271"/>
                <a:gd name="T29" fmla="*/ 483 h 654"/>
                <a:gd name="T30" fmla="*/ 1629 w 2271"/>
                <a:gd name="T31" fmla="*/ 436 h 654"/>
                <a:gd name="T32" fmla="*/ 1792 w 2271"/>
                <a:gd name="T33" fmla="*/ 366 h 654"/>
                <a:gd name="T34" fmla="*/ 1944 w 2271"/>
                <a:gd name="T35" fmla="*/ 276 h 654"/>
                <a:gd name="T36" fmla="*/ 2085 w 2271"/>
                <a:gd name="T37" fmla="*/ 166 h 654"/>
                <a:gd name="T38" fmla="*/ 2165 w 2271"/>
                <a:gd name="T39" fmla="*/ 91 h 654"/>
                <a:gd name="T40" fmla="*/ 2200 w 2271"/>
                <a:gd name="T41" fmla="*/ 81 h 654"/>
                <a:gd name="T42" fmla="*/ 2235 w 2271"/>
                <a:gd name="T43" fmla="*/ 91 h 654"/>
                <a:gd name="T44" fmla="*/ 2262 w 2271"/>
                <a:gd name="T45" fmla="*/ 117 h 654"/>
                <a:gd name="T46" fmla="*/ 2271 w 2271"/>
                <a:gd name="T47" fmla="*/ 152 h 654"/>
                <a:gd name="T48" fmla="*/ 2263 w 2271"/>
                <a:gd name="T49" fmla="*/ 187 h 654"/>
                <a:gd name="T50" fmla="*/ 2185 w 2271"/>
                <a:gd name="T51" fmla="*/ 266 h 654"/>
                <a:gd name="T52" fmla="*/ 2043 w 2271"/>
                <a:gd name="T53" fmla="*/ 380 h 654"/>
                <a:gd name="T54" fmla="*/ 1890 w 2271"/>
                <a:gd name="T55" fmla="*/ 475 h 654"/>
                <a:gd name="T56" fmla="*/ 1726 w 2271"/>
                <a:gd name="T57" fmla="*/ 551 h 654"/>
                <a:gd name="T58" fmla="*/ 1554 w 2271"/>
                <a:gd name="T59" fmla="*/ 605 h 654"/>
                <a:gd name="T60" fmla="*/ 1376 w 2271"/>
                <a:gd name="T61" fmla="*/ 640 h 654"/>
                <a:gd name="T62" fmla="*/ 1194 w 2271"/>
                <a:gd name="T63" fmla="*/ 654 h 654"/>
                <a:gd name="T64" fmla="*/ 1086 w 2271"/>
                <a:gd name="T65" fmla="*/ 650 h 654"/>
                <a:gd name="T66" fmla="*/ 912 w 2271"/>
                <a:gd name="T67" fmla="*/ 630 h 654"/>
                <a:gd name="T68" fmla="*/ 742 w 2271"/>
                <a:gd name="T69" fmla="*/ 590 h 654"/>
                <a:gd name="T70" fmla="*/ 579 w 2271"/>
                <a:gd name="T71" fmla="*/ 531 h 654"/>
                <a:gd name="T72" fmla="*/ 424 w 2271"/>
                <a:gd name="T73" fmla="*/ 453 h 654"/>
                <a:gd name="T74" fmla="*/ 278 w 2271"/>
                <a:gd name="T75" fmla="*/ 356 h 654"/>
                <a:gd name="T76" fmla="*/ 143 w 2271"/>
                <a:gd name="T77" fmla="*/ 242 h 654"/>
                <a:gd name="T78" fmla="*/ 142 w 2271"/>
                <a:gd name="T79" fmla="*/ 392 h 654"/>
                <a:gd name="T80" fmla="*/ 124 w 2271"/>
                <a:gd name="T81" fmla="*/ 422 h 654"/>
                <a:gd name="T82" fmla="*/ 94 w 2271"/>
                <a:gd name="T83" fmla="*/ 441 h 654"/>
                <a:gd name="T84" fmla="*/ 74 w 2271"/>
                <a:gd name="T85" fmla="*/ 443 h 654"/>
                <a:gd name="T86" fmla="*/ 39 w 2271"/>
                <a:gd name="T87" fmla="*/ 434 h 654"/>
                <a:gd name="T88" fmla="*/ 14 w 2271"/>
                <a:gd name="T89" fmla="*/ 410 h 654"/>
                <a:gd name="T90" fmla="*/ 4 w 2271"/>
                <a:gd name="T91" fmla="*/ 374 h 654"/>
                <a:gd name="T92" fmla="*/ 3 w 2271"/>
                <a:gd name="T93" fmla="*/ 56 h 654"/>
                <a:gd name="T94" fmla="*/ 20 w 2271"/>
                <a:gd name="T95" fmla="*/ 26 h 654"/>
                <a:gd name="T96" fmla="*/ 51 w 2271"/>
                <a:gd name="T97" fmla="*/ 7 h 654"/>
                <a:gd name="T98" fmla="*/ 369 w 2271"/>
                <a:gd name="T99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71" h="654">
                  <a:moveTo>
                    <a:pt x="369" y="0"/>
                  </a:moveTo>
                  <a:lnTo>
                    <a:pt x="370" y="0"/>
                  </a:lnTo>
                  <a:lnTo>
                    <a:pt x="389" y="4"/>
                  </a:lnTo>
                  <a:lnTo>
                    <a:pt x="405" y="10"/>
                  </a:lnTo>
                  <a:lnTo>
                    <a:pt x="420" y="22"/>
                  </a:lnTo>
                  <a:lnTo>
                    <a:pt x="430" y="35"/>
                  </a:lnTo>
                  <a:lnTo>
                    <a:pt x="438" y="52"/>
                  </a:lnTo>
                  <a:lnTo>
                    <a:pt x="441" y="70"/>
                  </a:lnTo>
                  <a:lnTo>
                    <a:pt x="438" y="89"/>
                  </a:lnTo>
                  <a:lnTo>
                    <a:pt x="431" y="106"/>
                  </a:lnTo>
                  <a:lnTo>
                    <a:pt x="421" y="120"/>
                  </a:lnTo>
                  <a:lnTo>
                    <a:pt x="406" y="131"/>
                  </a:lnTo>
                  <a:lnTo>
                    <a:pt x="389" y="138"/>
                  </a:lnTo>
                  <a:lnTo>
                    <a:pt x="371" y="141"/>
                  </a:lnTo>
                  <a:lnTo>
                    <a:pt x="241" y="142"/>
                  </a:lnTo>
                  <a:lnTo>
                    <a:pt x="308" y="201"/>
                  </a:lnTo>
                  <a:lnTo>
                    <a:pt x="376" y="254"/>
                  </a:lnTo>
                  <a:lnTo>
                    <a:pt x="449" y="303"/>
                  </a:lnTo>
                  <a:lnTo>
                    <a:pt x="523" y="348"/>
                  </a:lnTo>
                  <a:lnTo>
                    <a:pt x="601" y="386"/>
                  </a:lnTo>
                  <a:lnTo>
                    <a:pt x="680" y="420"/>
                  </a:lnTo>
                  <a:lnTo>
                    <a:pt x="761" y="449"/>
                  </a:lnTo>
                  <a:lnTo>
                    <a:pt x="845" y="473"/>
                  </a:lnTo>
                  <a:lnTo>
                    <a:pt x="929" y="491"/>
                  </a:lnTo>
                  <a:lnTo>
                    <a:pt x="1016" y="503"/>
                  </a:lnTo>
                  <a:lnTo>
                    <a:pt x="1103" y="511"/>
                  </a:lnTo>
                  <a:lnTo>
                    <a:pt x="1192" y="513"/>
                  </a:lnTo>
                  <a:lnTo>
                    <a:pt x="1281" y="508"/>
                  </a:lnTo>
                  <a:lnTo>
                    <a:pt x="1371" y="499"/>
                  </a:lnTo>
                  <a:lnTo>
                    <a:pt x="1458" y="483"/>
                  </a:lnTo>
                  <a:lnTo>
                    <a:pt x="1545" y="462"/>
                  </a:lnTo>
                  <a:lnTo>
                    <a:pt x="1629" y="436"/>
                  </a:lnTo>
                  <a:lnTo>
                    <a:pt x="1712" y="403"/>
                  </a:lnTo>
                  <a:lnTo>
                    <a:pt x="1792" y="366"/>
                  </a:lnTo>
                  <a:lnTo>
                    <a:pt x="1870" y="323"/>
                  </a:lnTo>
                  <a:lnTo>
                    <a:pt x="1944" y="276"/>
                  </a:lnTo>
                  <a:lnTo>
                    <a:pt x="2016" y="223"/>
                  </a:lnTo>
                  <a:lnTo>
                    <a:pt x="2085" y="166"/>
                  </a:lnTo>
                  <a:lnTo>
                    <a:pt x="2150" y="102"/>
                  </a:lnTo>
                  <a:lnTo>
                    <a:pt x="2165" y="91"/>
                  </a:lnTo>
                  <a:lnTo>
                    <a:pt x="2182" y="85"/>
                  </a:lnTo>
                  <a:lnTo>
                    <a:pt x="2200" y="81"/>
                  </a:lnTo>
                  <a:lnTo>
                    <a:pt x="2218" y="85"/>
                  </a:lnTo>
                  <a:lnTo>
                    <a:pt x="2235" y="91"/>
                  </a:lnTo>
                  <a:lnTo>
                    <a:pt x="2250" y="102"/>
                  </a:lnTo>
                  <a:lnTo>
                    <a:pt x="2262" y="117"/>
                  </a:lnTo>
                  <a:lnTo>
                    <a:pt x="2269" y="134"/>
                  </a:lnTo>
                  <a:lnTo>
                    <a:pt x="2271" y="152"/>
                  </a:lnTo>
                  <a:lnTo>
                    <a:pt x="2269" y="170"/>
                  </a:lnTo>
                  <a:lnTo>
                    <a:pt x="2263" y="187"/>
                  </a:lnTo>
                  <a:lnTo>
                    <a:pt x="2251" y="202"/>
                  </a:lnTo>
                  <a:lnTo>
                    <a:pt x="2185" y="266"/>
                  </a:lnTo>
                  <a:lnTo>
                    <a:pt x="2115" y="325"/>
                  </a:lnTo>
                  <a:lnTo>
                    <a:pt x="2043" y="380"/>
                  </a:lnTo>
                  <a:lnTo>
                    <a:pt x="1968" y="430"/>
                  </a:lnTo>
                  <a:lnTo>
                    <a:pt x="1890" y="475"/>
                  </a:lnTo>
                  <a:lnTo>
                    <a:pt x="1809" y="515"/>
                  </a:lnTo>
                  <a:lnTo>
                    <a:pt x="1726" y="551"/>
                  </a:lnTo>
                  <a:lnTo>
                    <a:pt x="1641" y="580"/>
                  </a:lnTo>
                  <a:lnTo>
                    <a:pt x="1554" y="605"/>
                  </a:lnTo>
                  <a:lnTo>
                    <a:pt x="1466" y="625"/>
                  </a:lnTo>
                  <a:lnTo>
                    <a:pt x="1376" y="640"/>
                  </a:lnTo>
                  <a:lnTo>
                    <a:pt x="1285" y="649"/>
                  </a:lnTo>
                  <a:lnTo>
                    <a:pt x="1194" y="654"/>
                  </a:lnTo>
                  <a:lnTo>
                    <a:pt x="1176" y="654"/>
                  </a:lnTo>
                  <a:lnTo>
                    <a:pt x="1086" y="650"/>
                  </a:lnTo>
                  <a:lnTo>
                    <a:pt x="999" y="643"/>
                  </a:lnTo>
                  <a:lnTo>
                    <a:pt x="912" y="630"/>
                  </a:lnTo>
                  <a:lnTo>
                    <a:pt x="827" y="613"/>
                  </a:lnTo>
                  <a:lnTo>
                    <a:pt x="742" y="590"/>
                  </a:lnTo>
                  <a:lnTo>
                    <a:pt x="660" y="563"/>
                  </a:lnTo>
                  <a:lnTo>
                    <a:pt x="579" y="531"/>
                  </a:lnTo>
                  <a:lnTo>
                    <a:pt x="501" y="494"/>
                  </a:lnTo>
                  <a:lnTo>
                    <a:pt x="424" y="453"/>
                  </a:lnTo>
                  <a:lnTo>
                    <a:pt x="350" y="406"/>
                  </a:lnTo>
                  <a:lnTo>
                    <a:pt x="278" y="356"/>
                  </a:lnTo>
                  <a:lnTo>
                    <a:pt x="209" y="301"/>
                  </a:lnTo>
                  <a:lnTo>
                    <a:pt x="143" y="242"/>
                  </a:lnTo>
                  <a:lnTo>
                    <a:pt x="144" y="373"/>
                  </a:lnTo>
                  <a:lnTo>
                    <a:pt x="142" y="392"/>
                  </a:lnTo>
                  <a:lnTo>
                    <a:pt x="135" y="409"/>
                  </a:lnTo>
                  <a:lnTo>
                    <a:pt x="124" y="422"/>
                  </a:lnTo>
                  <a:lnTo>
                    <a:pt x="110" y="434"/>
                  </a:lnTo>
                  <a:lnTo>
                    <a:pt x="94" y="441"/>
                  </a:lnTo>
                  <a:lnTo>
                    <a:pt x="75" y="443"/>
                  </a:lnTo>
                  <a:lnTo>
                    <a:pt x="74" y="443"/>
                  </a:lnTo>
                  <a:lnTo>
                    <a:pt x="56" y="441"/>
                  </a:lnTo>
                  <a:lnTo>
                    <a:pt x="39" y="434"/>
                  </a:lnTo>
                  <a:lnTo>
                    <a:pt x="25" y="423"/>
                  </a:lnTo>
                  <a:lnTo>
                    <a:pt x="14" y="410"/>
                  </a:lnTo>
                  <a:lnTo>
                    <a:pt x="6" y="393"/>
                  </a:lnTo>
                  <a:lnTo>
                    <a:pt x="4" y="374"/>
                  </a:lnTo>
                  <a:lnTo>
                    <a:pt x="0" y="75"/>
                  </a:lnTo>
                  <a:lnTo>
                    <a:pt x="3" y="56"/>
                  </a:lnTo>
                  <a:lnTo>
                    <a:pt x="9" y="39"/>
                  </a:lnTo>
                  <a:lnTo>
                    <a:pt x="20" y="26"/>
                  </a:lnTo>
                  <a:lnTo>
                    <a:pt x="35" y="14"/>
                  </a:lnTo>
                  <a:lnTo>
                    <a:pt x="51" y="7"/>
                  </a:lnTo>
                  <a:lnTo>
                    <a:pt x="70" y="5"/>
                  </a:lnTo>
                  <a:lnTo>
                    <a:pt x="3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4" name="Freeform 155"/>
            <p:cNvSpPr/>
            <p:nvPr/>
          </p:nvSpPr>
          <p:spPr bwMode="auto">
            <a:xfrm>
              <a:off x="4411663" y="2857500"/>
              <a:ext cx="220663" cy="234950"/>
            </a:xfrm>
            <a:custGeom>
              <a:avLst/>
              <a:gdLst>
                <a:gd name="T0" fmla="*/ 766 w 1387"/>
                <a:gd name="T1" fmla="*/ 3 h 1483"/>
                <a:gd name="T2" fmla="*/ 885 w 1387"/>
                <a:gd name="T3" fmla="*/ 49 h 1483"/>
                <a:gd name="T4" fmla="*/ 973 w 1387"/>
                <a:gd name="T5" fmla="*/ 137 h 1483"/>
                <a:gd name="T6" fmla="*/ 1019 w 1387"/>
                <a:gd name="T7" fmla="*/ 256 h 1483"/>
                <a:gd name="T8" fmla="*/ 1020 w 1387"/>
                <a:gd name="T9" fmla="*/ 585 h 1483"/>
                <a:gd name="T10" fmla="*/ 988 w 1387"/>
                <a:gd name="T11" fmla="*/ 663 h 1483"/>
                <a:gd name="T12" fmla="*/ 992 w 1387"/>
                <a:gd name="T13" fmla="*/ 874 h 1483"/>
                <a:gd name="T14" fmla="*/ 1082 w 1387"/>
                <a:gd name="T15" fmla="*/ 925 h 1483"/>
                <a:gd name="T16" fmla="*/ 1194 w 1387"/>
                <a:gd name="T17" fmla="*/ 996 h 1483"/>
                <a:gd name="T18" fmla="*/ 1315 w 1387"/>
                <a:gd name="T19" fmla="*/ 1088 h 1483"/>
                <a:gd name="T20" fmla="*/ 1368 w 1387"/>
                <a:gd name="T21" fmla="*/ 1155 h 1483"/>
                <a:gd name="T22" fmla="*/ 1387 w 1387"/>
                <a:gd name="T23" fmla="*/ 1238 h 1483"/>
                <a:gd name="T24" fmla="*/ 1377 w 1387"/>
                <a:gd name="T25" fmla="*/ 1448 h 1483"/>
                <a:gd name="T26" fmla="*/ 1335 w 1387"/>
                <a:gd name="T27" fmla="*/ 1480 h 1483"/>
                <a:gd name="T28" fmla="*/ 1280 w 1387"/>
                <a:gd name="T29" fmla="*/ 1474 h 1483"/>
                <a:gd name="T30" fmla="*/ 1249 w 1387"/>
                <a:gd name="T31" fmla="*/ 1432 h 1483"/>
                <a:gd name="T32" fmla="*/ 1243 w 1387"/>
                <a:gd name="T33" fmla="*/ 1222 h 1483"/>
                <a:gd name="T34" fmla="*/ 1188 w 1387"/>
                <a:gd name="T35" fmla="*/ 1165 h 1483"/>
                <a:gd name="T36" fmla="*/ 1075 w 1387"/>
                <a:gd name="T37" fmla="*/ 1085 h 1483"/>
                <a:gd name="T38" fmla="*/ 974 w 1387"/>
                <a:gd name="T39" fmla="*/ 1024 h 1483"/>
                <a:gd name="T40" fmla="*/ 902 w 1387"/>
                <a:gd name="T41" fmla="*/ 985 h 1483"/>
                <a:gd name="T42" fmla="*/ 859 w 1387"/>
                <a:gd name="T43" fmla="*/ 961 h 1483"/>
                <a:gd name="T44" fmla="*/ 832 w 1387"/>
                <a:gd name="T45" fmla="*/ 916 h 1483"/>
                <a:gd name="T46" fmla="*/ 832 w 1387"/>
                <a:gd name="T47" fmla="*/ 634 h 1483"/>
                <a:gd name="T48" fmla="*/ 861 w 1387"/>
                <a:gd name="T49" fmla="*/ 593 h 1483"/>
                <a:gd name="T50" fmla="*/ 881 w 1387"/>
                <a:gd name="T51" fmla="*/ 556 h 1483"/>
                <a:gd name="T52" fmla="*/ 868 w 1387"/>
                <a:gd name="T53" fmla="*/ 238 h 1483"/>
                <a:gd name="T54" fmla="*/ 810 w 1387"/>
                <a:gd name="T55" fmla="*/ 167 h 1483"/>
                <a:gd name="T56" fmla="*/ 720 w 1387"/>
                <a:gd name="T57" fmla="*/ 140 h 1483"/>
                <a:gd name="T58" fmla="*/ 602 w 1387"/>
                <a:gd name="T59" fmla="*/ 153 h 1483"/>
                <a:gd name="T60" fmla="*/ 531 w 1387"/>
                <a:gd name="T61" fmla="*/ 210 h 1483"/>
                <a:gd name="T62" fmla="*/ 504 w 1387"/>
                <a:gd name="T63" fmla="*/ 301 h 1483"/>
                <a:gd name="T64" fmla="*/ 514 w 1387"/>
                <a:gd name="T65" fmla="*/ 584 h 1483"/>
                <a:gd name="T66" fmla="*/ 547 w 1387"/>
                <a:gd name="T67" fmla="*/ 619 h 1483"/>
                <a:gd name="T68" fmla="*/ 557 w 1387"/>
                <a:gd name="T69" fmla="*/ 652 h 1483"/>
                <a:gd name="T70" fmla="*/ 548 w 1387"/>
                <a:gd name="T71" fmla="*/ 933 h 1483"/>
                <a:gd name="T72" fmla="*/ 510 w 1387"/>
                <a:gd name="T73" fmla="*/ 971 h 1483"/>
                <a:gd name="T74" fmla="*/ 464 w 1387"/>
                <a:gd name="T75" fmla="*/ 995 h 1483"/>
                <a:gd name="T76" fmla="*/ 381 w 1387"/>
                <a:gd name="T77" fmla="*/ 1042 h 1483"/>
                <a:gd name="T78" fmla="*/ 274 w 1387"/>
                <a:gd name="T79" fmla="*/ 1110 h 1483"/>
                <a:gd name="T80" fmla="*/ 160 w 1387"/>
                <a:gd name="T81" fmla="*/ 1196 h 1483"/>
                <a:gd name="T82" fmla="*/ 140 w 1387"/>
                <a:gd name="T83" fmla="*/ 1238 h 1483"/>
                <a:gd name="T84" fmla="*/ 131 w 1387"/>
                <a:gd name="T85" fmla="*/ 1448 h 1483"/>
                <a:gd name="T86" fmla="*/ 89 w 1387"/>
                <a:gd name="T87" fmla="*/ 1480 h 1483"/>
                <a:gd name="T88" fmla="*/ 35 w 1387"/>
                <a:gd name="T89" fmla="*/ 1474 h 1483"/>
                <a:gd name="T90" fmla="*/ 2 w 1387"/>
                <a:gd name="T91" fmla="*/ 1432 h 1483"/>
                <a:gd name="T92" fmla="*/ 2 w 1387"/>
                <a:gd name="T93" fmla="*/ 1209 h 1483"/>
                <a:gd name="T94" fmla="*/ 33 w 1387"/>
                <a:gd name="T95" fmla="*/ 1130 h 1483"/>
                <a:gd name="T96" fmla="*/ 112 w 1387"/>
                <a:gd name="T97" fmla="*/ 1055 h 1483"/>
                <a:gd name="T98" fmla="*/ 231 w 1387"/>
                <a:gd name="T99" fmla="*/ 971 h 1483"/>
                <a:gd name="T100" fmla="*/ 337 w 1387"/>
                <a:gd name="T101" fmla="*/ 906 h 1483"/>
                <a:gd name="T102" fmla="*/ 417 w 1387"/>
                <a:gd name="T103" fmla="*/ 863 h 1483"/>
                <a:gd name="T104" fmla="*/ 384 w 1387"/>
                <a:gd name="T105" fmla="*/ 639 h 1483"/>
                <a:gd name="T106" fmla="*/ 364 w 1387"/>
                <a:gd name="T107" fmla="*/ 556 h 1483"/>
                <a:gd name="T108" fmla="*/ 378 w 1387"/>
                <a:gd name="T109" fmla="*/ 214 h 1483"/>
                <a:gd name="T110" fmla="*/ 439 w 1387"/>
                <a:gd name="T111" fmla="*/ 103 h 1483"/>
                <a:gd name="T112" fmla="*/ 539 w 1387"/>
                <a:gd name="T113" fmla="*/ 29 h 1483"/>
                <a:gd name="T114" fmla="*/ 665 w 1387"/>
                <a:gd name="T115" fmla="*/ 0 h 1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87" h="1483">
                  <a:moveTo>
                    <a:pt x="665" y="0"/>
                  </a:moveTo>
                  <a:lnTo>
                    <a:pt x="721" y="0"/>
                  </a:lnTo>
                  <a:lnTo>
                    <a:pt x="766" y="3"/>
                  </a:lnTo>
                  <a:lnTo>
                    <a:pt x="808" y="13"/>
                  </a:lnTo>
                  <a:lnTo>
                    <a:pt x="848" y="29"/>
                  </a:lnTo>
                  <a:lnTo>
                    <a:pt x="885" y="49"/>
                  </a:lnTo>
                  <a:lnTo>
                    <a:pt x="919" y="74"/>
                  </a:lnTo>
                  <a:lnTo>
                    <a:pt x="948" y="103"/>
                  </a:lnTo>
                  <a:lnTo>
                    <a:pt x="973" y="137"/>
                  </a:lnTo>
                  <a:lnTo>
                    <a:pt x="994" y="174"/>
                  </a:lnTo>
                  <a:lnTo>
                    <a:pt x="1009" y="214"/>
                  </a:lnTo>
                  <a:lnTo>
                    <a:pt x="1019" y="256"/>
                  </a:lnTo>
                  <a:lnTo>
                    <a:pt x="1022" y="301"/>
                  </a:lnTo>
                  <a:lnTo>
                    <a:pt x="1022" y="556"/>
                  </a:lnTo>
                  <a:lnTo>
                    <a:pt x="1020" y="585"/>
                  </a:lnTo>
                  <a:lnTo>
                    <a:pt x="1013" y="612"/>
                  </a:lnTo>
                  <a:lnTo>
                    <a:pt x="1003" y="639"/>
                  </a:lnTo>
                  <a:lnTo>
                    <a:pt x="988" y="663"/>
                  </a:lnTo>
                  <a:lnTo>
                    <a:pt x="970" y="685"/>
                  </a:lnTo>
                  <a:lnTo>
                    <a:pt x="970" y="863"/>
                  </a:lnTo>
                  <a:lnTo>
                    <a:pt x="992" y="874"/>
                  </a:lnTo>
                  <a:lnTo>
                    <a:pt x="1019" y="889"/>
                  </a:lnTo>
                  <a:lnTo>
                    <a:pt x="1049" y="906"/>
                  </a:lnTo>
                  <a:lnTo>
                    <a:pt x="1082" y="925"/>
                  </a:lnTo>
                  <a:lnTo>
                    <a:pt x="1118" y="947"/>
                  </a:lnTo>
                  <a:lnTo>
                    <a:pt x="1155" y="971"/>
                  </a:lnTo>
                  <a:lnTo>
                    <a:pt x="1194" y="996"/>
                  </a:lnTo>
                  <a:lnTo>
                    <a:pt x="1234" y="1024"/>
                  </a:lnTo>
                  <a:lnTo>
                    <a:pt x="1275" y="1055"/>
                  </a:lnTo>
                  <a:lnTo>
                    <a:pt x="1315" y="1088"/>
                  </a:lnTo>
                  <a:lnTo>
                    <a:pt x="1336" y="1108"/>
                  </a:lnTo>
                  <a:lnTo>
                    <a:pt x="1354" y="1130"/>
                  </a:lnTo>
                  <a:lnTo>
                    <a:pt x="1368" y="1155"/>
                  </a:lnTo>
                  <a:lnTo>
                    <a:pt x="1378" y="1181"/>
                  </a:lnTo>
                  <a:lnTo>
                    <a:pt x="1385" y="1209"/>
                  </a:lnTo>
                  <a:lnTo>
                    <a:pt x="1387" y="1238"/>
                  </a:lnTo>
                  <a:lnTo>
                    <a:pt x="1387" y="1413"/>
                  </a:lnTo>
                  <a:lnTo>
                    <a:pt x="1384" y="1432"/>
                  </a:lnTo>
                  <a:lnTo>
                    <a:pt x="1377" y="1448"/>
                  </a:lnTo>
                  <a:lnTo>
                    <a:pt x="1366" y="1462"/>
                  </a:lnTo>
                  <a:lnTo>
                    <a:pt x="1352" y="1474"/>
                  </a:lnTo>
                  <a:lnTo>
                    <a:pt x="1335" y="1480"/>
                  </a:lnTo>
                  <a:lnTo>
                    <a:pt x="1316" y="1483"/>
                  </a:lnTo>
                  <a:lnTo>
                    <a:pt x="1297" y="1480"/>
                  </a:lnTo>
                  <a:lnTo>
                    <a:pt x="1280" y="1474"/>
                  </a:lnTo>
                  <a:lnTo>
                    <a:pt x="1267" y="1462"/>
                  </a:lnTo>
                  <a:lnTo>
                    <a:pt x="1255" y="1448"/>
                  </a:lnTo>
                  <a:lnTo>
                    <a:pt x="1249" y="1432"/>
                  </a:lnTo>
                  <a:lnTo>
                    <a:pt x="1245" y="1413"/>
                  </a:lnTo>
                  <a:lnTo>
                    <a:pt x="1245" y="1238"/>
                  </a:lnTo>
                  <a:lnTo>
                    <a:pt x="1243" y="1222"/>
                  </a:lnTo>
                  <a:lnTo>
                    <a:pt x="1237" y="1207"/>
                  </a:lnTo>
                  <a:lnTo>
                    <a:pt x="1226" y="1196"/>
                  </a:lnTo>
                  <a:lnTo>
                    <a:pt x="1188" y="1165"/>
                  </a:lnTo>
                  <a:lnTo>
                    <a:pt x="1149" y="1137"/>
                  </a:lnTo>
                  <a:lnTo>
                    <a:pt x="1111" y="1110"/>
                  </a:lnTo>
                  <a:lnTo>
                    <a:pt x="1075" y="1085"/>
                  </a:lnTo>
                  <a:lnTo>
                    <a:pt x="1039" y="1062"/>
                  </a:lnTo>
                  <a:lnTo>
                    <a:pt x="1006" y="1042"/>
                  </a:lnTo>
                  <a:lnTo>
                    <a:pt x="974" y="1024"/>
                  </a:lnTo>
                  <a:lnTo>
                    <a:pt x="947" y="1009"/>
                  </a:lnTo>
                  <a:lnTo>
                    <a:pt x="923" y="995"/>
                  </a:lnTo>
                  <a:lnTo>
                    <a:pt x="902" y="985"/>
                  </a:lnTo>
                  <a:lnTo>
                    <a:pt x="887" y="976"/>
                  </a:lnTo>
                  <a:lnTo>
                    <a:pt x="875" y="971"/>
                  </a:lnTo>
                  <a:lnTo>
                    <a:pt x="859" y="961"/>
                  </a:lnTo>
                  <a:lnTo>
                    <a:pt x="847" y="949"/>
                  </a:lnTo>
                  <a:lnTo>
                    <a:pt x="837" y="934"/>
                  </a:lnTo>
                  <a:lnTo>
                    <a:pt x="832" y="916"/>
                  </a:lnTo>
                  <a:lnTo>
                    <a:pt x="830" y="898"/>
                  </a:lnTo>
                  <a:lnTo>
                    <a:pt x="830" y="652"/>
                  </a:lnTo>
                  <a:lnTo>
                    <a:pt x="832" y="634"/>
                  </a:lnTo>
                  <a:lnTo>
                    <a:pt x="837" y="619"/>
                  </a:lnTo>
                  <a:lnTo>
                    <a:pt x="848" y="605"/>
                  </a:lnTo>
                  <a:lnTo>
                    <a:pt x="861" y="593"/>
                  </a:lnTo>
                  <a:lnTo>
                    <a:pt x="871" y="584"/>
                  </a:lnTo>
                  <a:lnTo>
                    <a:pt x="878" y="570"/>
                  </a:lnTo>
                  <a:lnTo>
                    <a:pt x="881" y="556"/>
                  </a:lnTo>
                  <a:lnTo>
                    <a:pt x="881" y="301"/>
                  </a:lnTo>
                  <a:lnTo>
                    <a:pt x="877" y="268"/>
                  </a:lnTo>
                  <a:lnTo>
                    <a:pt x="868" y="238"/>
                  </a:lnTo>
                  <a:lnTo>
                    <a:pt x="853" y="210"/>
                  </a:lnTo>
                  <a:lnTo>
                    <a:pt x="834" y="187"/>
                  </a:lnTo>
                  <a:lnTo>
                    <a:pt x="810" y="167"/>
                  </a:lnTo>
                  <a:lnTo>
                    <a:pt x="782" y="153"/>
                  </a:lnTo>
                  <a:lnTo>
                    <a:pt x="753" y="143"/>
                  </a:lnTo>
                  <a:lnTo>
                    <a:pt x="720" y="140"/>
                  </a:lnTo>
                  <a:lnTo>
                    <a:pt x="664" y="140"/>
                  </a:lnTo>
                  <a:lnTo>
                    <a:pt x="633" y="143"/>
                  </a:lnTo>
                  <a:lnTo>
                    <a:pt x="602" y="153"/>
                  </a:lnTo>
                  <a:lnTo>
                    <a:pt x="575" y="167"/>
                  </a:lnTo>
                  <a:lnTo>
                    <a:pt x="552" y="187"/>
                  </a:lnTo>
                  <a:lnTo>
                    <a:pt x="531" y="210"/>
                  </a:lnTo>
                  <a:lnTo>
                    <a:pt x="517" y="238"/>
                  </a:lnTo>
                  <a:lnTo>
                    <a:pt x="507" y="268"/>
                  </a:lnTo>
                  <a:lnTo>
                    <a:pt x="504" y="301"/>
                  </a:lnTo>
                  <a:lnTo>
                    <a:pt x="504" y="556"/>
                  </a:lnTo>
                  <a:lnTo>
                    <a:pt x="506" y="570"/>
                  </a:lnTo>
                  <a:lnTo>
                    <a:pt x="514" y="584"/>
                  </a:lnTo>
                  <a:lnTo>
                    <a:pt x="524" y="593"/>
                  </a:lnTo>
                  <a:lnTo>
                    <a:pt x="537" y="605"/>
                  </a:lnTo>
                  <a:lnTo>
                    <a:pt x="547" y="619"/>
                  </a:lnTo>
                  <a:lnTo>
                    <a:pt x="554" y="634"/>
                  </a:lnTo>
                  <a:lnTo>
                    <a:pt x="556" y="652"/>
                  </a:lnTo>
                  <a:lnTo>
                    <a:pt x="557" y="652"/>
                  </a:lnTo>
                  <a:lnTo>
                    <a:pt x="557" y="898"/>
                  </a:lnTo>
                  <a:lnTo>
                    <a:pt x="555" y="916"/>
                  </a:lnTo>
                  <a:lnTo>
                    <a:pt x="548" y="933"/>
                  </a:lnTo>
                  <a:lnTo>
                    <a:pt x="539" y="949"/>
                  </a:lnTo>
                  <a:lnTo>
                    <a:pt x="526" y="961"/>
                  </a:lnTo>
                  <a:lnTo>
                    <a:pt x="510" y="971"/>
                  </a:lnTo>
                  <a:lnTo>
                    <a:pt x="500" y="976"/>
                  </a:lnTo>
                  <a:lnTo>
                    <a:pt x="484" y="985"/>
                  </a:lnTo>
                  <a:lnTo>
                    <a:pt x="464" y="995"/>
                  </a:lnTo>
                  <a:lnTo>
                    <a:pt x="440" y="1009"/>
                  </a:lnTo>
                  <a:lnTo>
                    <a:pt x="411" y="1024"/>
                  </a:lnTo>
                  <a:lnTo>
                    <a:pt x="381" y="1042"/>
                  </a:lnTo>
                  <a:lnTo>
                    <a:pt x="347" y="1062"/>
                  </a:lnTo>
                  <a:lnTo>
                    <a:pt x="311" y="1085"/>
                  </a:lnTo>
                  <a:lnTo>
                    <a:pt x="274" y="1110"/>
                  </a:lnTo>
                  <a:lnTo>
                    <a:pt x="236" y="1137"/>
                  </a:lnTo>
                  <a:lnTo>
                    <a:pt x="198" y="1165"/>
                  </a:lnTo>
                  <a:lnTo>
                    <a:pt x="160" y="1196"/>
                  </a:lnTo>
                  <a:lnTo>
                    <a:pt x="150" y="1207"/>
                  </a:lnTo>
                  <a:lnTo>
                    <a:pt x="143" y="1222"/>
                  </a:lnTo>
                  <a:lnTo>
                    <a:pt x="140" y="1238"/>
                  </a:lnTo>
                  <a:lnTo>
                    <a:pt x="140" y="1413"/>
                  </a:lnTo>
                  <a:lnTo>
                    <a:pt x="138" y="1432"/>
                  </a:lnTo>
                  <a:lnTo>
                    <a:pt x="131" y="1448"/>
                  </a:lnTo>
                  <a:lnTo>
                    <a:pt x="120" y="1462"/>
                  </a:lnTo>
                  <a:lnTo>
                    <a:pt x="105" y="1474"/>
                  </a:lnTo>
                  <a:lnTo>
                    <a:pt x="89" y="1480"/>
                  </a:lnTo>
                  <a:lnTo>
                    <a:pt x="71" y="1483"/>
                  </a:lnTo>
                  <a:lnTo>
                    <a:pt x="52" y="1480"/>
                  </a:lnTo>
                  <a:lnTo>
                    <a:pt x="35" y="1474"/>
                  </a:lnTo>
                  <a:lnTo>
                    <a:pt x="20" y="1462"/>
                  </a:lnTo>
                  <a:lnTo>
                    <a:pt x="9" y="1448"/>
                  </a:lnTo>
                  <a:lnTo>
                    <a:pt x="2" y="1432"/>
                  </a:lnTo>
                  <a:lnTo>
                    <a:pt x="0" y="1413"/>
                  </a:lnTo>
                  <a:lnTo>
                    <a:pt x="0" y="1238"/>
                  </a:lnTo>
                  <a:lnTo>
                    <a:pt x="2" y="1209"/>
                  </a:lnTo>
                  <a:lnTo>
                    <a:pt x="8" y="1181"/>
                  </a:lnTo>
                  <a:lnTo>
                    <a:pt x="19" y="1154"/>
                  </a:lnTo>
                  <a:lnTo>
                    <a:pt x="33" y="1130"/>
                  </a:lnTo>
                  <a:lnTo>
                    <a:pt x="51" y="1108"/>
                  </a:lnTo>
                  <a:lnTo>
                    <a:pt x="71" y="1088"/>
                  </a:lnTo>
                  <a:lnTo>
                    <a:pt x="112" y="1055"/>
                  </a:lnTo>
                  <a:lnTo>
                    <a:pt x="152" y="1026"/>
                  </a:lnTo>
                  <a:lnTo>
                    <a:pt x="192" y="997"/>
                  </a:lnTo>
                  <a:lnTo>
                    <a:pt x="231" y="971"/>
                  </a:lnTo>
                  <a:lnTo>
                    <a:pt x="269" y="947"/>
                  </a:lnTo>
                  <a:lnTo>
                    <a:pt x="304" y="925"/>
                  </a:lnTo>
                  <a:lnTo>
                    <a:pt x="337" y="906"/>
                  </a:lnTo>
                  <a:lnTo>
                    <a:pt x="367" y="889"/>
                  </a:lnTo>
                  <a:lnTo>
                    <a:pt x="393" y="874"/>
                  </a:lnTo>
                  <a:lnTo>
                    <a:pt x="417" y="863"/>
                  </a:lnTo>
                  <a:lnTo>
                    <a:pt x="417" y="685"/>
                  </a:lnTo>
                  <a:lnTo>
                    <a:pt x="398" y="663"/>
                  </a:lnTo>
                  <a:lnTo>
                    <a:pt x="384" y="639"/>
                  </a:lnTo>
                  <a:lnTo>
                    <a:pt x="373" y="612"/>
                  </a:lnTo>
                  <a:lnTo>
                    <a:pt x="367" y="585"/>
                  </a:lnTo>
                  <a:lnTo>
                    <a:pt x="364" y="556"/>
                  </a:lnTo>
                  <a:lnTo>
                    <a:pt x="364" y="301"/>
                  </a:lnTo>
                  <a:lnTo>
                    <a:pt x="368" y="256"/>
                  </a:lnTo>
                  <a:lnTo>
                    <a:pt x="378" y="214"/>
                  </a:lnTo>
                  <a:lnTo>
                    <a:pt x="392" y="174"/>
                  </a:lnTo>
                  <a:lnTo>
                    <a:pt x="413" y="137"/>
                  </a:lnTo>
                  <a:lnTo>
                    <a:pt x="439" y="103"/>
                  </a:lnTo>
                  <a:lnTo>
                    <a:pt x="468" y="74"/>
                  </a:lnTo>
                  <a:lnTo>
                    <a:pt x="502" y="49"/>
                  </a:lnTo>
                  <a:lnTo>
                    <a:pt x="539" y="29"/>
                  </a:lnTo>
                  <a:lnTo>
                    <a:pt x="579" y="13"/>
                  </a:lnTo>
                  <a:lnTo>
                    <a:pt x="621" y="3"/>
                  </a:lnTo>
                  <a:lnTo>
                    <a:pt x="6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5" name="Freeform 156"/>
            <p:cNvSpPr/>
            <p:nvPr/>
          </p:nvSpPr>
          <p:spPr bwMode="auto">
            <a:xfrm>
              <a:off x="4743451" y="2857500"/>
              <a:ext cx="220663" cy="234950"/>
            </a:xfrm>
            <a:custGeom>
              <a:avLst/>
              <a:gdLst>
                <a:gd name="T0" fmla="*/ 765 w 1386"/>
                <a:gd name="T1" fmla="*/ 3 h 1482"/>
                <a:gd name="T2" fmla="*/ 885 w 1386"/>
                <a:gd name="T3" fmla="*/ 49 h 1482"/>
                <a:gd name="T4" fmla="*/ 974 w 1386"/>
                <a:gd name="T5" fmla="*/ 137 h 1482"/>
                <a:gd name="T6" fmla="*/ 1019 w 1386"/>
                <a:gd name="T7" fmla="*/ 256 h 1482"/>
                <a:gd name="T8" fmla="*/ 1020 w 1386"/>
                <a:gd name="T9" fmla="*/ 585 h 1482"/>
                <a:gd name="T10" fmla="*/ 988 w 1386"/>
                <a:gd name="T11" fmla="*/ 663 h 1482"/>
                <a:gd name="T12" fmla="*/ 993 w 1386"/>
                <a:gd name="T13" fmla="*/ 874 h 1482"/>
                <a:gd name="T14" fmla="*/ 1082 w 1386"/>
                <a:gd name="T15" fmla="*/ 925 h 1482"/>
                <a:gd name="T16" fmla="*/ 1194 w 1386"/>
                <a:gd name="T17" fmla="*/ 996 h 1482"/>
                <a:gd name="T18" fmla="*/ 1315 w 1386"/>
                <a:gd name="T19" fmla="*/ 1087 h 1482"/>
                <a:gd name="T20" fmla="*/ 1367 w 1386"/>
                <a:gd name="T21" fmla="*/ 1154 h 1482"/>
                <a:gd name="T22" fmla="*/ 1386 w 1386"/>
                <a:gd name="T23" fmla="*/ 1237 h 1482"/>
                <a:gd name="T24" fmla="*/ 1376 w 1386"/>
                <a:gd name="T25" fmla="*/ 1447 h 1482"/>
                <a:gd name="T26" fmla="*/ 1334 w 1386"/>
                <a:gd name="T27" fmla="*/ 1479 h 1482"/>
                <a:gd name="T28" fmla="*/ 1280 w 1386"/>
                <a:gd name="T29" fmla="*/ 1473 h 1482"/>
                <a:gd name="T30" fmla="*/ 1248 w 1386"/>
                <a:gd name="T31" fmla="*/ 1431 h 1482"/>
                <a:gd name="T32" fmla="*/ 1244 w 1386"/>
                <a:gd name="T33" fmla="*/ 1221 h 1482"/>
                <a:gd name="T34" fmla="*/ 1188 w 1386"/>
                <a:gd name="T35" fmla="*/ 1164 h 1482"/>
                <a:gd name="T36" fmla="*/ 1075 w 1386"/>
                <a:gd name="T37" fmla="*/ 1084 h 1482"/>
                <a:gd name="T38" fmla="*/ 975 w 1386"/>
                <a:gd name="T39" fmla="*/ 1023 h 1482"/>
                <a:gd name="T40" fmla="*/ 902 w 1386"/>
                <a:gd name="T41" fmla="*/ 984 h 1482"/>
                <a:gd name="T42" fmla="*/ 861 w 1386"/>
                <a:gd name="T43" fmla="*/ 960 h 1482"/>
                <a:gd name="T44" fmla="*/ 832 w 1386"/>
                <a:gd name="T45" fmla="*/ 915 h 1482"/>
                <a:gd name="T46" fmla="*/ 832 w 1386"/>
                <a:gd name="T47" fmla="*/ 633 h 1482"/>
                <a:gd name="T48" fmla="*/ 862 w 1386"/>
                <a:gd name="T49" fmla="*/ 592 h 1482"/>
                <a:gd name="T50" fmla="*/ 881 w 1386"/>
                <a:gd name="T51" fmla="*/ 555 h 1482"/>
                <a:gd name="T52" fmla="*/ 869 w 1386"/>
                <a:gd name="T53" fmla="*/ 237 h 1482"/>
                <a:gd name="T54" fmla="*/ 810 w 1386"/>
                <a:gd name="T55" fmla="*/ 166 h 1482"/>
                <a:gd name="T56" fmla="*/ 721 w 1386"/>
                <a:gd name="T57" fmla="*/ 139 h 1482"/>
                <a:gd name="T58" fmla="*/ 602 w 1386"/>
                <a:gd name="T59" fmla="*/ 152 h 1482"/>
                <a:gd name="T60" fmla="*/ 533 w 1386"/>
                <a:gd name="T61" fmla="*/ 209 h 1482"/>
                <a:gd name="T62" fmla="*/ 505 w 1386"/>
                <a:gd name="T63" fmla="*/ 300 h 1482"/>
                <a:gd name="T64" fmla="*/ 514 w 1386"/>
                <a:gd name="T65" fmla="*/ 583 h 1482"/>
                <a:gd name="T66" fmla="*/ 548 w 1386"/>
                <a:gd name="T67" fmla="*/ 618 h 1482"/>
                <a:gd name="T68" fmla="*/ 556 w 1386"/>
                <a:gd name="T69" fmla="*/ 897 h 1482"/>
                <a:gd name="T70" fmla="*/ 538 w 1386"/>
                <a:gd name="T71" fmla="*/ 948 h 1482"/>
                <a:gd name="T72" fmla="*/ 500 w 1386"/>
                <a:gd name="T73" fmla="*/ 975 h 1482"/>
                <a:gd name="T74" fmla="*/ 439 w 1386"/>
                <a:gd name="T75" fmla="*/ 1008 h 1482"/>
                <a:gd name="T76" fmla="*/ 347 w 1386"/>
                <a:gd name="T77" fmla="*/ 1061 h 1482"/>
                <a:gd name="T78" fmla="*/ 236 w 1386"/>
                <a:gd name="T79" fmla="*/ 1136 h 1482"/>
                <a:gd name="T80" fmla="*/ 149 w 1386"/>
                <a:gd name="T81" fmla="*/ 1206 h 1482"/>
                <a:gd name="T82" fmla="*/ 141 w 1386"/>
                <a:gd name="T83" fmla="*/ 1412 h 1482"/>
                <a:gd name="T84" fmla="*/ 120 w 1386"/>
                <a:gd name="T85" fmla="*/ 1461 h 1482"/>
                <a:gd name="T86" fmla="*/ 70 w 1386"/>
                <a:gd name="T87" fmla="*/ 1482 h 1482"/>
                <a:gd name="T88" fmla="*/ 20 w 1386"/>
                <a:gd name="T89" fmla="*/ 1461 h 1482"/>
                <a:gd name="T90" fmla="*/ 0 w 1386"/>
                <a:gd name="T91" fmla="*/ 1412 h 1482"/>
                <a:gd name="T92" fmla="*/ 9 w 1386"/>
                <a:gd name="T93" fmla="*/ 1180 h 1482"/>
                <a:gd name="T94" fmla="*/ 50 w 1386"/>
                <a:gd name="T95" fmla="*/ 1107 h 1482"/>
                <a:gd name="T96" fmla="*/ 152 w 1386"/>
                <a:gd name="T97" fmla="*/ 1025 h 1482"/>
                <a:gd name="T98" fmla="*/ 268 w 1386"/>
                <a:gd name="T99" fmla="*/ 946 h 1482"/>
                <a:gd name="T100" fmla="*/ 367 w 1386"/>
                <a:gd name="T101" fmla="*/ 888 h 1482"/>
                <a:gd name="T102" fmla="*/ 416 w 1386"/>
                <a:gd name="T103" fmla="*/ 684 h 1482"/>
                <a:gd name="T104" fmla="*/ 373 w 1386"/>
                <a:gd name="T105" fmla="*/ 612 h 1482"/>
                <a:gd name="T106" fmla="*/ 364 w 1386"/>
                <a:gd name="T107" fmla="*/ 300 h 1482"/>
                <a:gd name="T108" fmla="*/ 393 w 1386"/>
                <a:gd name="T109" fmla="*/ 174 h 1482"/>
                <a:gd name="T110" fmla="*/ 467 w 1386"/>
                <a:gd name="T111" fmla="*/ 74 h 1482"/>
                <a:gd name="T112" fmla="*/ 578 w 1386"/>
                <a:gd name="T113" fmla="*/ 13 h 1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86" h="1482">
                  <a:moveTo>
                    <a:pt x="666" y="0"/>
                  </a:moveTo>
                  <a:lnTo>
                    <a:pt x="721" y="0"/>
                  </a:lnTo>
                  <a:lnTo>
                    <a:pt x="765" y="3"/>
                  </a:lnTo>
                  <a:lnTo>
                    <a:pt x="808" y="13"/>
                  </a:lnTo>
                  <a:lnTo>
                    <a:pt x="848" y="28"/>
                  </a:lnTo>
                  <a:lnTo>
                    <a:pt x="885" y="49"/>
                  </a:lnTo>
                  <a:lnTo>
                    <a:pt x="919" y="74"/>
                  </a:lnTo>
                  <a:lnTo>
                    <a:pt x="948" y="103"/>
                  </a:lnTo>
                  <a:lnTo>
                    <a:pt x="974" y="137"/>
                  </a:lnTo>
                  <a:lnTo>
                    <a:pt x="994" y="174"/>
                  </a:lnTo>
                  <a:lnTo>
                    <a:pt x="1009" y="214"/>
                  </a:lnTo>
                  <a:lnTo>
                    <a:pt x="1019" y="256"/>
                  </a:lnTo>
                  <a:lnTo>
                    <a:pt x="1022" y="300"/>
                  </a:lnTo>
                  <a:lnTo>
                    <a:pt x="1022" y="555"/>
                  </a:lnTo>
                  <a:lnTo>
                    <a:pt x="1020" y="585"/>
                  </a:lnTo>
                  <a:lnTo>
                    <a:pt x="1013" y="612"/>
                  </a:lnTo>
                  <a:lnTo>
                    <a:pt x="1002" y="639"/>
                  </a:lnTo>
                  <a:lnTo>
                    <a:pt x="988" y="663"/>
                  </a:lnTo>
                  <a:lnTo>
                    <a:pt x="970" y="684"/>
                  </a:lnTo>
                  <a:lnTo>
                    <a:pt x="970" y="862"/>
                  </a:lnTo>
                  <a:lnTo>
                    <a:pt x="993" y="874"/>
                  </a:lnTo>
                  <a:lnTo>
                    <a:pt x="1019" y="888"/>
                  </a:lnTo>
                  <a:lnTo>
                    <a:pt x="1048" y="905"/>
                  </a:lnTo>
                  <a:lnTo>
                    <a:pt x="1082" y="925"/>
                  </a:lnTo>
                  <a:lnTo>
                    <a:pt x="1117" y="946"/>
                  </a:lnTo>
                  <a:lnTo>
                    <a:pt x="1155" y="970"/>
                  </a:lnTo>
                  <a:lnTo>
                    <a:pt x="1194" y="996"/>
                  </a:lnTo>
                  <a:lnTo>
                    <a:pt x="1234" y="1025"/>
                  </a:lnTo>
                  <a:lnTo>
                    <a:pt x="1275" y="1055"/>
                  </a:lnTo>
                  <a:lnTo>
                    <a:pt x="1315" y="1087"/>
                  </a:lnTo>
                  <a:lnTo>
                    <a:pt x="1336" y="1107"/>
                  </a:lnTo>
                  <a:lnTo>
                    <a:pt x="1353" y="1130"/>
                  </a:lnTo>
                  <a:lnTo>
                    <a:pt x="1367" y="1154"/>
                  </a:lnTo>
                  <a:lnTo>
                    <a:pt x="1378" y="1180"/>
                  </a:lnTo>
                  <a:lnTo>
                    <a:pt x="1384" y="1208"/>
                  </a:lnTo>
                  <a:lnTo>
                    <a:pt x="1386" y="1237"/>
                  </a:lnTo>
                  <a:lnTo>
                    <a:pt x="1386" y="1412"/>
                  </a:lnTo>
                  <a:lnTo>
                    <a:pt x="1384" y="1431"/>
                  </a:lnTo>
                  <a:lnTo>
                    <a:pt x="1376" y="1447"/>
                  </a:lnTo>
                  <a:lnTo>
                    <a:pt x="1366" y="1461"/>
                  </a:lnTo>
                  <a:lnTo>
                    <a:pt x="1351" y="1473"/>
                  </a:lnTo>
                  <a:lnTo>
                    <a:pt x="1334" y="1479"/>
                  </a:lnTo>
                  <a:lnTo>
                    <a:pt x="1316" y="1482"/>
                  </a:lnTo>
                  <a:lnTo>
                    <a:pt x="1297" y="1479"/>
                  </a:lnTo>
                  <a:lnTo>
                    <a:pt x="1280" y="1473"/>
                  </a:lnTo>
                  <a:lnTo>
                    <a:pt x="1266" y="1461"/>
                  </a:lnTo>
                  <a:lnTo>
                    <a:pt x="1255" y="1447"/>
                  </a:lnTo>
                  <a:lnTo>
                    <a:pt x="1248" y="1431"/>
                  </a:lnTo>
                  <a:lnTo>
                    <a:pt x="1246" y="1412"/>
                  </a:lnTo>
                  <a:lnTo>
                    <a:pt x="1246" y="1237"/>
                  </a:lnTo>
                  <a:lnTo>
                    <a:pt x="1244" y="1221"/>
                  </a:lnTo>
                  <a:lnTo>
                    <a:pt x="1237" y="1206"/>
                  </a:lnTo>
                  <a:lnTo>
                    <a:pt x="1227" y="1195"/>
                  </a:lnTo>
                  <a:lnTo>
                    <a:pt x="1188" y="1164"/>
                  </a:lnTo>
                  <a:lnTo>
                    <a:pt x="1150" y="1136"/>
                  </a:lnTo>
                  <a:lnTo>
                    <a:pt x="1112" y="1109"/>
                  </a:lnTo>
                  <a:lnTo>
                    <a:pt x="1075" y="1084"/>
                  </a:lnTo>
                  <a:lnTo>
                    <a:pt x="1039" y="1061"/>
                  </a:lnTo>
                  <a:lnTo>
                    <a:pt x="1006" y="1041"/>
                  </a:lnTo>
                  <a:lnTo>
                    <a:pt x="975" y="1023"/>
                  </a:lnTo>
                  <a:lnTo>
                    <a:pt x="947" y="1008"/>
                  </a:lnTo>
                  <a:lnTo>
                    <a:pt x="923" y="994"/>
                  </a:lnTo>
                  <a:lnTo>
                    <a:pt x="902" y="984"/>
                  </a:lnTo>
                  <a:lnTo>
                    <a:pt x="886" y="975"/>
                  </a:lnTo>
                  <a:lnTo>
                    <a:pt x="876" y="970"/>
                  </a:lnTo>
                  <a:lnTo>
                    <a:pt x="861" y="960"/>
                  </a:lnTo>
                  <a:lnTo>
                    <a:pt x="848" y="948"/>
                  </a:lnTo>
                  <a:lnTo>
                    <a:pt x="839" y="933"/>
                  </a:lnTo>
                  <a:lnTo>
                    <a:pt x="832" y="915"/>
                  </a:lnTo>
                  <a:lnTo>
                    <a:pt x="830" y="897"/>
                  </a:lnTo>
                  <a:lnTo>
                    <a:pt x="830" y="651"/>
                  </a:lnTo>
                  <a:lnTo>
                    <a:pt x="832" y="633"/>
                  </a:lnTo>
                  <a:lnTo>
                    <a:pt x="839" y="618"/>
                  </a:lnTo>
                  <a:lnTo>
                    <a:pt x="848" y="604"/>
                  </a:lnTo>
                  <a:lnTo>
                    <a:pt x="862" y="592"/>
                  </a:lnTo>
                  <a:lnTo>
                    <a:pt x="872" y="583"/>
                  </a:lnTo>
                  <a:lnTo>
                    <a:pt x="879" y="569"/>
                  </a:lnTo>
                  <a:lnTo>
                    <a:pt x="881" y="555"/>
                  </a:lnTo>
                  <a:lnTo>
                    <a:pt x="881" y="300"/>
                  </a:lnTo>
                  <a:lnTo>
                    <a:pt x="878" y="267"/>
                  </a:lnTo>
                  <a:lnTo>
                    <a:pt x="869" y="237"/>
                  </a:lnTo>
                  <a:lnTo>
                    <a:pt x="854" y="209"/>
                  </a:lnTo>
                  <a:lnTo>
                    <a:pt x="834" y="186"/>
                  </a:lnTo>
                  <a:lnTo>
                    <a:pt x="810" y="166"/>
                  </a:lnTo>
                  <a:lnTo>
                    <a:pt x="784" y="152"/>
                  </a:lnTo>
                  <a:lnTo>
                    <a:pt x="753" y="142"/>
                  </a:lnTo>
                  <a:lnTo>
                    <a:pt x="721" y="139"/>
                  </a:lnTo>
                  <a:lnTo>
                    <a:pt x="666" y="139"/>
                  </a:lnTo>
                  <a:lnTo>
                    <a:pt x="633" y="142"/>
                  </a:lnTo>
                  <a:lnTo>
                    <a:pt x="602" y="152"/>
                  </a:lnTo>
                  <a:lnTo>
                    <a:pt x="576" y="166"/>
                  </a:lnTo>
                  <a:lnTo>
                    <a:pt x="552" y="186"/>
                  </a:lnTo>
                  <a:lnTo>
                    <a:pt x="533" y="209"/>
                  </a:lnTo>
                  <a:lnTo>
                    <a:pt x="518" y="237"/>
                  </a:lnTo>
                  <a:lnTo>
                    <a:pt x="509" y="267"/>
                  </a:lnTo>
                  <a:lnTo>
                    <a:pt x="505" y="300"/>
                  </a:lnTo>
                  <a:lnTo>
                    <a:pt x="505" y="555"/>
                  </a:lnTo>
                  <a:lnTo>
                    <a:pt x="508" y="569"/>
                  </a:lnTo>
                  <a:lnTo>
                    <a:pt x="514" y="583"/>
                  </a:lnTo>
                  <a:lnTo>
                    <a:pt x="524" y="592"/>
                  </a:lnTo>
                  <a:lnTo>
                    <a:pt x="538" y="604"/>
                  </a:lnTo>
                  <a:lnTo>
                    <a:pt x="548" y="618"/>
                  </a:lnTo>
                  <a:lnTo>
                    <a:pt x="554" y="633"/>
                  </a:lnTo>
                  <a:lnTo>
                    <a:pt x="556" y="651"/>
                  </a:lnTo>
                  <a:lnTo>
                    <a:pt x="556" y="897"/>
                  </a:lnTo>
                  <a:lnTo>
                    <a:pt x="554" y="915"/>
                  </a:lnTo>
                  <a:lnTo>
                    <a:pt x="548" y="932"/>
                  </a:lnTo>
                  <a:lnTo>
                    <a:pt x="538" y="948"/>
                  </a:lnTo>
                  <a:lnTo>
                    <a:pt x="526" y="960"/>
                  </a:lnTo>
                  <a:lnTo>
                    <a:pt x="511" y="970"/>
                  </a:lnTo>
                  <a:lnTo>
                    <a:pt x="500" y="975"/>
                  </a:lnTo>
                  <a:lnTo>
                    <a:pt x="484" y="984"/>
                  </a:lnTo>
                  <a:lnTo>
                    <a:pt x="464" y="994"/>
                  </a:lnTo>
                  <a:lnTo>
                    <a:pt x="439" y="1008"/>
                  </a:lnTo>
                  <a:lnTo>
                    <a:pt x="412" y="1023"/>
                  </a:lnTo>
                  <a:lnTo>
                    <a:pt x="381" y="1041"/>
                  </a:lnTo>
                  <a:lnTo>
                    <a:pt x="347" y="1061"/>
                  </a:lnTo>
                  <a:lnTo>
                    <a:pt x="311" y="1084"/>
                  </a:lnTo>
                  <a:lnTo>
                    <a:pt x="274" y="1109"/>
                  </a:lnTo>
                  <a:lnTo>
                    <a:pt x="236" y="1136"/>
                  </a:lnTo>
                  <a:lnTo>
                    <a:pt x="199" y="1164"/>
                  </a:lnTo>
                  <a:lnTo>
                    <a:pt x="160" y="1195"/>
                  </a:lnTo>
                  <a:lnTo>
                    <a:pt x="149" y="1206"/>
                  </a:lnTo>
                  <a:lnTo>
                    <a:pt x="143" y="1221"/>
                  </a:lnTo>
                  <a:lnTo>
                    <a:pt x="141" y="1237"/>
                  </a:lnTo>
                  <a:lnTo>
                    <a:pt x="141" y="1412"/>
                  </a:lnTo>
                  <a:lnTo>
                    <a:pt x="138" y="1431"/>
                  </a:lnTo>
                  <a:lnTo>
                    <a:pt x="131" y="1447"/>
                  </a:lnTo>
                  <a:lnTo>
                    <a:pt x="120" y="1461"/>
                  </a:lnTo>
                  <a:lnTo>
                    <a:pt x="106" y="1473"/>
                  </a:lnTo>
                  <a:lnTo>
                    <a:pt x="89" y="1479"/>
                  </a:lnTo>
                  <a:lnTo>
                    <a:pt x="70" y="1482"/>
                  </a:lnTo>
                  <a:lnTo>
                    <a:pt x="52" y="1479"/>
                  </a:lnTo>
                  <a:lnTo>
                    <a:pt x="35" y="1473"/>
                  </a:lnTo>
                  <a:lnTo>
                    <a:pt x="20" y="1461"/>
                  </a:lnTo>
                  <a:lnTo>
                    <a:pt x="10" y="1447"/>
                  </a:lnTo>
                  <a:lnTo>
                    <a:pt x="2" y="1431"/>
                  </a:lnTo>
                  <a:lnTo>
                    <a:pt x="0" y="1412"/>
                  </a:lnTo>
                  <a:lnTo>
                    <a:pt x="0" y="1237"/>
                  </a:lnTo>
                  <a:lnTo>
                    <a:pt x="2" y="1208"/>
                  </a:lnTo>
                  <a:lnTo>
                    <a:pt x="9" y="1180"/>
                  </a:lnTo>
                  <a:lnTo>
                    <a:pt x="18" y="1153"/>
                  </a:lnTo>
                  <a:lnTo>
                    <a:pt x="33" y="1129"/>
                  </a:lnTo>
                  <a:lnTo>
                    <a:pt x="50" y="1107"/>
                  </a:lnTo>
                  <a:lnTo>
                    <a:pt x="71" y="1087"/>
                  </a:lnTo>
                  <a:lnTo>
                    <a:pt x="111" y="1054"/>
                  </a:lnTo>
                  <a:lnTo>
                    <a:pt x="152" y="1025"/>
                  </a:lnTo>
                  <a:lnTo>
                    <a:pt x="192" y="996"/>
                  </a:lnTo>
                  <a:lnTo>
                    <a:pt x="231" y="970"/>
                  </a:lnTo>
                  <a:lnTo>
                    <a:pt x="268" y="946"/>
                  </a:lnTo>
                  <a:lnTo>
                    <a:pt x="304" y="924"/>
                  </a:lnTo>
                  <a:lnTo>
                    <a:pt x="338" y="905"/>
                  </a:lnTo>
                  <a:lnTo>
                    <a:pt x="367" y="888"/>
                  </a:lnTo>
                  <a:lnTo>
                    <a:pt x="394" y="873"/>
                  </a:lnTo>
                  <a:lnTo>
                    <a:pt x="416" y="862"/>
                  </a:lnTo>
                  <a:lnTo>
                    <a:pt x="416" y="684"/>
                  </a:lnTo>
                  <a:lnTo>
                    <a:pt x="398" y="663"/>
                  </a:lnTo>
                  <a:lnTo>
                    <a:pt x="383" y="639"/>
                  </a:lnTo>
                  <a:lnTo>
                    <a:pt x="373" y="612"/>
                  </a:lnTo>
                  <a:lnTo>
                    <a:pt x="366" y="585"/>
                  </a:lnTo>
                  <a:lnTo>
                    <a:pt x="364" y="555"/>
                  </a:lnTo>
                  <a:lnTo>
                    <a:pt x="364" y="300"/>
                  </a:lnTo>
                  <a:lnTo>
                    <a:pt x="367" y="256"/>
                  </a:lnTo>
                  <a:lnTo>
                    <a:pt x="377" y="214"/>
                  </a:lnTo>
                  <a:lnTo>
                    <a:pt x="393" y="174"/>
                  </a:lnTo>
                  <a:lnTo>
                    <a:pt x="413" y="137"/>
                  </a:lnTo>
                  <a:lnTo>
                    <a:pt x="438" y="103"/>
                  </a:lnTo>
                  <a:lnTo>
                    <a:pt x="467" y="74"/>
                  </a:lnTo>
                  <a:lnTo>
                    <a:pt x="501" y="49"/>
                  </a:lnTo>
                  <a:lnTo>
                    <a:pt x="538" y="28"/>
                  </a:lnTo>
                  <a:lnTo>
                    <a:pt x="578" y="13"/>
                  </a:lnTo>
                  <a:lnTo>
                    <a:pt x="621" y="3"/>
                  </a:lnTo>
                  <a:lnTo>
                    <a:pt x="6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26" name="Group 37"/>
          <p:cNvGrpSpPr/>
          <p:nvPr/>
        </p:nvGrpSpPr>
        <p:grpSpPr>
          <a:xfrm>
            <a:off x="3749161" y="1891748"/>
            <a:ext cx="407122" cy="404775"/>
            <a:chOff x="3411538" y="3463925"/>
            <a:chExt cx="550863" cy="547688"/>
          </a:xfrm>
          <a:solidFill>
            <a:schemeClr val="bg1"/>
          </a:solidFill>
        </p:grpSpPr>
        <p:sp>
          <p:nvSpPr>
            <p:cNvPr id="27" name="Freeform 250"/>
            <p:cNvSpPr/>
            <p:nvPr/>
          </p:nvSpPr>
          <p:spPr bwMode="auto">
            <a:xfrm>
              <a:off x="3411538" y="3589338"/>
              <a:ext cx="422275" cy="422275"/>
            </a:xfrm>
            <a:custGeom>
              <a:avLst/>
              <a:gdLst>
                <a:gd name="T0" fmla="*/ 1095 w 2659"/>
                <a:gd name="T1" fmla="*/ 64 h 2665"/>
                <a:gd name="T2" fmla="*/ 1191 w 2659"/>
                <a:gd name="T3" fmla="*/ 326 h 2665"/>
                <a:gd name="T4" fmla="*/ 1099 w 2659"/>
                <a:gd name="T5" fmla="*/ 364 h 2665"/>
                <a:gd name="T6" fmla="*/ 982 w 2659"/>
                <a:gd name="T7" fmla="*/ 148 h 2665"/>
                <a:gd name="T8" fmla="*/ 757 w 2659"/>
                <a:gd name="T9" fmla="*/ 220 h 2665"/>
                <a:gd name="T10" fmla="*/ 810 w 2659"/>
                <a:gd name="T11" fmla="*/ 429 h 2665"/>
                <a:gd name="T12" fmla="*/ 732 w 2659"/>
                <a:gd name="T13" fmla="*/ 552 h 2665"/>
                <a:gd name="T14" fmla="*/ 501 w 2659"/>
                <a:gd name="T15" fmla="*/ 799 h 2665"/>
                <a:gd name="T16" fmla="*/ 256 w 2659"/>
                <a:gd name="T17" fmla="*/ 741 h 2665"/>
                <a:gd name="T18" fmla="*/ 140 w 2659"/>
                <a:gd name="T19" fmla="*/ 955 h 2665"/>
                <a:gd name="T20" fmla="*/ 342 w 2659"/>
                <a:gd name="T21" fmla="*/ 1072 h 2665"/>
                <a:gd name="T22" fmla="*/ 349 w 2659"/>
                <a:gd name="T23" fmla="*/ 1294 h 2665"/>
                <a:gd name="T24" fmla="*/ 354 w 2659"/>
                <a:gd name="T25" fmla="*/ 1578 h 2665"/>
                <a:gd name="T26" fmla="*/ 142 w 2659"/>
                <a:gd name="T27" fmla="*/ 1690 h 2665"/>
                <a:gd name="T28" fmla="*/ 228 w 2659"/>
                <a:gd name="T29" fmla="*/ 1913 h 2665"/>
                <a:gd name="T30" fmla="*/ 466 w 2659"/>
                <a:gd name="T31" fmla="*/ 1849 h 2665"/>
                <a:gd name="T32" fmla="*/ 635 w 2659"/>
                <a:gd name="T33" fmla="*/ 2028 h 2665"/>
                <a:gd name="T34" fmla="*/ 813 w 2659"/>
                <a:gd name="T35" fmla="*/ 2196 h 2665"/>
                <a:gd name="T36" fmla="*/ 742 w 2659"/>
                <a:gd name="T37" fmla="*/ 2427 h 2665"/>
                <a:gd name="T38" fmla="*/ 965 w 2659"/>
                <a:gd name="T39" fmla="*/ 2523 h 2665"/>
                <a:gd name="T40" fmla="*/ 1083 w 2659"/>
                <a:gd name="T41" fmla="*/ 2309 h 2665"/>
                <a:gd name="T42" fmla="*/ 1367 w 2659"/>
                <a:gd name="T43" fmla="*/ 2316 h 2665"/>
                <a:gd name="T44" fmla="*/ 1588 w 2659"/>
                <a:gd name="T45" fmla="*/ 2322 h 2665"/>
                <a:gd name="T46" fmla="*/ 1697 w 2659"/>
                <a:gd name="T47" fmla="*/ 2524 h 2665"/>
                <a:gd name="T48" fmla="*/ 1916 w 2659"/>
                <a:gd name="T49" fmla="*/ 2420 h 2665"/>
                <a:gd name="T50" fmla="*/ 1850 w 2659"/>
                <a:gd name="T51" fmla="*/ 2179 h 2665"/>
                <a:gd name="T52" fmla="*/ 2067 w 2659"/>
                <a:gd name="T53" fmla="*/ 1982 h 2665"/>
                <a:gd name="T54" fmla="*/ 2210 w 2659"/>
                <a:gd name="T55" fmla="*/ 1850 h 2665"/>
                <a:gd name="T56" fmla="*/ 2431 w 2659"/>
                <a:gd name="T57" fmla="*/ 1914 h 2665"/>
                <a:gd name="T58" fmla="*/ 2513 w 2659"/>
                <a:gd name="T59" fmla="*/ 1686 h 2665"/>
                <a:gd name="T60" fmla="*/ 2296 w 2659"/>
                <a:gd name="T61" fmla="*/ 1565 h 2665"/>
                <a:gd name="T62" fmla="*/ 2334 w 2659"/>
                <a:gd name="T63" fmla="*/ 1472 h 2665"/>
                <a:gd name="T64" fmla="*/ 2596 w 2659"/>
                <a:gd name="T65" fmla="*/ 1570 h 2665"/>
                <a:gd name="T66" fmla="*/ 2659 w 2659"/>
                <a:gd name="T67" fmla="*/ 1720 h 2665"/>
                <a:gd name="T68" fmla="*/ 2522 w 2659"/>
                <a:gd name="T69" fmla="*/ 2020 h 2665"/>
                <a:gd name="T70" fmla="*/ 2362 w 2659"/>
                <a:gd name="T71" fmla="*/ 2058 h 2665"/>
                <a:gd name="T72" fmla="*/ 2050 w 2659"/>
                <a:gd name="T73" fmla="*/ 2193 h 2665"/>
                <a:gd name="T74" fmla="*/ 2052 w 2659"/>
                <a:gd name="T75" fmla="*/ 2454 h 2665"/>
                <a:gd name="T76" fmla="*/ 1946 w 2659"/>
                <a:gd name="T77" fmla="*/ 2579 h 2665"/>
                <a:gd name="T78" fmla="*/ 1633 w 2659"/>
                <a:gd name="T79" fmla="*/ 2651 h 2665"/>
                <a:gd name="T80" fmla="*/ 1490 w 2659"/>
                <a:gd name="T81" fmla="*/ 2444 h 2665"/>
                <a:gd name="T82" fmla="*/ 1109 w 2659"/>
                <a:gd name="T83" fmla="*/ 2579 h 2665"/>
                <a:gd name="T84" fmla="*/ 971 w 2659"/>
                <a:gd name="T85" fmla="*/ 2663 h 2665"/>
                <a:gd name="T86" fmla="*/ 663 w 2659"/>
                <a:gd name="T87" fmla="*/ 2548 h 2665"/>
                <a:gd name="T88" fmla="*/ 600 w 2659"/>
                <a:gd name="T89" fmla="*/ 2396 h 2665"/>
                <a:gd name="T90" fmla="*/ 514 w 2659"/>
                <a:gd name="T91" fmla="*/ 2103 h 2665"/>
                <a:gd name="T92" fmla="*/ 239 w 2659"/>
                <a:gd name="T93" fmla="*/ 2062 h 2665"/>
                <a:gd name="T94" fmla="*/ 98 w 2659"/>
                <a:gd name="T95" fmla="*/ 1976 h 2665"/>
                <a:gd name="T96" fmla="*/ 5 w 2659"/>
                <a:gd name="T97" fmla="*/ 1665 h 2665"/>
                <a:gd name="T98" fmla="*/ 112 w 2659"/>
                <a:gd name="T99" fmla="*/ 1538 h 2665"/>
                <a:gd name="T100" fmla="*/ 112 w 2659"/>
                <a:gd name="T101" fmla="*/ 1126 h 2665"/>
                <a:gd name="T102" fmla="*/ 5 w 2659"/>
                <a:gd name="T103" fmla="*/ 1001 h 2665"/>
                <a:gd name="T104" fmla="*/ 100 w 2659"/>
                <a:gd name="T105" fmla="*/ 687 h 2665"/>
                <a:gd name="T106" fmla="*/ 239 w 2659"/>
                <a:gd name="T107" fmla="*/ 603 h 2665"/>
                <a:gd name="T108" fmla="*/ 515 w 2659"/>
                <a:gd name="T109" fmla="*/ 560 h 2665"/>
                <a:gd name="T110" fmla="*/ 602 w 2659"/>
                <a:gd name="T111" fmla="*/ 268 h 2665"/>
                <a:gd name="T112" fmla="*/ 665 w 2659"/>
                <a:gd name="T113" fmla="*/ 116 h 2665"/>
                <a:gd name="T114" fmla="*/ 956 w 2659"/>
                <a:gd name="T115" fmla="*/ 0 h 2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59" h="2665">
                  <a:moveTo>
                    <a:pt x="956" y="0"/>
                  </a:moveTo>
                  <a:lnTo>
                    <a:pt x="991" y="3"/>
                  </a:lnTo>
                  <a:lnTo>
                    <a:pt x="1026" y="14"/>
                  </a:lnTo>
                  <a:lnTo>
                    <a:pt x="1051" y="27"/>
                  </a:lnTo>
                  <a:lnTo>
                    <a:pt x="1075" y="44"/>
                  </a:lnTo>
                  <a:lnTo>
                    <a:pt x="1095" y="64"/>
                  </a:lnTo>
                  <a:lnTo>
                    <a:pt x="1111" y="87"/>
                  </a:lnTo>
                  <a:lnTo>
                    <a:pt x="1124" y="112"/>
                  </a:lnTo>
                  <a:lnTo>
                    <a:pt x="1191" y="273"/>
                  </a:lnTo>
                  <a:lnTo>
                    <a:pt x="1195" y="291"/>
                  </a:lnTo>
                  <a:lnTo>
                    <a:pt x="1195" y="309"/>
                  </a:lnTo>
                  <a:lnTo>
                    <a:pt x="1191" y="326"/>
                  </a:lnTo>
                  <a:lnTo>
                    <a:pt x="1181" y="342"/>
                  </a:lnTo>
                  <a:lnTo>
                    <a:pt x="1168" y="354"/>
                  </a:lnTo>
                  <a:lnTo>
                    <a:pt x="1153" y="364"/>
                  </a:lnTo>
                  <a:lnTo>
                    <a:pt x="1135" y="369"/>
                  </a:lnTo>
                  <a:lnTo>
                    <a:pt x="1116" y="369"/>
                  </a:lnTo>
                  <a:lnTo>
                    <a:pt x="1099" y="364"/>
                  </a:lnTo>
                  <a:lnTo>
                    <a:pt x="1083" y="355"/>
                  </a:lnTo>
                  <a:lnTo>
                    <a:pt x="1070" y="342"/>
                  </a:lnTo>
                  <a:lnTo>
                    <a:pt x="1061" y="326"/>
                  </a:lnTo>
                  <a:lnTo>
                    <a:pt x="994" y="166"/>
                  </a:lnTo>
                  <a:lnTo>
                    <a:pt x="989" y="157"/>
                  </a:lnTo>
                  <a:lnTo>
                    <a:pt x="982" y="148"/>
                  </a:lnTo>
                  <a:lnTo>
                    <a:pt x="972" y="143"/>
                  </a:lnTo>
                  <a:lnTo>
                    <a:pt x="962" y="141"/>
                  </a:lnTo>
                  <a:lnTo>
                    <a:pt x="951" y="141"/>
                  </a:lnTo>
                  <a:lnTo>
                    <a:pt x="941" y="143"/>
                  </a:lnTo>
                  <a:lnTo>
                    <a:pt x="767" y="215"/>
                  </a:lnTo>
                  <a:lnTo>
                    <a:pt x="757" y="220"/>
                  </a:lnTo>
                  <a:lnTo>
                    <a:pt x="750" y="229"/>
                  </a:lnTo>
                  <a:lnTo>
                    <a:pt x="745" y="238"/>
                  </a:lnTo>
                  <a:lnTo>
                    <a:pt x="741" y="249"/>
                  </a:lnTo>
                  <a:lnTo>
                    <a:pt x="741" y="259"/>
                  </a:lnTo>
                  <a:lnTo>
                    <a:pt x="745" y="270"/>
                  </a:lnTo>
                  <a:lnTo>
                    <a:pt x="810" y="429"/>
                  </a:lnTo>
                  <a:lnTo>
                    <a:pt x="815" y="448"/>
                  </a:lnTo>
                  <a:lnTo>
                    <a:pt x="814" y="467"/>
                  </a:lnTo>
                  <a:lnTo>
                    <a:pt x="809" y="485"/>
                  </a:lnTo>
                  <a:lnTo>
                    <a:pt x="798" y="501"/>
                  </a:lnTo>
                  <a:lnTo>
                    <a:pt x="784" y="515"/>
                  </a:lnTo>
                  <a:lnTo>
                    <a:pt x="732" y="552"/>
                  </a:lnTo>
                  <a:lnTo>
                    <a:pt x="682" y="592"/>
                  </a:lnTo>
                  <a:lnTo>
                    <a:pt x="635" y="637"/>
                  </a:lnTo>
                  <a:lnTo>
                    <a:pt x="592" y="683"/>
                  </a:lnTo>
                  <a:lnTo>
                    <a:pt x="552" y="733"/>
                  </a:lnTo>
                  <a:lnTo>
                    <a:pt x="514" y="786"/>
                  </a:lnTo>
                  <a:lnTo>
                    <a:pt x="501" y="799"/>
                  </a:lnTo>
                  <a:lnTo>
                    <a:pt x="485" y="810"/>
                  </a:lnTo>
                  <a:lnTo>
                    <a:pt x="467" y="815"/>
                  </a:lnTo>
                  <a:lnTo>
                    <a:pt x="448" y="815"/>
                  </a:lnTo>
                  <a:lnTo>
                    <a:pt x="429" y="811"/>
                  </a:lnTo>
                  <a:lnTo>
                    <a:pt x="270" y="744"/>
                  </a:lnTo>
                  <a:lnTo>
                    <a:pt x="256" y="741"/>
                  </a:lnTo>
                  <a:lnTo>
                    <a:pt x="244" y="743"/>
                  </a:lnTo>
                  <a:lnTo>
                    <a:pt x="232" y="747"/>
                  </a:lnTo>
                  <a:lnTo>
                    <a:pt x="221" y="756"/>
                  </a:lnTo>
                  <a:lnTo>
                    <a:pt x="215" y="768"/>
                  </a:lnTo>
                  <a:lnTo>
                    <a:pt x="142" y="941"/>
                  </a:lnTo>
                  <a:lnTo>
                    <a:pt x="140" y="955"/>
                  </a:lnTo>
                  <a:lnTo>
                    <a:pt x="141" y="967"/>
                  </a:lnTo>
                  <a:lnTo>
                    <a:pt x="146" y="979"/>
                  </a:lnTo>
                  <a:lnTo>
                    <a:pt x="154" y="989"/>
                  </a:lnTo>
                  <a:lnTo>
                    <a:pt x="166" y="996"/>
                  </a:lnTo>
                  <a:lnTo>
                    <a:pt x="325" y="1062"/>
                  </a:lnTo>
                  <a:lnTo>
                    <a:pt x="342" y="1072"/>
                  </a:lnTo>
                  <a:lnTo>
                    <a:pt x="354" y="1086"/>
                  </a:lnTo>
                  <a:lnTo>
                    <a:pt x="364" y="1103"/>
                  </a:lnTo>
                  <a:lnTo>
                    <a:pt x="368" y="1122"/>
                  </a:lnTo>
                  <a:lnTo>
                    <a:pt x="367" y="1141"/>
                  </a:lnTo>
                  <a:lnTo>
                    <a:pt x="354" y="1217"/>
                  </a:lnTo>
                  <a:lnTo>
                    <a:pt x="349" y="1294"/>
                  </a:lnTo>
                  <a:lnTo>
                    <a:pt x="348" y="1370"/>
                  </a:lnTo>
                  <a:lnTo>
                    <a:pt x="354" y="1446"/>
                  </a:lnTo>
                  <a:lnTo>
                    <a:pt x="367" y="1523"/>
                  </a:lnTo>
                  <a:lnTo>
                    <a:pt x="368" y="1542"/>
                  </a:lnTo>
                  <a:lnTo>
                    <a:pt x="364" y="1561"/>
                  </a:lnTo>
                  <a:lnTo>
                    <a:pt x="354" y="1578"/>
                  </a:lnTo>
                  <a:lnTo>
                    <a:pt x="342" y="1592"/>
                  </a:lnTo>
                  <a:lnTo>
                    <a:pt x="325" y="1601"/>
                  </a:lnTo>
                  <a:lnTo>
                    <a:pt x="166" y="1668"/>
                  </a:lnTo>
                  <a:lnTo>
                    <a:pt x="156" y="1673"/>
                  </a:lnTo>
                  <a:lnTo>
                    <a:pt x="148" y="1681"/>
                  </a:lnTo>
                  <a:lnTo>
                    <a:pt x="142" y="1690"/>
                  </a:lnTo>
                  <a:lnTo>
                    <a:pt x="140" y="1701"/>
                  </a:lnTo>
                  <a:lnTo>
                    <a:pt x="140" y="1711"/>
                  </a:lnTo>
                  <a:lnTo>
                    <a:pt x="142" y="1722"/>
                  </a:lnTo>
                  <a:lnTo>
                    <a:pt x="214" y="1896"/>
                  </a:lnTo>
                  <a:lnTo>
                    <a:pt x="219" y="1906"/>
                  </a:lnTo>
                  <a:lnTo>
                    <a:pt x="228" y="1913"/>
                  </a:lnTo>
                  <a:lnTo>
                    <a:pt x="237" y="1918"/>
                  </a:lnTo>
                  <a:lnTo>
                    <a:pt x="253" y="1922"/>
                  </a:lnTo>
                  <a:lnTo>
                    <a:pt x="269" y="1918"/>
                  </a:lnTo>
                  <a:lnTo>
                    <a:pt x="428" y="1853"/>
                  </a:lnTo>
                  <a:lnTo>
                    <a:pt x="447" y="1848"/>
                  </a:lnTo>
                  <a:lnTo>
                    <a:pt x="466" y="1849"/>
                  </a:lnTo>
                  <a:lnTo>
                    <a:pt x="484" y="1854"/>
                  </a:lnTo>
                  <a:lnTo>
                    <a:pt x="500" y="1865"/>
                  </a:lnTo>
                  <a:lnTo>
                    <a:pt x="514" y="1879"/>
                  </a:lnTo>
                  <a:lnTo>
                    <a:pt x="550" y="1931"/>
                  </a:lnTo>
                  <a:lnTo>
                    <a:pt x="592" y="1981"/>
                  </a:lnTo>
                  <a:lnTo>
                    <a:pt x="635" y="2028"/>
                  </a:lnTo>
                  <a:lnTo>
                    <a:pt x="681" y="2072"/>
                  </a:lnTo>
                  <a:lnTo>
                    <a:pt x="731" y="2112"/>
                  </a:lnTo>
                  <a:lnTo>
                    <a:pt x="784" y="2150"/>
                  </a:lnTo>
                  <a:lnTo>
                    <a:pt x="797" y="2163"/>
                  </a:lnTo>
                  <a:lnTo>
                    <a:pt x="808" y="2178"/>
                  </a:lnTo>
                  <a:lnTo>
                    <a:pt x="813" y="2196"/>
                  </a:lnTo>
                  <a:lnTo>
                    <a:pt x="813" y="2215"/>
                  </a:lnTo>
                  <a:lnTo>
                    <a:pt x="809" y="2234"/>
                  </a:lnTo>
                  <a:lnTo>
                    <a:pt x="742" y="2394"/>
                  </a:lnTo>
                  <a:lnTo>
                    <a:pt x="740" y="2406"/>
                  </a:lnTo>
                  <a:lnTo>
                    <a:pt x="740" y="2416"/>
                  </a:lnTo>
                  <a:lnTo>
                    <a:pt x="742" y="2427"/>
                  </a:lnTo>
                  <a:lnTo>
                    <a:pt x="749" y="2436"/>
                  </a:lnTo>
                  <a:lnTo>
                    <a:pt x="756" y="2444"/>
                  </a:lnTo>
                  <a:lnTo>
                    <a:pt x="766" y="2449"/>
                  </a:lnTo>
                  <a:lnTo>
                    <a:pt x="939" y="2522"/>
                  </a:lnTo>
                  <a:lnTo>
                    <a:pt x="952" y="2524"/>
                  </a:lnTo>
                  <a:lnTo>
                    <a:pt x="965" y="2523"/>
                  </a:lnTo>
                  <a:lnTo>
                    <a:pt x="977" y="2519"/>
                  </a:lnTo>
                  <a:lnTo>
                    <a:pt x="987" y="2510"/>
                  </a:lnTo>
                  <a:lnTo>
                    <a:pt x="993" y="2499"/>
                  </a:lnTo>
                  <a:lnTo>
                    <a:pt x="1060" y="2339"/>
                  </a:lnTo>
                  <a:lnTo>
                    <a:pt x="1069" y="2322"/>
                  </a:lnTo>
                  <a:lnTo>
                    <a:pt x="1083" y="2309"/>
                  </a:lnTo>
                  <a:lnTo>
                    <a:pt x="1100" y="2300"/>
                  </a:lnTo>
                  <a:lnTo>
                    <a:pt x="1119" y="2296"/>
                  </a:lnTo>
                  <a:lnTo>
                    <a:pt x="1138" y="2297"/>
                  </a:lnTo>
                  <a:lnTo>
                    <a:pt x="1214" y="2309"/>
                  </a:lnTo>
                  <a:lnTo>
                    <a:pt x="1291" y="2315"/>
                  </a:lnTo>
                  <a:lnTo>
                    <a:pt x="1367" y="2316"/>
                  </a:lnTo>
                  <a:lnTo>
                    <a:pt x="1444" y="2309"/>
                  </a:lnTo>
                  <a:lnTo>
                    <a:pt x="1520" y="2297"/>
                  </a:lnTo>
                  <a:lnTo>
                    <a:pt x="1539" y="2296"/>
                  </a:lnTo>
                  <a:lnTo>
                    <a:pt x="1558" y="2300"/>
                  </a:lnTo>
                  <a:lnTo>
                    <a:pt x="1574" y="2308"/>
                  </a:lnTo>
                  <a:lnTo>
                    <a:pt x="1588" y="2322"/>
                  </a:lnTo>
                  <a:lnTo>
                    <a:pt x="1598" y="2339"/>
                  </a:lnTo>
                  <a:lnTo>
                    <a:pt x="1664" y="2499"/>
                  </a:lnTo>
                  <a:lnTo>
                    <a:pt x="1669" y="2508"/>
                  </a:lnTo>
                  <a:lnTo>
                    <a:pt x="1677" y="2517"/>
                  </a:lnTo>
                  <a:lnTo>
                    <a:pt x="1686" y="2522"/>
                  </a:lnTo>
                  <a:lnTo>
                    <a:pt x="1697" y="2524"/>
                  </a:lnTo>
                  <a:lnTo>
                    <a:pt x="1708" y="2524"/>
                  </a:lnTo>
                  <a:lnTo>
                    <a:pt x="1718" y="2522"/>
                  </a:lnTo>
                  <a:lnTo>
                    <a:pt x="1892" y="2450"/>
                  </a:lnTo>
                  <a:lnTo>
                    <a:pt x="1903" y="2443"/>
                  </a:lnTo>
                  <a:lnTo>
                    <a:pt x="1912" y="2433"/>
                  </a:lnTo>
                  <a:lnTo>
                    <a:pt x="1916" y="2420"/>
                  </a:lnTo>
                  <a:lnTo>
                    <a:pt x="1917" y="2408"/>
                  </a:lnTo>
                  <a:lnTo>
                    <a:pt x="1914" y="2395"/>
                  </a:lnTo>
                  <a:lnTo>
                    <a:pt x="1849" y="2235"/>
                  </a:lnTo>
                  <a:lnTo>
                    <a:pt x="1843" y="2216"/>
                  </a:lnTo>
                  <a:lnTo>
                    <a:pt x="1844" y="2197"/>
                  </a:lnTo>
                  <a:lnTo>
                    <a:pt x="1850" y="2179"/>
                  </a:lnTo>
                  <a:lnTo>
                    <a:pt x="1860" y="2164"/>
                  </a:lnTo>
                  <a:lnTo>
                    <a:pt x="1875" y="2150"/>
                  </a:lnTo>
                  <a:lnTo>
                    <a:pt x="1927" y="2113"/>
                  </a:lnTo>
                  <a:lnTo>
                    <a:pt x="1976" y="2072"/>
                  </a:lnTo>
                  <a:lnTo>
                    <a:pt x="2024" y="2028"/>
                  </a:lnTo>
                  <a:lnTo>
                    <a:pt x="2067" y="1982"/>
                  </a:lnTo>
                  <a:lnTo>
                    <a:pt x="2107" y="1932"/>
                  </a:lnTo>
                  <a:lnTo>
                    <a:pt x="2145" y="1879"/>
                  </a:lnTo>
                  <a:lnTo>
                    <a:pt x="2158" y="1866"/>
                  </a:lnTo>
                  <a:lnTo>
                    <a:pt x="2173" y="1855"/>
                  </a:lnTo>
                  <a:lnTo>
                    <a:pt x="2191" y="1850"/>
                  </a:lnTo>
                  <a:lnTo>
                    <a:pt x="2210" y="1850"/>
                  </a:lnTo>
                  <a:lnTo>
                    <a:pt x="2229" y="1854"/>
                  </a:lnTo>
                  <a:lnTo>
                    <a:pt x="2390" y="1921"/>
                  </a:lnTo>
                  <a:lnTo>
                    <a:pt x="2400" y="1923"/>
                  </a:lnTo>
                  <a:lnTo>
                    <a:pt x="2411" y="1923"/>
                  </a:lnTo>
                  <a:lnTo>
                    <a:pt x="2421" y="1921"/>
                  </a:lnTo>
                  <a:lnTo>
                    <a:pt x="2431" y="1914"/>
                  </a:lnTo>
                  <a:lnTo>
                    <a:pt x="2438" y="1907"/>
                  </a:lnTo>
                  <a:lnTo>
                    <a:pt x="2443" y="1897"/>
                  </a:lnTo>
                  <a:lnTo>
                    <a:pt x="2516" y="1724"/>
                  </a:lnTo>
                  <a:lnTo>
                    <a:pt x="2519" y="1710"/>
                  </a:lnTo>
                  <a:lnTo>
                    <a:pt x="2517" y="1698"/>
                  </a:lnTo>
                  <a:lnTo>
                    <a:pt x="2513" y="1686"/>
                  </a:lnTo>
                  <a:lnTo>
                    <a:pt x="2505" y="1675"/>
                  </a:lnTo>
                  <a:lnTo>
                    <a:pt x="2493" y="1669"/>
                  </a:lnTo>
                  <a:lnTo>
                    <a:pt x="2334" y="1602"/>
                  </a:lnTo>
                  <a:lnTo>
                    <a:pt x="2318" y="1593"/>
                  </a:lnTo>
                  <a:lnTo>
                    <a:pt x="2304" y="1580"/>
                  </a:lnTo>
                  <a:lnTo>
                    <a:pt x="2296" y="1565"/>
                  </a:lnTo>
                  <a:lnTo>
                    <a:pt x="2290" y="1547"/>
                  </a:lnTo>
                  <a:lnTo>
                    <a:pt x="2290" y="1530"/>
                  </a:lnTo>
                  <a:lnTo>
                    <a:pt x="2296" y="1512"/>
                  </a:lnTo>
                  <a:lnTo>
                    <a:pt x="2305" y="1495"/>
                  </a:lnTo>
                  <a:lnTo>
                    <a:pt x="2318" y="1482"/>
                  </a:lnTo>
                  <a:lnTo>
                    <a:pt x="2334" y="1472"/>
                  </a:lnTo>
                  <a:lnTo>
                    <a:pt x="2351" y="1468"/>
                  </a:lnTo>
                  <a:lnTo>
                    <a:pt x="2369" y="1468"/>
                  </a:lnTo>
                  <a:lnTo>
                    <a:pt x="2386" y="1472"/>
                  </a:lnTo>
                  <a:lnTo>
                    <a:pt x="2547" y="1539"/>
                  </a:lnTo>
                  <a:lnTo>
                    <a:pt x="2573" y="1553"/>
                  </a:lnTo>
                  <a:lnTo>
                    <a:pt x="2596" y="1570"/>
                  </a:lnTo>
                  <a:lnTo>
                    <a:pt x="2615" y="1590"/>
                  </a:lnTo>
                  <a:lnTo>
                    <a:pt x="2632" y="1612"/>
                  </a:lnTo>
                  <a:lnTo>
                    <a:pt x="2645" y="1637"/>
                  </a:lnTo>
                  <a:lnTo>
                    <a:pt x="2653" y="1664"/>
                  </a:lnTo>
                  <a:lnTo>
                    <a:pt x="2657" y="1691"/>
                  </a:lnTo>
                  <a:lnTo>
                    <a:pt x="2659" y="1720"/>
                  </a:lnTo>
                  <a:lnTo>
                    <a:pt x="2654" y="1748"/>
                  </a:lnTo>
                  <a:lnTo>
                    <a:pt x="2645" y="1777"/>
                  </a:lnTo>
                  <a:lnTo>
                    <a:pt x="2572" y="1951"/>
                  </a:lnTo>
                  <a:lnTo>
                    <a:pt x="2559" y="1977"/>
                  </a:lnTo>
                  <a:lnTo>
                    <a:pt x="2543" y="2000"/>
                  </a:lnTo>
                  <a:lnTo>
                    <a:pt x="2522" y="2020"/>
                  </a:lnTo>
                  <a:lnTo>
                    <a:pt x="2499" y="2037"/>
                  </a:lnTo>
                  <a:lnTo>
                    <a:pt x="2474" y="2049"/>
                  </a:lnTo>
                  <a:lnTo>
                    <a:pt x="2447" y="2058"/>
                  </a:lnTo>
                  <a:lnTo>
                    <a:pt x="2419" y="2063"/>
                  </a:lnTo>
                  <a:lnTo>
                    <a:pt x="2391" y="2063"/>
                  </a:lnTo>
                  <a:lnTo>
                    <a:pt x="2362" y="2058"/>
                  </a:lnTo>
                  <a:lnTo>
                    <a:pt x="2335" y="2049"/>
                  </a:lnTo>
                  <a:lnTo>
                    <a:pt x="2227" y="2005"/>
                  </a:lnTo>
                  <a:lnTo>
                    <a:pt x="2187" y="2056"/>
                  </a:lnTo>
                  <a:lnTo>
                    <a:pt x="2144" y="2104"/>
                  </a:lnTo>
                  <a:lnTo>
                    <a:pt x="2099" y="2150"/>
                  </a:lnTo>
                  <a:lnTo>
                    <a:pt x="2050" y="2193"/>
                  </a:lnTo>
                  <a:lnTo>
                    <a:pt x="1999" y="2233"/>
                  </a:lnTo>
                  <a:lnTo>
                    <a:pt x="2044" y="2341"/>
                  </a:lnTo>
                  <a:lnTo>
                    <a:pt x="2053" y="2370"/>
                  </a:lnTo>
                  <a:lnTo>
                    <a:pt x="2057" y="2397"/>
                  </a:lnTo>
                  <a:lnTo>
                    <a:pt x="2057" y="2426"/>
                  </a:lnTo>
                  <a:lnTo>
                    <a:pt x="2052" y="2454"/>
                  </a:lnTo>
                  <a:lnTo>
                    <a:pt x="2044" y="2481"/>
                  </a:lnTo>
                  <a:lnTo>
                    <a:pt x="2031" y="2505"/>
                  </a:lnTo>
                  <a:lnTo>
                    <a:pt x="2015" y="2528"/>
                  </a:lnTo>
                  <a:lnTo>
                    <a:pt x="1995" y="2548"/>
                  </a:lnTo>
                  <a:lnTo>
                    <a:pt x="1972" y="2565"/>
                  </a:lnTo>
                  <a:lnTo>
                    <a:pt x="1946" y="2579"/>
                  </a:lnTo>
                  <a:lnTo>
                    <a:pt x="1772" y="2651"/>
                  </a:lnTo>
                  <a:lnTo>
                    <a:pt x="1745" y="2659"/>
                  </a:lnTo>
                  <a:lnTo>
                    <a:pt x="1717" y="2663"/>
                  </a:lnTo>
                  <a:lnTo>
                    <a:pt x="1688" y="2663"/>
                  </a:lnTo>
                  <a:lnTo>
                    <a:pt x="1661" y="2659"/>
                  </a:lnTo>
                  <a:lnTo>
                    <a:pt x="1633" y="2651"/>
                  </a:lnTo>
                  <a:lnTo>
                    <a:pt x="1607" y="2638"/>
                  </a:lnTo>
                  <a:lnTo>
                    <a:pt x="1585" y="2621"/>
                  </a:lnTo>
                  <a:lnTo>
                    <a:pt x="1565" y="2601"/>
                  </a:lnTo>
                  <a:lnTo>
                    <a:pt x="1548" y="2578"/>
                  </a:lnTo>
                  <a:lnTo>
                    <a:pt x="1534" y="2553"/>
                  </a:lnTo>
                  <a:lnTo>
                    <a:pt x="1490" y="2444"/>
                  </a:lnTo>
                  <a:lnTo>
                    <a:pt x="1410" y="2453"/>
                  </a:lnTo>
                  <a:lnTo>
                    <a:pt x="1329" y="2456"/>
                  </a:lnTo>
                  <a:lnTo>
                    <a:pt x="1249" y="2453"/>
                  </a:lnTo>
                  <a:lnTo>
                    <a:pt x="1167" y="2444"/>
                  </a:lnTo>
                  <a:lnTo>
                    <a:pt x="1123" y="2553"/>
                  </a:lnTo>
                  <a:lnTo>
                    <a:pt x="1109" y="2579"/>
                  </a:lnTo>
                  <a:lnTo>
                    <a:pt x="1093" y="2602"/>
                  </a:lnTo>
                  <a:lnTo>
                    <a:pt x="1072" y="2621"/>
                  </a:lnTo>
                  <a:lnTo>
                    <a:pt x="1050" y="2638"/>
                  </a:lnTo>
                  <a:lnTo>
                    <a:pt x="1025" y="2651"/>
                  </a:lnTo>
                  <a:lnTo>
                    <a:pt x="999" y="2659"/>
                  </a:lnTo>
                  <a:lnTo>
                    <a:pt x="971" y="2663"/>
                  </a:lnTo>
                  <a:lnTo>
                    <a:pt x="943" y="2665"/>
                  </a:lnTo>
                  <a:lnTo>
                    <a:pt x="914" y="2659"/>
                  </a:lnTo>
                  <a:lnTo>
                    <a:pt x="886" y="2651"/>
                  </a:lnTo>
                  <a:lnTo>
                    <a:pt x="712" y="2578"/>
                  </a:lnTo>
                  <a:lnTo>
                    <a:pt x="687" y="2565"/>
                  </a:lnTo>
                  <a:lnTo>
                    <a:pt x="663" y="2548"/>
                  </a:lnTo>
                  <a:lnTo>
                    <a:pt x="643" y="2528"/>
                  </a:lnTo>
                  <a:lnTo>
                    <a:pt x="626" y="2505"/>
                  </a:lnTo>
                  <a:lnTo>
                    <a:pt x="614" y="2480"/>
                  </a:lnTo>
                  <a:lnTo>
                    <a:pt x="605" y="2452"/>
                  </a:lnTo>
                  <a:lnTo>
                    <a:pt x="600" y="2425"/>
                  </a:lnTo>
                  <a:lnTo>
                    <a:pt x="600" y="2396"/>
                  </a:lnTo>
                  <a:lnTo>
                    <a:pt x="605" y="2368"/>
                  </a:lnTo>
                  <a:lnTo>
                    <a:pt x="614" y="2340"/>
                  </a:lnTo>
                  <a:lnTo>
                    <a:pt x="658" y="2232"/>
                  </a:lnTo>
                  <a:lnTo>
                    <a:pt x="607" y="2192"/>
                  </a:lnTo>
                  <a:lnTo>
                    <a:pt x="559" y="2149"/>
                  </a:lnTo>
                  <a:lnTo>
                    <a:pt x="514" y="2103"/>
                  </a:lnTo>
                  <a:lnTo>
                    <a:pt x="470" y="2055"/>
                  </a:lnTo>
                  <a:lnTo>
                    <a:pt x="430" y="2004"/>
                  </a:lnTo>
                  <a:lnTo>
                    <a:pt x="323" y="2048"/>
                  </a:lnTo>
                  <a:lnTo>
                    <a:pt x="295" y="2058"/>
                  </a:lnTo>
                  <a:lnTo>
                    <a:pt x="268" y="2062"/>
                  </a:lnTo>
                  <a:lnTo>
                    <a:pt x="239" y="2062"/>
                  </a:lnTo>
                  <a:lnTo>
                    <a:pt x="211" y="2058"/>
                  </a:lnTo>
                  <a:lnTo>
                    <a:pt x="183" y="2048"/>
                  </a:lnTo>
                  <a:lnTo>
                    <a:pt x="158" y="2036"/>
                  </a:lnTo>
                  <a:lnTo>
                    <a:pt x="135" y="2019"/>
                  </a:lnTo>
                  <a:lnTo>
                    <a:pt x="115" y="1999"/>
                  </a:lnTo>
                  <a:lnTo>
                    <a:pt x="98" y="1976"/>
                  </a:lnTo>
                  <a:lnTo>
                    <a:pt x="85" y="1950"/>
                  </a:lnTo>
                  <a:lnTo>
                    <a:pt x="14" y="1776"/>
                  </a:lnTo>
                  <a:lnTo>
                    <a:pt x="5" y="1748"/>
                  </a:lnTo>
                  <a:lnTo>
                    <a:pt x="1" y="1721"/>
                  </a:lnTo>
                  <a:lnTo>
                    <a:pt x="1" y="1692"/>
                  </a:lnTo>
                  <a:lnTo>
                    <a:pt x="5" y="1665"/>
                  </a:lnTo>
                  <a:lnTo>
                    <a:pt x="14" y="1637"/>
                  </a:lnTo>
                  <a:lnTo>
                    <a:pt x="26" y="1611"/>
                  </a:lnTo>
                  <a:lnTo>
                    <a:pt x="43" y="1589"/>
                  </a:lnTo>
                  <a:lnTo>
                    <a:pt x="63" y="1569"/>
                  </a:lnTo>
                  <a:lnTo>
                    <a:pt x="86" y="1552"/>
                  </a:lnTo>
                  <a:lnTo>
                    <a:pt x="112" y="1538"/>
                  </a:lnTo>
                  <a:lnTo>
                    <a:pt x="220" y="1494"/>
                  </a:lnTo>
                  <a:lnTo>
                    <a:pt x="211" y="1413"/>
                  </a:lnTo>
                  <a:lnTo>
                    <a:pt x="208" y="1332"/>
                  </a:lnTo>
                  <a:lnTo>
                    <a:pt x="211" y="1252"/>
                  </a:lnTo>
                  <a:lnTo>
                    <a:pt x="220" y="1170"/>
                  </a:lnTo>
                  <a:lnTo>
                    <a:pt x="112" y="1126"/>
                  </a:lnTo>
                  <a:lnTo>
                    <a:pt x="85" y="1112"/>
                  </a:lnTo>
                  <a:lnTo>
                    <a:pt x="62" y="1095"/>
                  </a:lnTo>
                  <a:lnTo>
                    <a:pt x="43" y="1075"/>
                  </a:lnTo>
                  <a:lnTo>
                    <a:pt x="26" y="1052"/>
                  </a:lnTo>
                  <a:lnTo>
                    <a:pt x="14" y="1028"/>
                  </a:lnTo>
                  <a:lnTo>
                    <a:pt x="5" y="1001"/>
                  </a:lnTo>
                  <a:lnTo>
                    <a:pt x="1" y="973"/>
                  </a:lnTo>
                  <a:lnTo>
                    <a:pt x="0" y="945"/>
                  </a:lnTo>
                  <a:lnTo>
                    <a:pt x="5" y="917"/>
                  </a:lnTo>
                  <a:lnTo>
                    <a:pt x="14" y="888"/>
                  </a:lnTo>
                  <a:lnTo>
                    <a:pt x="86" y="714"/>
                  </a:lnTo>
                  <a:lnTo>
                    <a:pt x="100" y="687"/>
                  </a:lnTo>
                  <a:lnTo>
                    <a:pt x="117" y="664"/>
                  </a:lnTo>
                  <a:lnTo>
                    <a:pt x="137" y="645"/>
                  </a:lnTo>
                  <a:lnTo>
                    <a:pt x="160" y="628"/>
                  </a:lnTo>
                  <a:lnTo>
                    <a:pt x="185" y="615"/>
                  </a:lnTo>
                  <a:lnTo>
                    <a:pt x="212" y="607"/>
                  </a:lnTo>
                  <a:lnTo>
                    <a:pt x="239" y="603"/>
                  </a:lnTo>
                  <a:lnTo>
                    <a:pt x="268" y="602"/>
                  </a:lnTo>
                  <a:lnTo>
                    <a:pt x="296" y="606"/>
                  </a:lnTo>
                  <a:lnTo>
                    <a:pt x="324" y="615"/>
                  </a:lnTo>
                  <a:lnTo>
                    <a:pt x="431" y="660"/>
                  </a:lnTo>
                  <a:lnTo>
                    <a:pt x="472" y="609"/>
                  </a:lnTo>
                  <a:lnTo>
                    <a:pt x="515" y="560"/>
                  </a:lnTo>
                  <a:lnTo>
                    <a:pt x="561" y="515"/>
                  </a:lnTo>
                  <a:lnTo>
                    <a:pt x="608" y="472"/>
                  </a:lnTo>
                  <a:lnTo>
                    <a:pt x="660" y="432"/>
                  </a:lnTo>
                  <a:lnTo>
                    <a:pt x="615" y="324"/>
                  </a:lnTo>
                  <a:lnTo>
                    <a:pt x="606" y="296"/>
                  </a:lnTo>
                  <a:lnTo>
                    <a:pt x="602" y="268"/>
                  </a:lnTo>
                  <a:lnTo>
                    <a:pt x="602" y="240"/>
                  </a:lnTo>
                  <a:lnTo>
                    <a:pt x="606" y="212"/>
                  </a:lnTo>
                  <a:lnTo>
                    <a:pt x="615" y="184"/>
                  </a:lnTo>
                  <a:lnTo>
                    <a:pt x="629" y="159"/>
                  </a:lnTo>
                  <a:lnTo>
                    <a:pt x="645" y="136"/>
                  </a:lnTo>
                  <a:lnTo>
                    <a:pt x="665" y="116"/>
                  </a:lnTo>
                  <a:lnTo>
                    <a:pt x="689" y="99"/>
                  </a:lnTo>
                  <a:lnTo>
                    <a:pt x="714" y="86"/>
                  </a:lnTo>
                  <a:lnTo>
                    <a:pt x="887" y="14"/>
                  </a:lnTo>
                  <a:lnTo>
                    <a:pt x="910" y="7"/>
                  </a:lnTo>
                  <a:lnTo>
                    <a:pt x="933" y="1"/>
                  </a:lnTo>
                  <a:lnTo>
                    <a:pt x="9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8" name="Freeform 251"/>
            <p:cNvSpPr/>
            <p:nvPr/>
          </p:nvSpPr>
          <p:spPr bwMode="auto">
            <a:xfrm>
              <a:off x="3532188" y="3709988"/>
              <a:ext cx="180975" cy="180975"/>
            </a:xfrm>
            <a:custGeom>
              <a:avLst/>
              <a:gdLst>
                <a:gd name="T0" fmla="*/ 568 w 1141"/>
                <a:gd name="T1" fmla="*/ 0 h 1143"/>
                <a:gd name="T2" fmla="*/ 602 w 1141"/>
                <a:gd name="T3" fmla="*/ 10 h 1143"/>
                <a:gd name="T4" fmla="*/ 628 w 1141"/>
                <a:gd name="T5" fmla="*/ 34 h 1143"/>
                <a:gd name="T6" fmla="*/ 637 w 1141"/>
                <a:gd name="T7" fmla="*/ 70 h 1143"/>
                <a:gd name="T8" fmla="*/ 629 w 1141"/>
                <a:gd name="T9" fmla="*/ 105 h 1143"/>
                <a:gd name="T10" fmla="*/ 603 w 1141"/>
                <a:gd name="T11" fmla="*/ 131 h 1143"/>
                <a:gd name="T12" fmla="*/ 569 w 1141"/>
                <a:gd name="T13" fmla="*/ 141 h 1143"/>
                <a:gd name="T14" fmla="*/ 470 w 1141"/>
                <a:gd name="T15" fmla="*/ 152 h 1143"/>
                <a:gd name="T16" fmla="*/ 380 w 1141"/>
                <a:gd name="T17" fmla="*/ 186 h 1143"/>
                <a:gd name="T18" fmla="*/ 300 w 1141"/>
                <a:gd name="T19" fmla="*/ 238 h 1143"/>
                <a:gd name="T20" fmla="*/ 233 w 1141"/>
                <a:gd name="T21" fmla="*/ 305 h 1143"/>
                <a:gd name="T22" fmla="*/ 184 w 1141"/>
                <a:gd name="T23" fmla="*/ 385 h 1143"/>
                <a:gd name="T24" fmla="*/ 152 w 1141"/>
                <a:gd name="T25" fmla="*/ 476 h 1143"/>
                <a:gd name="T26" fmla="*/ 141 w 1141"/>
                <a:gd name="T27" fmla="*/ 575 h 1143"/>
                <a:gd name="T28" fmla="*/ 154 w 1141"/>
                <a:gd name="T29" fmla="*/ 681 h 1143"/>
                <a:gd name="T30" fmla="*/ 192 w 1141"/>
                <a:gd name="T31" fmla="*/ 776 h 1143"/>
                <a:gd name="T32" fmla="*/ 250 w 1141"/>
                <a:gd name="T33" fmla="*/ 859 h 1143"/>
                <a:gd name="T34" fmla="*/ 326 w 1141"/>
                <a:gd name="T35" fmla="*/ 926 h 1143"/>
                <a:gd name="T36" fmla="*/ 417 w 1141"/>
                <a:gd name="T37" fmla="*/ 975 h 1143"/>
                <a:gd name="T38" fmla="*/ 517 w 1141"/>
                <a:gd name="T39" fmla="*/ 1000 h 1143"/>
                <a:gd name="T40" fmla="*/ 574 w 1141"/>
                <a:gd name="T41" fmla="*/ 1003 h 1143"/>
                <a:gd name="T42" fmla="*/ 670 w 1141"/>
                <a:gd name="T43" fmla="*/ 992 h 1143"/>
                <a:gd name="T44" fmla="*/ 760 w 1141"/>
                <a:gd name="T45" fmla="*/ 960 h 1143"/>
                <a:gd name="T46" fmla="*/ 841 w 1141"/>
                <a:gd name="T47" fmla="*/ 908 h 1143"/>
                <a:gd name="T48" fmla="*/ 909 w 1141"/>
                <a:gd name="T49" fmla="*/ 837 h 1143"/>
                <a:gd name="T50" fmla="*/ 960 w 1141"/>
                <a:gd name="T51" fmla="*/ 756 h 1143"/>
                <a:gd name="T52" fmla="*/ 990 w 1141"/>
                <a:gd name="T53" fmla="*/ 665 h 1143"/>
                <a:gd name="T54" fmla="*/ 1001 w 1141"/>
                <a:gd name="T55" fmla="*/ 569 h 1143"/>
                <a:gd name="T56" fmla="*/ 1011 w 1141"/>
                <a:gd name="T57" fmla="*/ 533 h 1143"/>
                <a:gd name="T58" fmla="*/ 1035 w 1141"/>
                <a:gd name="T59" fmla="*/ 507 h 1143"/>
                <a:gd name="T60" fmla="*/ 1071 w 1141"/>
                <a:gd name="T61" fmla="*/ 498 h 1143"/>
                <a:gd name="T62" fmla="*/ 1090 w 1141"/>
                <a:gd name="T63" fmla="*/ 500 h 1143"/>
                <a:gd name="T64" fmla="*/ 1120 w 1141"/>
                <a:gd name="T65" fmla="*/ 518 h 1143"/>
                <a:gd name="T66" fmla="*/ 1139 w 1141"/>
                <a:gd name="T67" fmla="*/ 549 h 1143"/>
                <a:gd name="T68" fmla="*/ 1139 w 1141"/>
                <a:gd name="T69" fmla="*/ 624 h 1143"/>
                <a:gd name="T70" fmla="*/ 1118 w 1141"/>
                <a:gd name="T71" fmla="*/ 734 h 1143"/>
                <a:gd name="T72" fmla="*/ 1076 w 1141"/>
                <a:gd name="T73" fmla="*/ 837 h 1143"/>
                <a:gd name="T74" fmla="*/ 1015 w 1141"/>
                <a:gd name="T75" fmla="*/ 930 h 1143"/>
                <a:gd name="T76" fmla="*/ 936 w 1141"/>
                <a:gd name="T77" fmla="*/ 1011 h 1143"/>
                <a:gd name="T78" fmla="*/ 843 w 1141"/>
                <a:gd name="T79" fmla="*/ 1074 h 1143"/>
                <a:gd name="T80" fmla="*/ 741 w 1141"/>
                <a:gd name="T81" fmla="*/ 1117 h 1143"/>
                <a:gd name="T82" fmla="*/ 631 w 1141"/>
                <a:gd name="T83" fmla="*/ 1139 h 1143"/>
                <a:gd name="T84" fmla="*/ 571 w 1141"/>
                <a:gd name="T85" fmla="*/ 1143 h 1143"/>
                <a:gd name="T86" fmla="*/ 448 w 1141"/>
                <a:gd name="T87" fmla="*/ 1130 h 1143"/>
                <a:gd name="T88" fmla="*/ 337 w 1141"/>
                <a:gd name="T89" fmla="*/ 1093 h 1143"/>
                <a:gd name="T90" fmla="*/ 235 w 1141"/>
                <a:gd name="T91" fmla="*/ 1034 h 1143"/>
                <a:gd name="T92" fmla="*/ 149 w 1141"/>
                <a:gd name="T93" fmla="*/ 956 h 1143"/>
                <a:gd name="T94" fmla="*/ 79 w 1141"/>
                <a:gd name="T95" fmla="*/ 863 h 1143"/>
                <a:gd name="T96" fmla="*/ 30 w 1141"/>
                <a:gd name="T97" fmla="*/ 755 h 1143"/>
                <a:gd name="T98" fmla="*/ 3 w 1141"/>
                <a:gd name="T99" fmla="*/ 637 h 1143"/>
                <a:gd name="T100" fmla="*/ 2 w 1141"/>
                <a:gd name="T101" fmla="*/ 517 h 1143"/>
                <a:gd name="T102" fmla="*/ 25 w 1141"/>
                <a:gd name="T103" fmla="*/ 406 h 1143"/>
                <a:gd name="T104" fmla="*/ 67 w 1141"/>
                <a:gd name="T105" fmla="*/ 302 h 1143"/>
                <a:gd name="T106" fmla="*/ 128 w 1141"/>
                <a:gd name="T107" fmla="*/ 212 h 1143"/>
                <a:gd name="T108" fmla="*/ 205 w 1141"/>
                <a:gd name="T109" fmla="*/ 133 h 1143"/>
                <a:gd name="T110" fmla="*/ 296 w 1141"/>
                <a:gd name="T111" fmla="*/ 71 h 1143"/>
                <a:gd name="T112" fmla="*/ 397 w 1141"/>
                <a:gd name="T113" fmla="*/ 27 h 1143"/>
                <a:gd name="T114" fmla="*/ 509 w 1141"/>
                <a:gd name="T115" fmla="*/ 3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41" h="1143">
                  <a:moveTo>
                    <a:pt x="567" y="0"/>
                  </a:moveTo>
                  <a:lnTo>
                    <a:pt x="568" y="0"/>
                  </a:lnTo>
                  <a:lnTo>
                    <a:pt x="586" y="2"/>
                  </a:lnTo>
                  <a:lnTo>
                    <a:pt x="602" y="10"/>
                  </a:lnTo>
                  <a:lnTo>
                    <a:pt x="617" y="20"/>
                  </a:lnTo>
                  <a:lnTo>
                    <a:pt x="628" y="34"/>
                  </a:lnTo>
                  <a:lnTo>
                    <a:pt x="635" y="51"/>
                  </a:lnTo>
                  <a:lnTo>
                    <a:pt x="637" y="70"/>
                  </a:lnTo>
                  <a:lnTo>
                    <a:pt x="635" y="88"/>
                  </a:lnTo>
                  <a:lnTo>
                    <a:pt x="629" y="105"/>
                  </a:lnTo>
                  <a:lnTo>
                    <a:pt x="618" y="120"/>
                  </a:lnTo>
                  <a:lnTo>
                    <a:pt x="603" y="131"/>
                  </a:lnTo>
                  <a:lnTo>
                    <a:pt x="587" y="138"/>
                  </a:lnTo>
                  <a:lnTo>
                    <a:pt x="569" y="141"/>
                  </a:lnTo>
                  <a:lnTo>
                    <a:pt x="518" y="144"/>
                  </a:lnTo>
                  <a:lnTo>
                    <a:pt x="470" y="152"/>
                  </a:lnTo>
                  <a:lnTo>
                    <a:pt x="423" y="167"/>
                  </a:lnTo>
                  <a:lnTo>
                    <a:pt x="380" y="186"/>
                  </a:lnTo>
                  <a:lnTo>
                    <a:pt x="338" y="209"/>
                  </a:lnTo>
                  <a:lnTo>
                    <a:pt x="300" y="238"/>
                  </a:lnTo>
                  <a:lnTo>
                    <a:pt x="265" y="270"/>
                  </a:lnTo>
                  <a:lnTo>
                    <a:pt x="233" y="305"/>
                  </a:lnTo>
                  <a:lnTo>
                    <a:pt x="207" y="344"/>
                  </a:lnTo>
                  <a:lnTo>
                    <a:pt x="184" y="385"/>
                  </a:lnTo>
                  <a:lnTo>
                    <a:pt x="165" y="429"/>
                  </a:lnTo>
                  <a:lnTo>
                    <a:pt x="152" y="476"/>
                  </a:lnTo>
                  <a:lnTo>
                    <a:pt x="144" y="524"/>
                  </a:lnTo>
                  <a:lnTo>
                    <a:pt x="141" y="575"/>
                  </a:lnTo>
                  <a:lnTo>
                    <a:pt x="145" y="629"/>
                  </a:lnTo>
                  <a:lnTo>
                    <a:pt x="154" y="681"/>
                  </a:lnTo>
                  <a:lnTo>
                    <a:pt x="171" y="729"/>
                  </a:lnTo>
                  <a:lnTo>
                    <a:pt x="192" y="776"/>
                  </a:lnTo>
                  <a:lnTo>
                    <a:pt x="220" y="819"/>
                  </a:lnTo>
                  <a:lnTo>
                    <a:pt x="250" y="859"/>
                  </a:lnTo>
                  <a:lnTo>
                    <a:pt x="286" y="895"/>
                  </a:lnTo>
                  <a:lnTo>
                    <a:pt x="326" y="926"/>
                  </a:lnTo>
                  <a:lnTo>
                    <a:pt x="369" y="952"/>
                  </a:lnTo>
                  <a:lnTo>
                    <a:pt x="417" y="975"/>
                  </a:lnTo>
                  <a:lnTo>
                    <a:pt x="465" y="990"/>
                  </a:lnTo>
                  <a:lnTo>
                    <a:pt x="517" y="1000"/>
                  </a:lnTo>
                  <a:lnTo>
                    <a:pt x="571" y="1003"/>
                  </a:lnTo>
                  <a:lnTo>
                    <a:pt x="574" y="1003"/>
                  </a:lnTo>
                  <a:lnTo>
                    <a:pt x="622" y="1000"/>
                  </a:lnTo>
                  <a:lnTo>
                    <a:pt x="670" y="992"/>
                  </a:lnTo>
                  <a:lnTo>
                    <a:pt x="716" y="978"/>
                  </a:lnTo>
                  <a:lnTo>
                    <a:pt x="760" y="960"/>
                  </a:lnTo>
                  <a:lnTo>
                    <a:pt x="802" y="936"/>
                  </a:lnTo>
                  <a:lnTo>
                    <a:pt x="841" y="908"/>
                  </a:lnTo>
                  <a:lnTo>
                    <a:pt x="877" y="874"/>
                  </a:lnTo>
                  <a:lnTo>
                    <a:pt x="909" y="837"/>
                  </a:lnTo>
                  <a:lnTo>
                    <a:pt x="937" y="798"/>
                  </a:lnTo>
                  <a:lnTo>
                    <a:pt x="960" y="756"/>
                  </a:lnTo>
                  <a:lnTo>
                    <a:pt x="978" y="711"/>
                  </a:lnTo>
                  <a:lnTo>
                    <a:pt x="990" y="665"/>
                  </a:lnTo>
                  <a:lnTo>
                    <a:pt x="999" y="617"/>
                  </a:lnTo>
                  <a:lnTo>
                    <a:pt x="1001" y="569"/>
                  </a:lnTo>
                  <a:lnTo>
                    <a:pt x="1003" y="550"/>
                  </a:lnTo>
                  <a:lnTo>
                    <a:pt x="1011" y="533"/>
                  </a:lnTo>
                  <a:lnTo>
                    <a:pt x="1021" y="518"/>
                  </a:lnTo>
                  <a:lnTo>
                    <a:pt x="1035" y="507"/>
                  </a:lnTo>
                  <a:lnTo>
                    <a:pt x="1052" y="500"/>
                  </a:lnTo>
                  <a:lnTo>
                    <a:pt x="1071" y="498"/>
                  </a:lnTo>
                  <a:lnTo>
                    <a:pt x="1071" y="498"/>
                  </a:lnTo>
                  <a:lnTo>
                    <a:pt x="1090" y="500"/>
                  </a:lnTo>
                  <a:lnTo>
                    <a:pt x="1106" y="507"/>
                  </a:lnTo>
                  <a:lnTo>
                    <a:pt x="1120" y="518"/>
                  </a:lnTo>
                  <a:lnTo>
                    <a:pt x="1132" y="532"/>
                  </a:lnTo>
                  <a:lnTo>
                    <a:pt x="1139" y="549"/>
                  </a:lnTo>
                  <a:lnTo>
                    <a:pt x="1141" y="567"/>
                  </a:lnTo>
                  <a:lnTo>
                    <a:pt x="1139" y="624"/>
                  </a:lnTo>
                  <a:lnTo>
                    <a:pt x="1131" y="680"/>
                  </a:lnTo>
                  <a:lnTo>
                    <a:pt x="1118" y="734"/>
                  </a:lnTo>
                  <a:lnTo>
                    <a:pt x="1099" y="786"/>
                  </a:lnTo>
                  <a:lnTo>
                    <a:pt x="1076" y="837"/>
                  </a:lnTo>
                  <a:lnTo>
                    <a:pt x="1047" y="885"/>
                  </a:lnTo>
                  <a:lnTo>
                    <a:pt x="1015" y="930"/>
                  </a:lnTo>
                  <a:lnTo>
                    <a:pt x="977" y="972"/>
                  </a:lnTo>
                  <a:lnTo>
                    <a:pt x="936" y="1011"/>
                  </a:lnTo>
                  <a:lnTo>
                    <a:pt x="890" y="1044"/>
                  </a:lnTo>
                  <a:lnTo>
                    <a:pt x="843" y="1074"/>
                  </a:lnTo>
                  <a:lnTo>
                    <a:pt x="792" y="1098"/>
                  </a:lnTo>
                  <a:lnTo>
                    <a:pt x="741" y="1117"/>
                  </a:lnTo>
                  <a:lnTo>
                    <a:pt x="687" y="1131"/>
                  </a:lnTo>
                  <a:lnTo>
                    <a:pt x="631" y="1139"/>
                  </a:lnTo>
                  <a:lnTo>
                    <a:pt x="575" y="1143"/>
                  </a:lnTo>
                  <a:lnTo>
                    <a:pt x="571" y="1143"/>
                  </a:lnTo>
                  <a:lnTo>
                    <a:pt x="509" y="1139"/>
                  </a:lnTo>
                  <a:lnTo>
                    <a:pt x="448" y="1130"/>
                  </a:lnTo>
                  <a:lnTo>
                    <a:pt x="392" y="1114"/>
                  </a:lnTo>
                  <a:lnTo>
                    <a:pt x="337" y="1093"/>
                  </a:lnTo>
                  <a:lnTo>
                    <a:pt x="284" y="1065"/>
                  </a:lnTo>
                  <a:lnTo>
                    <a:pt x="235" y="1034"/>
                  </a:lnTo>
                  <a:lnTo>
                    <a:pt x="190" y="997"/>
                  </a:lnTo>
                  <a:lnTo>
                    <a:pt x="149" y="956"/>
                  </a:lnTo>
                  <a:lnTo>
                    <a:pt x="112" y="911"/>
                  </a:lnTo>
                  <a:lnTo>
                    <a:pt x="79" y="863"/>
                  </a:lnTo>
                  <a:lnTo>
                    <a:pt x="52" y="810"/>
                  </a:lnTo>
                  <a:lnTo>
                    <a:pt x="30" y="755"/>
                  </a:lnTo>
                  <a:lnTo>
                    <a:pt x="14" y="698"/>
                  </a:lnTo>
                  <a:lnTo>
                    <a:pt x="3" y="637"/>
                  </a:lnTo>
                  <a:lnTo>
                    <a:pt x="0" y="575"/>
                  </a:lnTo>
                  <a:lnTo>
                    <a:pt x="2" y="517"/>
                  </a:lnTo>
                  <a:lnTo>
                    <a:pt x="11" y="461"/>
                  </a:lnTo>
                  <a:lnTo>
                    <a:pt x="25" y="406"/>
                  </a:lnTo>
                  <a:lnTo>
                    <a:pt x="44" y="353"/>
                  </a:lnTo>
                  <a:lnTo>
                    <a:pt x="67" y="302"/>
                  </a:lnTo>
                  <a:lnTo>
                    <a:pt x="95" y="256"/>
                  </a:lnTo>
                  <a:lnTo>
                    <a:pt x="128" y="212"/>
                  </a:lnTo>
                  <a:lnTo>
                    <a:pt x="165" y="170"/>
                  </a:lnTo>
                  <a:lnTo>
                    <a:pt x="205" y="133"/>
                  </a:lnTo>
                  <a:lnTo>
                    <a:pt x="248" y="100"/>
                  </a:lnTo>
                  <a:lnTo>
                    <a:pt x="296" y="71"/>
                  </a:lnTo>
                  <a:lnTo>
                    <a:pt x="345" y="47"/>
                  </a:lnTo>
                  <a:lnTo>
                    <a:pt x="397" y="27"/>
                  </a:lnTo>
                  <a:lnTo>
                    <a:pt x="452" y="12"/>
                  </a:lnTo>
                  <a:lnTo>
                    <a:pt x="509" y="3"/>
                  </a:lnTo>
                  <a:lnTo>
                    <a:pt x="5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9" name="Freeform 252"/>
            <p:cNvSpPr>
              <a:spLocks noEditPoints="1"/>
            </p:cNvSpPr>
            <p:nvPr/>
          </p:nvSpPr>
          <p:spPr bwMode="auto">
            <a:xfrm>
              <a:off x="3636963" y="3463925"/>
              <a:ext cx="325438" cy="327025"/>
            </a:xfrm>
            <a:custGeom>
              <a:avLst/>
              <a:gdLst>
                <a:gd name="T0" fmla="*/ 946 w 2054"/>
                <a:gd name="T1" fmla="*/ 277 h 2059"/>
                <a:gd name="T2" fmla="*/ 785 w 2054"/>
                <a:gd name="T3" fmla="*/ 375 h 2059"/>
                <a:gd name="T4" fmla="*/ 568 w 2054"/>
                <a:gd name="T5" fmla="*/ 453 h 2059"/>
                <a:gd name="T6" fmla="*/ 451 w 2054"/>
                <a:gd name="T7" fmla="*/ 350 h 2059"/>
                <a:gd name="T8" fmla="*/ 349 w 2054"/>
                <a:gd name="T9" fmla="*/ 461 h 2059"/>
                <a:gd name="T10" fmla="*/ 449 w 2054"/>
                <a:gd name="T11" fmla="*/ 642 h 2059"/>
                <a:gd name="T12" fmla="*/ 327 w 2054"/>
                <a:gd name="T13" fmla="*/ 926 h 2059"/>
                <a:gd name="T14" fmla="*/ 142 w 2054"/>
                <a:gd name="T15" fmla="*/ 952 h 2059"/>
                <a:gd name="T16" fmla="*/ 147 w 2054"/>
                <a:gd name="T17" fmla="*/ 1108 h 2059"/>
                <a:gd name="T18" fmla="*/ 345 w 2054"/>
                <a:gd name="T19" fmla="*/ 1165 h 2059"/>
                <a:gd name="T20" fmla="*/ 460 w 2054"/>
                <a:gd name="T21" fmla="*/ 1451 h 2059"/>
                <a:gd name="T22" fmla="*/ 347 w 2054"/>
                <a:gd name="T23" fmla="*/ 1600 h 2059"/>
                <a:gd name="T24" fmla="*/ 455 w 2054"/>
                <a:gd name="T25" fmla="*/ 1708 h 2059"/>
                <a:gd name="T26" fmla="*/ 604 w 2054"/>
                <a:gd name="T27" fmla="*/ 1595 h 2059"/>
                <a:gd name="T28" fmla="*/ 889 w 2054"/>
                <a:gd name="T29" fmla="*/ 1711 h 2059"/>
                <a:gd name="T30" fmla="*/ 947 w 2054"/>
                <a:gd name="T31" fmla="*/ 1909 h 2059"/>
                <a:gd name="T32" fmla="*/ 1101 w 2054"/>
                <a:gd name="T33" fmla="*/ 1914 h 2059"/>
                <a:gd name="T34" fmla="*/ 1129 w 2054"/>
                <a:gd name="T35" fmla="*/ 1728 h 2059"/>
                <a:gd name="T36" fmla="*/ 1411 w 2054"/>
                <a:gd name="T37" fmla="*/ 1607 h 2059"/>
                <a:gd name="T38" fmla="*/ 1592 w 2054"/>
                <a:gd name="T39" fmla="*/ 1708 h 2059"/>
                <a:gd name="T40" fmla="*/ 1702 w 2054"/>
                <a:gd name="T41" fmla="*/ 1607 h 2059"/>
                <a:gd name="T42" fmla="*/ 1594 w 2054"/>
                <a:gd name="T43" fmla="*/ 1471 h 2059"/>
                <a:gd name="T44" fmla="*/ 1694 w 2054"/>
                <a:gd name="T45" fmla="*/ 1220 h 2059"/>
                <a:gd name="T46" fmla="*/ 1902 w 2054"/>
                <a:gd name="T47" fmla="*/ 1110 h 2059"/>
                <a:gd name="T48" fmla="*/ 1912 w 2054"/>
                <a:gd name="T49" fmla="*/ 958 h 2059"/>
                <a:gd name="T50" fmla="*/ 1739 w 2054"/>
                <a:gd name="T51" fmla="*/ 939 h 2059"/>
                <a:gd name="T52" fmla="*/ 1633 w 2054"/>
                <a:gd name="T53" fmla="*/ 689 h 2059"/>
                <a:gd name="T54" fmla="*/ 1700 w 2054"/>
                <a:gd name="T55" fmla="*/ 465 h 2059"/>
                <a:gd name="T56" fmla="*/ 1601 w 2054"/>
                <a:gd name="T57" fmla="*/ 351 h 2059"/>
                <a:gd name="T58" fmla="*/ 1485 w 2054"/>
                <a:gd name="T59" fmla="*/ 454 h 2059"/>
                <a:gd name="T60" fmla="*/ 1267 w 2054"/>
                <a:gd name="T61" fmla="*/ 376 h 2059"/>
                <a:gd name="T62" fmla="*/ 1106 w 2054"/>
                <a:gd name="T63" fmla="*/ 278 h 2059"/>
                <a:gd name="T64" fmla="*/ 958 w 2054"/>
                <a:gd name="T65" fmla="*/ 141 h 2059"/>
                <a:gd name="T66" fmla="*/ 1220 w 2054"/>
                <a:gd name="T67" fmla="*/ 68 h 2059"/>
                <a:gd name="T68" fmla="*/ 1394 w 2054"/>
                <a:gd name="T69" fmla="*/ 278 h 2059"/>
                <a:gd name="T70" fmla="*/ 1597 w 2054"/>
                <a:gd name="T71" fmla="*/ 209 h 2059"/>
                <a:gd name="T72" fmla="*/ 1831 w 2054"/>
                <a:gd name="T73" fmla="*/ 394 h 2059"/>
                <a:gd name="T74" fmla="*/ 1800 w 2054"/>
                <a:gd name="T75" fmla="*/ 565 h 2059"/>
                <a:gd name="T76" fmla="*/ 1932 w 2054"/>
                <a:gd name="T77" fmla="*/ 812 h 2059"/>
                <a:gd name="T78" fmla="*/ 2054 w 2054"/>
                <a:gd name="T79" fmla="*/ 961 h 2059"/>
                <a:gd name="T80" fmla="*/ 1961 w 2054"/>
                <a:gd name="T81" fmla="*/ 1238 h 2059"/>
                <a:gd name="T82" fmla="*/ 1751 w 2054"/>
                <a:gd name="T83" fmla="*/ 1445 h 2059"/>
                <a:gd name="T84" fmla="*/ 1839 w 2054"/>
                <a:gd name="T85" fmla="*/ 1640 h 2059"/>
                <a:gd name="T86" fmla="*/ 1644 w 2054"/>
                <a:gd name="T87" fmla="*/ 1842 h 2059"/>
                <a:gd name="T88" fmla="*/ 1441 w 2054"/>
                <a:gd name="T89" fmla="*/ 1756 h 2059"/>
                <a:gd name="T90" fmla="*/ 1235 w 2054"/>
                <a:gd name="T91" fmla="*/ 1966 h 2059"/>
                <a:gd name="T92" fmla="*/ 958 w 2054"/>
                <a:gd name="T93" fmla="*/ 2059 h 2059"/>
                <a:gd name="T94" fmla="*/ 810 w 2054"/>
                <a:gd name="T95" fmla="*/ 1937 h 2059"/>
                <a:gd name="T96" fmla="*/ 563 w 2054"/>
                <a:gd name="T97" fmla="*/ 1805 h 2059"/>
                <a:gd name="T98" fmla="*/ 398 w 2054"/>
                <a:gd name="T99" fmla="*/ 1838 h 2059"/>
                <a:gd name="T100" fmla="*/ 210 w 2054"/>
                <a:gd name="T101" fmla="*/ 1626 h 2059"/>
                <a:gd name="T102" fmla="*/ 278 w 2054"/>
                <a:gd name="T103" fmla="*/ 1398 h 2059"/>
                <a:gd name="T104" fmla="*/ 67 w 2054"/>
                <a:gd name="T105" fmla="*/ 1224 h 2059"/>
                <a:gd name="T106" fmla="*/ 2 w 2054"/>
                <a:gd name="T107" fmla="*/ 930 h 2059"/>
                <a:gd name="T108" fmla="*/ 151 w 2054"/>
                <a:gd name="T109" fmla="*/ 809 h 2059"/>
                <a:gd name="T110" fmla="*/ 237 w 2054"/>
                <a:gd name="T111" fmla="*/ 547 h 2059"/>
                <a:gd name="T112" fmla="*/ 233 w 2054"/>
                <a:gd name="T113" fmla="*/ 373 h 2059"/>
                <a:gd name="T114" fmla="*/ 456 w 2054"/>
                <a:gd name="T115" fmla="*/ 209 h 2059"/>
                <a:gd name="T116" fmla="*/ 707 w 2054"/>
                <a:gd name="T117" fmla="*/ 257 h 2059"/>
                <a:gd name="T118" fmla="*/ 851 w 2054"/>
                <a:gd name="T119" fmla="*/ 45 h 2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54" h="2059">
                  <a:moveTo>
                    <a:pt x="958" y="141"/>
                  </a:moveTo>
                  <a:lnTo>
                    <a:pt x="954" y="142"/>
                  </a:lnTo>
                  <a:lnTo>
                    <a:pt x="951" y="143"/>
                  </a:lnTo>
                  <a:lnTo>
                    <a:pt x="948" y="146"/>
                  </a:lnTo>
                  <a:lnTo>
                    <a:pt x="947" y="149"/>
                  </a:lnTo>
                  <a:lnTo>
                    <a:pt x="946" y="152"/>
                  </a:lnTo>
                  <a:lnTo>
                    <a:pt x="946" y="277"/>
                  </a:lnTo>
                  <a:lnTo>
                    <a:pt x="943" y="296"/>
                  </a:lnTo>
                  <a:lnTo>
                    <a:pt x="936" y="313"/>
                  </a:lnTo>
                  <a:lnTo>
                    <a:pt x="924" y="328"/>
                  </a:lnTo>
                  <a:lnTo>
                    <a:pt x="908" y="339"/>
                  </a:lnTo>
                  <a:lnTo>
                    <a:pt x="889" y="346"/>
                  </a:lnTo>
                  <a:lnTo>
                    <a:pt x="837" y="358"/>
                  </a:lnTo>
                  <a:lnTo>
                    <a:pt x="785" y="375"/>
                  </a:lnTo>
                  <a:lnTo>
                    <a:pt x="735" y="395"/>
                  </a:lnTo>
                  <a:lnTo>
                    <a:pt x="687" y="421"/>
                  </a:lnTo>
                  <a:lnTo>
                    <a:pt x="640" y="449"/>
                  </a:lnTo>
                  <a:lnTo>
                    <a:pt x="623" y="458"/>
                  </a:lnTo>
                  <a:lnTo>
                    <a:pt x="604" y="461"/>
                  </a:lnTo>
                  <a:lnTo>
                    <a:pt x="585" y="459"/>
                  </a:lnTo>
                  <a:lnTo>
                    <a:pt x="568" y="453"/>
                  </a:lnTo>
                  <a:lnTo>
                    <a:pt x="552" y="441"/>
                  </a:lnTo>
                  <a:lnTo>
                    <a:pt x="463" y="352"/>
                  </a:lnTo>
                  <a:lnTo>
                    <a:pt x="460" y="350"/>
                  </a:lnTo>
                  <a:lnTo>
                    <a:pt x="458" y="349"/>
                  </a:lnTo>
                  <a:lnTo>
                    <a:pt x="455" y="348"/>
                  </a:lnTo>
                  <a:lnTo>
                    <a:pt x="453" y="349"/>
                  </a:lnTo>
                  <a:lnTo>
                    <a:pt x="451" y="350"/>
                  </a:lnTo>
                  <a:lnTo>
                    <a:pt x="447" y="352"/>
                  </a:lnTo>
                  <a:lnTo>
                    <a:pt x="352" y="448"/>
                  </a:lnTo>
                  <a:lnTo>
                    <a:pt x="349" y="451"/>
                  </a:lnTo>
                  <a:lnTo>
                    <a:pt x="348" y="454"/>
                  </a:lnTo>
                  <a:lnTo>
                    <a:pt x="347" y="457"/>
                  </a:lnTo>
                  <a:lnTo>
                    <a:pt x="348" y="459"/>
                  </a:lnTo>
                  <a:lnTo>
                    <a:pt x="349" y="461"/>
                  </a:lnTo>
                  <a:lnTo>
                    <a:pt x="352" y="464"/>
                  </a:lnTo>
                  <a:lnTo>
                    <a:pt x="440" y="553"/>
                  </a:lnTo>
                  <a:lnTo>
                    <a:pt x="452" y="569"/>
                  </a:lnTo>
                  <a:lnTo>
                    <a:pt x="458" y="587"/>
                  </a:lnTo>
                  <a:lnTo>
                    <a:pt x="460" y="605"/>
                  </a:lnTo>
                  <a:lnTo>
                    <a:pt x="457" y="624"/>
                  </a:lnTo>
                  <a:lnTo>
                    <a:pt x="449" y="642"/>
                  </a:lnTo>
                  <a:lnTo>
                    <a:pt x="420" y="688"/>
                  </a:lnTo>
                  <a:lnTo>
                    <a:pt x="395" y="737"/>
                  </a:lnTo>
                  <a:lnTo>
                    <a:pt x="375" y="786"/>
                  </a:lnTo>
                  <a:lnTo>
                    <a:pt x="358" y="838"/>
                  </a:lnTo>
                  <a:lnTo>
                    <a:pt x="345" y="891"/>
                  </a:lnTo>
                  <a:lnTo>
                    <a:pt x="339" y="910"/>
                  </a:lnTo>
                  <a:lnTo>
                    <a:pt x="327" y="926"/>
                  </a:lnTo>
                  <a:lnTo>
                    <a:pt x="313" y="938"/>
                  </a:lnTo>
                  <a:lnTo>
                    <a:pt x="296" y="946"/>
                  </a:lnTo>
                  <a:lnTo>
                    <a:pt x="277" y="948"/>
                  </a:lnTo>
                  <a:lnTo>
                    <a:pt x="151" y="948"/>
                  </a:lnTo>
                  <a:lnTo>
                    <a:pt x="147" y="949"/>
                  </a:lnTo>
                  <a:lnTo>
                    <a:pt x="144" y="950"/>
                  </a:lnTo>
                  <a:lnTo>
                    <a:pt x="142" y="952"/>
                  </a:lnTo>
                  <a:lnTo>
                    <a:pt x="140" y="956"/>
                  </a:lnTo>
                  <a:lnTo>
                    <a:pt x="140" y="960"/>
                  </a:lnTo>
                  <a:lnTo>
                    <a:pt x="140" y="1096"/>
                  </a:lnTo>
                  <a:lnTo>
                    <a:pt x="140" y="1100"/>
                  </a:lnTo>
                  <a:lnTo>
                    <a:pt x="142" y="1104"/>
                  </a:lnTo>
                  <a:lnTo>
                    <a:pt x="144" y="1106"/>
                  </a:lnTo>
                  <a:lnTo>
                    <a:pt x="147" y="1108"/>
                  </a:lnTo>
                  <a:lnTo>
                    <a:pt x="151" y="1108"/>
                  </a:lnTo>
                  <a:lnTo>
                    <a:pt x="277" y="1108"/>
                  </a:lnTo>
                  <a:lnTo>
                    <a:pt x="296" y="1111"/>
                  </a:lnTo>
                  <a:lnTo>
                    <a:pt x="313" y="1118"/>
                  </a:lnTo>
                  <a:lnTo>
                    <a:pt x="327" y="1131"/>
                  </a:lnTo>
                  <a:lnTo>
                    <a:pt x="339" y="1147"/>
                  </a:lnTo>
                  <a:lnTo>
                    <a:pt x="345" y="1165"/>
                  </a:lnTo>
                  <a:lnTo>
                    <a:pt x="358" y="1218"/>
                  </a:lnTo>
                  <a:lnTo>
                    <a:pt x="375" y="1269"/>
                  </a:lnTo>
                  <a:lnTo>
                    <a:pt x="395" y="1320"/>
                  </a:lnTo>
                  <a:lnTo>
                    <a:pt x="420" y="1368"/>
                  </a:lnTo>
                  <a:lnTo>
                    <a:pt x="449" y="1414"/>
                  </a:lnTo>
                  <a:lnTo>
                    <a:pt x="457" y="1432"/>
                  </a:lnTo>
                  <a:lnTo>
                    <a:pt x="460" y="1451"/>
                  </a:lnTo>
                  <a:lnTo>
                    <a:pt x="458" y="1470"/>
                  </a:lnTo>
                  <a:lnTo>
                    <a:pt x="452" y="1488"/>
                  </a:lnTo>
                  <a:lnTo>
                    <a:pt x="440" y="1503"/>
                  </a:lnTo>
                  <a:lnTo>
                    <a:pt x="352" y="1592"/>
                  </a:lnTo>
                  <a:lnTo>
                    <a:pt x="349" y="1595"/>
                  </a:lnTo>
                  <a:lnTo>
                    <a:pt x="348" y="1598"/>
                  </a:lnTo>
                  <a:lnTo>
                    <a:pt x="347" y="1600"/>
                  </a:lnTo>
                  <a:lnTo>
                    <a:pt x="348" y="1602"/>
                  </a:lnTo>
                  <a:lnTo>
                    <a:pt x="349" y="1604"/>
                  </a:lnTo>
                  <a:lnTo>
                    <a:pt x="352" y="1608"/>
                  </a:lnTo>
                  <a:lnTo>
                    <a:pt x="447" y="1705"/>
                  </a:lnTo>
                  <a:lnTo>
                    <a:pt x="451" y="1707"/>
                  </a:lnTo>
                  <a:lnTo>
                    <a:pt x="453" y="1708"/>
                  </a:lnTo>
                  <a:lnTo>
                    <a:pt x="455" y="1708"/>
                  </a:lnTo>
                  <a:lnTo>
                    <a:pt x="458" y="1708"/>
                  </a:lnTo>
                  <a:lnTo>
                    <a:pt x="460" y="1707"/>
                  </a:lnTo>
                  <a:lnTo>
                    <a:pt x="463" y="1705"/>
                  </a:lnTo>
                  <a:lnTo>
                    <a:pt x="552" y="1616"/>
                  </a:lnTo>
                  <a:lnTo>
                    <a:pt x="568" y="1604"/>
                  </a:lnTo>
                  <a:lnTo>
                    <a:pt x="585" y="1597"/>
                  </a:lnTo>
                  <a:lnTo>
                    <a:pt x="604" y="1595"/>
                  </a:lnTo>
                  <a:lnTo>
                    <a:pt x="623" y="1598"/>
                  </a:lnTo>
                  <a:lnTo>
                    <a:pt x="640" y="1607"/>
                  </a:lnTo>
                  <a:lnTo>
                    <a:pt x="687" y="1636"/>
                  </a:lnTo>
                  <a:lnTo>
                    <a:pt x="735" y="1660"/>
                  </a:lnTo>
                  <a:lnTo>
                    <a:pt x="785" y="1682"/>
                  </a:lnTo>
                  <a:lnTo>
                    <a:pt x="837" y="1699"/>
                  </a:lnTo>
                  <a:lnTo>
                    <a:pt x="889" y="1711"/>
                  </a:lnTo>
                  <a:lnTo>
                    <a:pt x="908" y="1718"/>
                  </a:lnTo>
                  <a:lnTo>
                    <a:pt x="924" y="1728"/>
                  </a:lnTo>
                  <a:lnTo>
                    <a:pt x="936" y="1743"/>
                  </a:lnTo>
                  <a:lnTo>
                    <a:pt x="943" y="1760"/>
                  </a:lnTo>
                  <a:lnTo>
                    <a:pt x="946" y="1780"/>
                  </a:lnTo>
                  <a:lnTo>
                    <a:pt x="946" y="1906"/>
                  </a:lnTo>
                  <a:lnTo>
                    <a:pt x="947" y="1909"/>
                  </a:lnTo>
                  <a:lnTo>
                    <a:pt x="948" y="1912"/>
                  </a:lnTo>
                  <a:lnTo>
                    <a:pt x="951" y="1914"/>
                  </a:lnTo>
                  <a:lnTo>
                    <a:pt x="954" y="1916"/>
                  </a:lnTo>
                  <a:lnTo>
                    <a:pt x="958" y="1916"/>
                  </a:lnTo>
                  <a:lnTo>
                    <a:pt x="1094" y="1916"/>
                  </a:lnTo>
                  <a:lnTo>
                    <a:pt x="1098" y="1916"/>
                  </a:lnTo>
                  <a:lnTo>
                    <a:pt x="1101" y="1914"/>
                  </a:lnTo>
                  <a:lnTo>
                    <a:pt x="1103" y="1912"/>
                  </a:lnTo>
                  <a:lnTo>
                    <a:pt x="1106" y="1909"/>
                  </a:lnTo>
                  <a:lnTo>
                    <a:pt x="1106" y="1906"/>
                  </a:lnTo>
                  <a:lnTo>
                    <a:pt x="1106" y="1780"/>
                  </a:lnTo>
                  <a:lnTo>
                    <a:pt x="1109" y="1760"/>
                  </a:lnTo>
                  <a:lnTo>
                    <a:pt x="1116" y="1743"/>
                  </a:lnTo>
                  <a:lnTo>
                    <a:pt x="1129" y="1728"/>
                  </a:lnTo>
                  <a:lnTo>
                    <a:pt x="1143" y="1718"/>
                  </a:lnTo>
                  <a:lnTo>
                    <a:pt x="1162" y="1711"/>
                  </a:lnTo>
                  <a:lnTo>
                    <a:pt x="1215" y="1699"/>
                  </a:lnTo>
                  <a:lnTo>
                    <a:pt x="1267" y="1682"/>
                  </a:lnTo>
                  <a:lnTo>
                    <a:pt x="1316" y="1660"/>
                  </a:lnTo>
                  <a:lnTo>
                    <a:pt x="1365" y="1636"/>
                  </a:lnTo>
                  <a:lnTo>
                    <a:pt x="1411" y="1607"/>
                  </a:lnTo>
                  <a:lnTo>
                    <a:pt x="1429" y="1598"/>
                  </a:lnTo>
                  <a:lnTo>
                    <a:pt x="1448" y="1595"/>
                  </a:lnTo>
                  <a:lnTo>
                    <a:pt x="1467" y="1597"/>
                  </a:lnTo>
                  <a:lnTo>
                    <a:pt x="1485" y="1603"/>
                  </a:lnTo>
                  <a:lnTo>
                    <a:pt x="1500" y="1616"/>
                  </a:lnTo>
                  <a:lnTo>
                    <a:pt x="1589" y="1706"/>
                  </a:lnTo>
                  <a:lnTo>
                    <a:pt x="1592" y="1708"/>
                  </a:lnTo>
                  <a:lnTo>
                    <a:pt x="1594" y="1709"/>
                  </a:lnTo>
                  <a:lnTo>
                    <a:pt x="1597" y="1709"/>
                  </a:lnTo>
                  <a:lnTo>
                    <a:pt x="1599" y="1709"/>
                  </a:lnTo>
                  <a:lnTo>
                    <a:pt x="1601" y="1708"/>
                  </a:lnTo>
                  <a:lnTo>
                    <a:pt x="1604" y="1706"/>
                  </a:lnTo>
                  <a:lnTo>
                    <a:pt x="1700" y="1610"/>
                  </a:lnTo>
                  <a:lnTo>
                    <a:pt x="1702" y="1607"/>
                  </a:lnTo>
                  <a:lnTo>
                    <a:pt x="1703" y="1603"/>
                  </a:lnTo>
                  <a:lnTo>
                    <a:pt x="1703" y="1600"/>
                  </a:lnTo>
                  <a:lnTo>
                    <a:pt x="1702" y="1596"/>
                  </a:lnTo>
                  <a:lnTo>
                    <a:pt x="1700" y="1594"/>
                  </a:lnTo>
                  <a:lnTo>
                    <a:pt x="1612" y="1505"/>
                  </a:lnTo>
                  <a:lnTo>
                    <a:pt x="1600" y="1489"/>
                  </a:lnTo>
                  <a:lnTo>
                    <a:pt x="1594" y="1471"/>
                  </a:lnTo>
                  <a:lnTo>
                    <a:pt x="1592" y="1452"/>
                  </a:lnTo>
                  <a:lnTo>
                    <a:pt x="1595" y="1433"/>
                  </a:lnTo>
                  <a:lnTo>
                    <a:pt x="1603" y="1416"/>
                  </a:lnTo>
                  <a:lnTo>
                    <a:pt x="1633" y="1370"/>
                  </a:lnTo>
                  <a:lnTo>
                    <a:pt x="1657" y="1321"/>
                  </a:lnTo>
                  <a:lnTo>
                    <a:pt x="1678" y="1271"/>
                  </a:lnTo>
                  <a:lnTo>
                    <a:pt x="1694" y="1220"/>
                  </a:lnTo>
                  <a:lnTo>
                    <a:pt x="1707" y="1166"/>
                  </a:lnTo>
                  <a:lnTo>
                    <a:pt x="1714" y="1148"/>
                  </a:lnTo>
                  <a:lnTo>
                    <a:pt x="1725" y="1132"/>
                  </a:lnTo>
                  <a:lnTo>
                    <a:pt x="1739" y="1119"/>
                  </a:lnTo>
                  <a:lnTo>
                    <a:pt x="1756" y="1112"/>
                  </a:lnTo>
                  <a:lnTo>
                    <a:pt x="1776" y="1110"/>
                  </a:lnTo>
                  <a:lnTo>
                    <a:pt x="1902" y="1110"/>
                  </a:lnTo>
                  <a:lnTo>
                    <a:pt x="1905" y="1109"/>
                  </a:lnTo>
                  <a:lnTo>
                    <a:pt x="1908" y="1108"/>
                  </a:lnTo>
                  <a:lnTo>
                    <a:pt x="1910" y="1105"/>
                  </a:lnTo>
                  <a:lnTo>
                    <a:pt x="1912" y="1101"/>
                  </a:lnTo>
                  <a:lnTo>
                    <a:pt x="1912" y="1098"/>
                  </a:lnTo>
                  <a:lnTo>
                    <a:pt x="1912" y="961"/>
                  </a:lnTo>
                  <a:lnTo>
                    <a:pt x="1912" y="958"/>
                  </a:lnTo>
                  <a:lnTo>
                    <a:pt x="1910" y="955"/>
                  </a:lnTo>
                  <a:lnTo>
                    <a:pt x="1908" y="951"/>
                  </a:lnTo>
                  <a:lnTo>
                    <a:pt x="1905" y="950"/>
                  </a:lnTo>
                  <a:lnTo>
                    <a:pt x="1902" y="949"/>
                  </a:lnTo>
                  <a:lnTo>
                    <a:pt x="1776" y="949"/>
                  </a:lnTo>
                  <a:lnTo>
                    <a:pt x="1756" y="947"/>
                  </a:lnTo>
                  <a:lnTo>
                    <a:pt x="1739" y="939"/>
                  </a:lnTo>
                  <a:lnTo>
                    <a:pt x="1725" y="927"/>
                  </a:lnTo>
                  <a:lnTo>
                    <a:pt x="1714" y="911"/>
                  </a:lnTo>
                  <a:lnTo>
                    <a:pt x="1707" y="893"/>
                  </a:lnTo>
                  <a:lnTo>
                    <a:pt x="1694" y="839"/>
                  </a:lnTo>
                  <a:lnTo>
                    <a:pt x="1678" y="789"/>
                  </a:lnTo>
                  <a:lnTo>
                    <a:pt x="1657" y="738"/>
                  </a:lnTo>
                  <a:lnTo>
                    <a:pt x="1633" y="689"/>
                  </a:lnTo>
                  <a:lnTo>
                    <a:pt x="1603" y="643"/>
                  </a:lnTo>
                  <a:lnTo>
                    <a:pt x="1595" y="626"/>
                  </a:lnTo>
                  <a:lnTo>
                    <a:pt x="1592" y="607"/>
                  </a:lnTo>
                  <a:lnTo>
                    <a:pt x="1594" y="588"/>
                  </a:lnTo>
                  <a:lnTo>
                    <a:pt x="1600" y="570"/>
                  </a:lnTo>
                  <a:lnTo>
                    <a:pt x="1612" y="554"/>
                  </a:lnTo>
                  <a:lnTo>
                    <a:pt x="1700" y="465"/>
                  </a:lnTo>
                  <a:lnTo>
                    <a:pt x="1702" y="463"/>
                  </a:lnTo>
                  <a:lnTo>
                    <a:pt x="1703" y="460"/>
                  </a:lnTo>
                  <a:lnTo>
                    <a:pt x="1703" y="456"/>
                  </a:lnTo>
                  <a:lnTo>
                    <a:pt x="1702" y="453"/>
                  </a:lnTo>
                  <a:lnTo>
                    <a:pt x="1700" y="450"/>
                  </a:lnTo>
                  <a:lnTo>
                    <a:pt x="1604" y="353"/>
                  </a:lnTo>
                  <a:lnTo>
                    <a:pt x="1601" y="351"/>
                  </a:lnTo>
                  <a:lnTo>
                    <a:pt x="1599" y="350"/>
                  </a:lnTo>
                  <a:lnTo>
                    <a:pt x="1597" y="350"/>
                  </a:lnTo>
                  <a:lnTo>
                    <a:pt x="1594" y="350"/>
                  </a:lnTo>
                  <a:lnTo>
                    <a:pt x="1592" y="351"/>
                  </a:lnTo>
                  <a:lnTo>
                    <a:pt x="1589" y="353"/>
                  </a:lnTo>
                  <a:lnTo>
                    <a:pt x="1500" y="442"/>
                  </a:lnTo>
                  <a:lnTo>
                    <a:pt x="1485" y="454"/>
                  </a:lnTo>
                  <a:lnTo>
                    <a:pt x="1468" y="460"/>
                  </a:lnTo>
                  <a:lnTo>
                    <a:pt x="1450" y="463"/>
                  </a:lnTo>
                  <a:lnTo>
                    <a:pt x="1430" y="460"/>
                  </a:lnTo>
                  <a:lnTo>
                    <a:pt x="1411" y="450"/>
                  </a:lnTo>
                  <a:lnTo>
                    <a:pt x="1365" y="422"/>
                  </a:lnTo>
                  <a:lnTo>
                    <a:pt x="1316" y="398"/>
                  </a:lnTo>
                  <a:lnTo>
                    <a:pt x="1267" y="376"/>
                  </a:lnTo>
                  <a:lnTo>
                    <a:pt x="1215" y="360"/>
                  </a:lnTo>
                  <a:lnTo>
                    <a:pt x="1162" y="347"/>
                  </a:lnTo>
                  <a:lnTo>
                    <a:pt x="1143" y="341"/>
                  </a:lnTo>
                  <a:lnTo>
                    <a:pt x="1128" y="330"/>
                  </a:lnTo>
                  <a:lnTo>
                    <a:pt x="1116" y="315"/>
                  </a:lnTo>
                  <a:lnTo>
                    <a:pt x="1109" y="297"/>
                  </a:lnTo>
                  <a:lnTo>
                    <a:pt x="1106" y="278"/>
                  </a:lnTo>
                  <a:lnTo>
                    <a:pt x="1106" y="152"/>
                  </a:lnTo>
                  <a:lnTo>
                    <a:pt x="1106" y="149"/>
                  </a:lnTo>
                  <a:lnTo>
                    <a:pt x="1103" y="146"/>
                  </a:lnTo>
                  <a:lnTo>
                    <a:pt x="1101" y="143"/>
                  </a:lnTo>
                  <a:lnTo>
                    <a:pt x="1098" y="142"/>
                  </a:lnTo>
                  <a:lnTo>
                    <a:pt x="1094" y="141"/>
                  </a:lnTo>
                  <a:lnTo>
                    <a:pt x="958" y="141"/>
                  </a:lnTo>
                  <a:close/>
                  <a:moveTo>
                    <a:pt x="958" y="0"/>
                  </a:moveTo>
                  <a:lnTo>
                    <a:pt x="1095" y="0"/>
                  </a:lnTo>
                  <a:lnTo>
                    <a:pt x="1126" y="3"/>
                  </a:lnTo>
                  <a:lnTo>
                    <a:pt x="1154" y="13"/>
                  </a:lnTo>
                  <a:lnTo>
                    <a:pt x="1179" y="27"/>
                  </a:lnTo>
                  <a:lnTo>
                    <a:pt x="1201" y="45"/>
                  </a:lnTo>
                  <a:lnTo>
                    <a:pt x="1220" y="68"/>
                  </a:lnTo>
                  <a:lnTo>
                    <a:pt x="1234" y="93"/>
                  </a:lnTo>
                  <a:lnTo>
                    <a:pt x="1244" y="122"/>
                  </a:lnTo>
                  <a:lnTo>
                    <a:pt x="1247" y="152"/>
                  </a:lnTo>
                  <a:lnTo>
                    <a:pt x="1247" y="223"/>
                  </a:lnTo>
                  <a:lnTo>
                    <a:pt x="1297" y="238"/>
                  </a:lnTo>
                  <a:lnTo>
                    <a:pt x="1346" y="257"/>
                  </a:lnTo>
                  <a:lnTo>
                    <a:pt x="1394" y="278"/>
                  </a:lnTo>
                  <a:lnTo>
                    <a:pt x="1441" y="304"/>
                  </a:lnTo>
                  <a:lnTo>
                    <a:pt x="1490" y="254"/>
                  </a:lnTo>
                  <a:lnTo>
                    <a:pt x="1508" y="238"/>
                  </a:lnTo>
                  <a:lnTo>
                    <a:pt x="1528" y="225"/>
                  </a:lnTo>
                  <a:lnTo>
                    <a:pt x="1551" y="217"/>
                  </a:lnTo>
                  <a:lnTo>
                    <a:pt x="1574" y="212"/>
                  </a:lnTo>
                  <a:lnTo>
                    <a:pt x="1597" y="209"/>
                  </a:lnTo>
                  <a:lnTo>
                    <a:pt x="1628" y="213"/>
                  </a:lnTo>
                  <a:lnTo>
                    <a:pt x="1655" y="221"/>
                  </a:lnTo>
                  <a:lnTo>
                    <a:pt x="1681" y="235"/>
                  </a:lnTo>
                  <a:lnTo>
                    <a:pt x="1705" y="254"/>
                  </a:lnTo>
                  <a:lnTo>
                    <a:pt x="1800" y="350"/>
                  </a:lnTo>
                  <a:lnTo>
                    <a:pt x="1818" y="371"/>
                  </a:lnTo>
                  <a:lnTo>
                    <a:pt x="1831" y="394"/>
                  </a:lnTo>
                  <a:lnTo>
                    <a:pt x="1839" y="419"/>
                  </a:lnTo>
                  <a:lnTo>
                    <a:pt x="1844" y="445"/>
                  </a:lnTo>
                  <a:lnTo>
                    <a:pt x="1844" y="471"/>
                  </a:lnTo>
                  <a:lnTo>
                    <a:pt x="1839" y="496"/>
                  </a:lnTo>
                  <a:lnTo>
                    <a:pt x="1831" y="521"/>
                  </a:lnTo>
                  <a:lnTo>
                    <a:pt x="1818" y="544"/>
                  </a:lnTo>
                  <a:lnTo>
                    <a:pt x="1800" y="565"/>
                  </a:lnTo>
                  <a:lnTo>
                    <a:pt x="1751" y="614"/>
                  </a:lnTo>
                  <a:lnTo>
                    <a:pt x="1776" y="661"/>
                  </a:lnTo>
                  <a:lnTo>
                    <a:pt x="1797" y="709"/>
                  </a:lnTo>
                  <a:lnTo>
                    <a:pt x="1816" y="759"/>
                  </a:lnTo>
                  <a:lnTo>
                    <a:pt x="1832" y="809"/>
                  </a:lnTo>
                  <a:lnTo>
                    <a:pt x="1902" y="809"/>
                  </a:lnTo>
                  <a:lnTo>
                    <a:pt x="1932" y="812"/>
                  </a:lnTo>
                  <a:lnTo>
                    <a:pt x="1961" y="821"/>
                  </a:lnTo>
                  <a:lnTo>
                    <a:pt x="1987" y="835"/>
                  </a:lnTo>
                  <a:lnTo>
                    <a:pt x="2009" y="854"/>
                  </a:lnTo>
                  <a:lnTo>
                    <a:pt x="2027" y="876"/>
                  </a:lnTo>
                  <a:lnTo>
                    <a:pt x="2042" y="902"/>
                  </a:lnTo>
                  <a:lnTo>
                    <a:pt x="2050" y="930"/>
                  </a:lnTo>
                  <a:lnTo>
                    <a:pt x="2054" y="961"/>
                  </a:lnTo>
                  <a:lnTo>
                    <a:pt x="2054" y="1098"/>
                  </a:lnTo>
                  <a:lnTo>
                    <a:pt x="2050" y="1129"/>
                  </a:lnTo>
                  <a:lnTo>
                    <a:pt x="2042" y="1157"/>
                  </a:lnTo>
                  <a:lnTo>
                    <a:pt x="2027" y="1183"/>
                  </a:lnTo>
                  <a:lnTo>
                    <a:pt x="2009" y="1205"/>
                  </a:lnTo>
                  <a:lnTo>
                    <a:pt x="1987" y="1224"/>
                  </a:lnTo>
                  <a:lnTo>
                    <a:pt x="1961" y="1238"/>
                  </a:lnTo>
                  <a:lnTo>
                    <a:pt x="1932" y="1247"/>
                  </a:lnTo>
                  <a:lnTo>
                    <a:pt x="1902" y="1250"/>
                  </a:lnTo>
                  <a:lnTo>
                    <a:pt x="1832" y="1250"/>
                  </a:lnTo>
                  <a:lnTo>
                    <a:pt x="1816" y="1300"/>
                  </a:lnTo>
                  <a:lnTo>
                    <a:pt x="1797" y="1350"/>
                  </a:lnTo>
                  <a:lnTo>
                    <a:pt x="1776" y="1398"/>
                  </a:lnTo>
                  <a:lnTo>
                    <a:pt x="1751" y="1445"/>
                  </a:lnTo>
                  <a:lnTo>
                    <a:pt x="1800" y="1495"/>
                  </a:lnTo>
                  <a:lnTo>
                    <a:pt x="1818" y="1515"/>
                  </a:lnTo>
                  <a:lnTo>
                    <a:pt x="1831" y="1538"/>
                  </a:lnTo>
                  <a:lnTo>
                    <a:pt x="1839" y="1563"/>
                  </a:lnTo>
                  <a:lnTo>
                    <a:pt x="1844" y="1589"/>
                  </a:lnTo>
                  <a:lnTo>
                    <a:pt x="1844" y="1614"/>
                  </a:lnTo>
                  <a:lnTo>
                    <a:pt x="1839" y="1640"/>
                  </a:lnTo>
                  <a:lnTo>
                    <a:pt x="1831" y="1665"/>
                  </a:lnTo>
                  <a:lnTo>
                    <a:pt x="1818" y="1688"/>
                  </a:lnTo>
                  <a:lnTo>
                    <a:pt x="1800" y="1709"/>
                  </a:lnTo>
                  <a:lnTo>
                    <a:pt x="1705" y="1805"/>
                  </a:lnTo>
                  <a:lnTo>
                    <a:pt x="1687" y="1821"/>
                  </a:lnTo>
                  <a:lnTo>
                    <a:pt x="1665" y="1834"/>
                  </a:lnTo>
                  <a:lnTo>
                    <a:pt x="1644" y="1842"/>
                  </a:lnTo>
                  <a:lnTo>
                    <a:pt x="1621" y="1848"/>
                  </a:lnTo>
                  <a:lnTo>
                    <a:pt x="1597" y="1850"/>
                  </a:lnTo>
                  <a:lnTo>
                    <a:pt x="1567" y="1846"/>
                  </a:lnTo>
                  <a:lnTo>
                    <a:pt x="1539" y="1838"/>
                  </a:lnTo>
                  <a:lnTo>
                    <a:pt x="1514" y="1824"/>
                  </a:lnTo>
                  <a:lnTo>
                    <a:pt x="1490" y="1805"/>
                  </a:lnTo>
                  <a:lnTo>
                    <a:pt x="1441" y="1756"/>
                  </a:lnTo>
                  <a:lnTo>
                    <a:pt x="1394" y="1781"/>
                  </a:lnTo>
                  <a:lnTo>
                    <a:pt x="1346" y="1802"/>
                  </a:lnTo>
                  <a:lnTo>
                    <a:pt x="1297" y="1821"/>
                  </a:lnTo>
                  <a:lnTo>
                    <a:pt x="1247" y="1836"/>
                  </a:lnTo>
                  <a:lnTo>
                    <a:pt x="1247" y="1907"/>
                  </a:lnTo>
                  <a:lnTo>
                    <a:pt x="1244" y="1937"/>
                  </a:lnTo>
                  <a:lnTo>
                    <a:pt x="1235" y="1966"/>
                  </a:lnTo>
                  <a:lnTo>
                    <a:pt x="1220" y="1991"/>
                  </a:lnTo>
                  <a:lnTo>
                    <a:pt x="1203" y="2015"/>
                  </a:lnTo>
                  <a:lnTo>
                    <a:pt x="1179" y="2032"/>
                  </a:lnTo>
                  <a:lnTo>
                    <a:pt x="1154" y="2046"/>
                  </a:lnTo>
                  <a:lnTo>
                    <a:pt x="1126" y="2056"/>
                  </a:lnTo>
                  <a:lnTo>
                    <a:pt x="1095" y="2059"/>
                  </a:lnTo>
                  <a:lnTo>
                    <a:pt x="958" y="2059"/>
                  </a:lnTo>
                  <a:lnTo>
                    <a:pt x="927" y="2056"/>
                  </a:lnTo>
                  <a:lnTo>
                    <a:pt x="900" y="2046"/>
                  </a:lnTo>
                  <a:lnTo>
                    <a:pt x="874" y="2032"/>
                  </a:lnTo>
                  <a:lnTo>
                    <a:pt x="851" y="2015"/>
                  </a:lnTo>
                  <a:lnTo>
                    <a:pt x="832" y="1991"/>
                  </a:lnTo>
                  <a:lnTo>
                    <a:pt x="819" y="1966"/>
                  </a:lnTo>
                  <a:lnTo>
                    <a:pt x="810" y="1937"/>
                  </a:lnTo>
                  <a:lnTo>
                    <a:pt x="807" y="1907"/>
                  </a:lnTo>
                  <a:lnTo>
                    <a:pt x="807" y="1836"/>
                  </a:lnTo>
                  <a:lnTo>
                    <a:pt x="756" y="1821"/>
                  </a:lnTo>
                  <a:lnTo>
                    <a:pt x="707" y="1802"/>
                  </a:lnTo>
                  <a:lnTo>
                    <a:pt x="659" y="1781"/>
                  </a:lnTo>
                  <a:lnTo>
                    <a:pt x="613" y="1756"/>
                  </a:lnTo>
                  <a:lnTo>
                    <a:pt x="563" y="1805"/>
                  </a:lnTo>
                  <a:lnTo>
                    <a:pt x="545" y="1821"/>
                  </a:lnTo>
                  <a:lnTo>
                    <a:pt x="524" y="1834"/>
                  </a:lnTo>
                  <a:lnTo>
                    <a:pt x="503" y="1842"/>
                  </a:lnTo>
                  <a:lnTo>
                    <a:pt x="480" y="1848"/>
                  </a:lnTo>
                  <a:lnTo>
                    <a:pt x="456" y="1850"/>
                  </a:lnTo>
                  <a:lnTo>
                    <a:pt x="426" y="1846"/>
                  </a:lnTo>
                  <a:lnTo>
                    <a:pt x="398" y="1838"/>
                  </a:lnTo>
                  <a:lnTo>
                    <a:pt x="372" y="1824"/>
                  </a:lnTo>
                  <a:lnTo>
                    <a:pt x="349" y="1805"/>
                  </a:lnTo>
                  <a:lnTo>
                    <a:pt x="252" y="1709"/>
                  </a:lnTo>
                  <a:lnTo>
                    <a:pt x="237" y="1690"/>
                  </a:lnTo>
                  <a:lnTo>
                    <a:pt x="225" y="1670"/>
                  </a:lnTo>
                  <a:lnTo>
                    <a:pt x="215" y="1649"/>
                  </a:lnTo>
                  <a:lnTo>
                    <a:pt x="210" y="1626"/>
                  </a:lnTo>
                  <a:lnTo>
                    <a:pt x="208" y="1601"/>
                  </a:lnTo>
                  <a:lnTo>
                    <a:pt x="211" y="1572"/>
                  </a:lnTo>
                  <a:lnTo>
                    <a:pt x="220" y="1543"/>
                  </a:lnTo>
                  <a:lnTo>
                    <a:pt x="233" y="1517"/>
                  </a:lnTo>
                  <a:lnTo>
                    <a:pt x="252" y="1495"/>
                  </a:lnTo>
                  <a:lnTo>
                    <a:pt x="302" y="1445"/>
                  </a:lnTo>
                  <a:lnTo>
                    <a:pt x="278" y="1398"/>
                  </a:lnTo>
                  <a:lnTo>
                    <a:pt x="256" y="1350"/>
                  </a:lnTo>
                  <a:lnTo>
                    <a:pt x="237" y="1300"/>
                  </a:lnTo>
                  <a:lnTo>
                    <a:pt x="222" y="1250"/>
                  </a:lnTo>
                  <a:lnTo>
                    <a:pt x="151" y="1250"/>
                  </a:lnTo>
                  <a:lnTo>
                    <a:pt x="121" y="1247"/>
                  </a:lnTo>
                  <a:lnTo>
                    <a:pt x="92" y="1238"/>
                  </a:lnTo>
                  <a:lnTo>
                    <a:pt x="67" y="1224"/>
                  </a:lnTo>
                  <a:lnTo>
                    <a:pt x="45" y="1205"/>
                  </a:lnTo>
                  <a:lnTo>
                    <a:pt x="26" y="1183"/>
                  </a:lnTo>
                  <a:lnTo>
                    <a:pt x="12" y="1157"/>
                  </a:lnTo>
                  <a:lnTo>
                    <a:pt x="2" y="1129"/>
                  </a:lnTo>
                  <a:lnTo>
                    <a:pt x="0" y="1098"/>
                  </a:lnTo>
                  <a:lnTo>
                    <a:pt x="0" y="961"/>
                  </a:lnTo>
                  <a:lnTo>
                    <a:pt x="2" y="930"/>
                  </a:lnTo>
                  <a:lnTo>
                    <a:pt x="12" y="902"/>
                  </a:lnTo>
                  <a:lnTo>
                    <a:pt x="26" y="876"/>
                  </a:lnTo>
                  <a:lnTo>
                    <a:pt x="45" y="854"/>
                  </a:lnTo>
                  <a:lnTo>
                    <a:pt x="67" y="835"/>
                  </a:lnTo>
                  <a:lnTo>
                    <a:pt x="92" y="821"/>
                  </a:lnTo>
                  <a:lnTo>
                    <a:pt x="121" y="812"/>
                  </a:lnTo>
                  <a:lnTo>
                    <a:pt x="151" y="809"/>
                  </a:lnTo>
                  <a:lnTo>
                    <a:pt x="222" y="809"/>
                  </a:lnTo>
                  <a:lnTo>
                    <a:pt x="237" y="759"/>
                  </a:lnTo>
                  <a:lnTo>
                    <a:pt x="256" y="709"/>
                  </a:lnTo>
                  <a:lnTo>
                    <a:pt x="278" y="661"/>
                  </a:lnTo>
                  <a:lnTo>
                    <a:pt x="302" y="614"/>
                  </a:lnTo>
                  <a:lnTo>
                    <a:pt x="252" y="565"/>
                  </a:lnTo>
                  <a:lnTo>
                    <a:pt x="237" y="547"/>
                  </a:lnTo>
                  <a:lnTo>
                    <a:pt x="225" y="527"/>
                  </a:lnTo>
                  <a:lnTo>
                    <a:pt x="215" y="504"/>
                  </a:lnTo>
                  <a:lnTo>
                    <a:pt x="210" y="482"/>
                  </a:lnTo>
                  <a:lnTo>
                    <a:pt x="208" y="458"/>
                  </a:lnTo>
                  <a:lnTo>
                    <a:pt x="211" y="428"/>
                  </a:lnTo>
                  <a:lnTo>
                    <a:pt x="220" y="400"/>
                  </a:lnTo>
                  <a:lnTo>
                    <a:pt x="233" y="373"/>
                  </a:lnTo>
                  <a:lnTo>
                    <a:pt x="252" y="350"/>
                  </a:lnTo>
                  <a:lnTo>
                    <a:pt x="349" y="254"/>
                  </a:lnTo>
                  <a:lnTo>
                    <a:pt x="367" y="238"/>
                  </a:lnTo>
                  <a:lnTo>
                    <a:pt x="387" y="225"/>
                  </a:lnTo>
                  <a:lnTo>
                    <a:pt x="410" y="217"/>
                  </a:lnTo>
                  <a:lnTo>
                    <a:pt x="432" y="212"/>
                  </a:lnTo>
                  <a:lnTo>
                    <a:pt x="456" y="209"/>
                  </a:lnTo>
                  <a:lnTo>
                    <a:pt x="485" y="213"/>
                  </a:lnTo>
                  <a:lnTo>
                    <a:pt x="514" y="221"/>
                  </a:lnTo>
                  <a:lnTo>
                    <a:pt x="540" y="235"/>
                  </a:lnTo>
                  <a:lnTo>
                    <a:pt x="563" y="254"/>
                  </a:lnTo>
                  <a:lnTo>
                    <a:pt x="613" y="304"/>
                  </a:lnTo>
                  <a:lnTo>
                    <a:pt x="659" y="278"/>
                  </a:lnTo>
                  <a:lnTo>
                    <a:pt x="707" y="257"/>
                  </a:lnTo>
                  <a:lnTo>
                    <a:pt x="756" y="238"/>
                  </a:lnTo>
                  <a:lnTo>
                    <a:pt x="807" y="223"/>
                  </a:lnTo>
                  <a:lnTo>
                    <a:pt x="807" y="152"/>
                  </a:lnTo>
                  <a:lnTo>
                    <a:pt x="810" y="122"/>
                  </a:lnTo>
                  <a:lnTo>
                    <a:pt x="819" y="93"/>
                  </a:lnTo>
                  <a:lnTo>
                    <a:pt x="832" y="68"/>
                  </a:lnTo>
                  <a:lnTo>
                    <a:pt x="851" y="45"/>
                  </a:lnTo>
                  <a:lnTo>
                    <a:pt x="874" y="27"/>
                  </a:lnTo>
                  <a:lnTo>
                    <a:pt x="900" y="13"/>
                  </a:lnTo>
                  <a:lnTo>
                    <a:pt x="927" y="3"/>
                  </a:lnTo>
                  <a:lnTo>
                    <a:pt x="9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0" name="Freeform 253"/>
            <p:cNvSpPr>
              <a:spLocks noEditPoints="1"/>
            </p:cNvSpPr>
            <p:nvPr/>
          </p:nvSpPr>
          <p:spPr bwMode="auto">
            <a:xfrm>
              <a:off x="3733801" y="3562350"/>
              <a:ext cx="131763" cy="131763"/>
            </a:xfrm>
            <a:custGeom>
              <a:avLst/>
              <a:gdLst>
                <a:gd name="T0" fmla="*/ 374 w 833"/>
                <a:gd name="T1" fmla="*/ 144 h 835"/>
                <a:gd name="T2" fmla="*/ 299 w 833"/>
                <a:gd name="T3" fmla="*/ 166 h 835"/>
                <a:gd name="T4" fmla="*/ 234 w 833"/>
                <a:gd name="T5" fmla="*/ 208 h 835"/>
                <a:gd name="T6" fmla="*/ 183 w 833"/>
                <a:gd name="T7" fmla="*/ 266 h 835"/>
                <a:gd name="T8" fmla="*/ 151 w 833"/>
                <a:gd name="T9" fmla="*/ 337 h 835"/>
                <a:gd name="T10" fmla="*/ 139 w 833"/>
                <a:gd name="T11" fmla="*/ 418 h 835"/>
                <a:gd name="T12" fmla="*/ 151 w 833"/>
                <a:gd name="T13" fmla="*/ 498 h 835"/>
                <a:gd name="T14" fmla="*/ 183 w 833"/>
                <a:gd name="T15" fmla="*/ 569 h 835"/>
                <a:gd name="T16" fmla="*/ 234 w 833"/>
                <a:gd name="T17" fmla="*/ 627 h 835"/>
                <a:gd name="T18" fmla="*/ 299 w 833"/>
                <a:gd name="T19" fmla="*/ 669 h 835"/>
                <a:gd name="T20" fmla="*/ 374 w 833"/>
                <a:gd name="T21" fmla="*/ 691 h 835"/>
                <a:gd name="T22" fmla="*/ 457 w 833"/>
                <a:gd name="T23" fmla="*/ 691 h 835"/>
                <a:gd name="T24" fmla="*/ 531 w 833"/>
                <a:gd name="T25" fmla="*/ 669 h 835"/>
                <a:gd name="T26" fmla="*/ 597 w 833"/>
                <a:gd name="T27" fmla="*/ 627 h 835"/>
                <a:gd name="T28" fmla="*/ 647 w 833"/>
                <a:gd name="T29" fmla="*/ 569 h 835"/>
                <a:gd name="T30" fmla="*/ 680 w 833"/>
                <a:gd name="T31" fmla="*/ 498 h 835"/>
                <a:gd name="T32" fmla="*/ 692 w 833"/>
                <a:gd name="T33" fmla="*/ 418 h 835"/>
                <a:gd name="T34" fmla="*/ 680 w 833"/>
                <a:gd name="T35" fmla="*/ 338 h 835"/>
                <a:gd name="T36" fmla="*/ 647 w 833"/>
                <a:gd name="T37" fmla="*/ 267 h 835"/>
                <a:gd name="T38" fmla="*/ 597 w 833"/>
                <a:gd name="T39" fmla="*/ 209 h 835"/>
                <a:gd name="T40" fmla="*/ 531 w 833"/>
                <a:gd name="T41" fmla="*/ 167 h 835"/>
                <a:gd name="T42" fmla="*/ 457 w 833"/>
                <a:gd name="T43" fmla="*/ 144 h 835"/>
                <a:gd name="T44" fmla="*/ 416 w 833"/>
                <a:gd name="T45" fmla="*/ 0 h 835"/>
                <a:gd name="T46" fmla="*/ 519 w 833"/>
                <a:gd name="T47" fmla="*/ 13 h 835"/>
                <a:gd name="T48" fmla="*/ 612 w 833"/>
                <a:gd name="T49" fmla="*/ 49 h 835"/>
                <a:gd name="T50" fmla="*/ 693 w 833"/>
                <a:gd name="T51" fmla="*/ 106 h 835"/>
                <a:gd name="T52" fmla="*/ 758 w 833"/>
                <a:gd name="T53" fmla="*/ 180 h 835"/>
                <a:gd name="T54" fmla="*/ 805 w 833"/>
                <a:gd name="T55" fmla="*/ 266 h 835"/>
                <a:gd name="T56" fmla="*/ 829 w 833"/>
                <a:gd name="T57" fmla="*/ 366 h 835"/>
                <a:gd name="T58" fmla="*/ 829 w 833"/>
                <a:gd name="T59" fmla="*/ 469 h 835"/>
                <a:gd name="T60" fmla="*/ 805 w 833"/>
                <a:gd name="T61" fmla="*/ 569 h 835"/>
                <a:gd name="T62" fmla="*/ 758 w 833"/>
                <a:gd name="T63" fmla="*/ 655 h 835"/>
                <a:gd name="T64" fmla="*/ 693 w 833"/>
                <a:gd name="T65" fmla="*/ 729 h 835"/>
                <a:gd name="T66" fmla="*/ 612 w 833"/>
                <a:gd name="T67" fmla="*/ 786 h 835"/>
                <a:gd name="T68" fmla="*/ 519 w 833"/>
                <a:gd name="T69" fmla="*/ 822 h 835"/>
                <a:gd name="T70" fmla="*/ 416 w 833"/>
                <a:gd name="T71" fmla="*/ 835 h 835"/>
                <a:gd name="T72" fmla="*/ 313 w 833"/>
                <a:gd name="T73" fmla="*/ 822 h 835"/>
                <a:gd name="T74" fmla="*/ 220 w 833"/>
                <a:gd name="T75" fmla="*/ 786 h 835"/>
                <a:gd name="T76" fmla="*/ 139 w 833"/>
                <a:gd name="T77" fmla="*/ 729 h 835"/>
                <a:gd name="T78" fmla="*/ 74 w 833"/>
                <a:gd name="T79" fmla="*/ 655 h 835"/>
                <a:gd name="T80" fmla="*/ 27 w 833"/>
                <a:gd name="T81" fmla="*/ 569 h 835"/>
                <a:gd name="T82" fmla="*/ 3 w 833"/>
                <a:gd name="T83" fmla="*/ 469 h 835"/>
                <a:gd name="T84" fmla="*/ 3 w 833"/>
                <a:gd name="T85" fmla="*/ 366 h 835"/>
                <a:gd name="T86" fmla="*/ 27 w 833"/>
                <a:gd name="T87" fmla="*/ 266 h 835"/>
                <a:gd name="T88" fmla="*/ 74 w 833"/>
                <a:gd name="T89" fmla="*/ 180 h 835"/>
                <a:gd name="T90" fmla="*/ 139 w 833"/>
                <a:gd name="T91" fmla="*/ 106 h 835"/>
                <a:gd name="T92" fmla="*/ 220 w 833"/>
                <a:gd name="T93" fmla="*/ 49 h 835"/>
                <a:gd name="T94" fmla="*/ 313 w 833"/>
                <a:gd name="T95" fmla="*/ 13 h 835"/>
                <a:gd name="T96" fmla="*/ 416 w 833"/>
                <a:gd name="T97" fmla="*/ 0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33" h="835">
                  <a:moveTo>
                    <a:pt x="415" y="141"/>
                  </a:moveTo>
                  <a:lnTo>
                    <a:pt x="374" y="144"/>
                  </a:lnTo>
                  <a:lnTo>
                    <a:pt x="335" y="152"/>
                  </a:lnTo>
                  <a:lnTo>
                    <a:pt x="299" y="166"/>
                  </a:lnTo>
                  <a:lnTo>
                    <a:pt x="265" y="185"/>
                  </a:lnTo>
                  <a:lnTo>
                    <a:pt x="234" y="208"/>
                  </a:lnTo>
                  <a:lnTo>
                    <a:pt x="207" y="236"/>
                  </a:lnTo>
                  <a:lnTo>
                    <a:pt x="183" y="266"/>
                  </a:lnTo>
                  <a:lnTo>
                    <a:pt x="164" y="301"/>
                  </a:lnTo>
                  <a:lnTo>
                    <a:pt x="151" y="337"/>
                  </a:lnTo>
                  <a:lnTo>
                    <a:pt x="142" y="376"/>
                  </a:lnTo>
                  <a:lnTo>
                    <a:pt x="139" y="418"/>
                  </a:lnTo>
                  <a:lnTo>
                    <a:pt x="142" y="459"/>
                  </a:lnTo>
                  <a:lnTo>
                    <a:pt x="151" y="498"/>
                  </a:lnTo>
                  <a:lnTo>
                    <a:pt x="164" y="534"/>
                  </a:lnTo>
                  <a:lnTo>
                    <a:pt x="183" y="569"/>
                  </a:lnTo>
                  <a:lnTo>
                    <a:pt x="207" y="599"/>
                  </a:lnTo>
                  <a:lnTo>
                    <a:pt x="234" y="627"/>
                  </a:lnTo>
                  <a:lnTo>
                    <a:pt x="265" y="650"/>
                  </a:lnTo>
                  <a:lnTo>
                    <a:pt x="299" y="669"/>
                  </a:lnTo>
                  <a:lnTo>
                    <a:pt x="335" y="683"/>
                  </a:lnTo>
                  <a:lnTo>
                    <a:pt x="374" y="691"/>
                  </a:lnTo>
                  <a:lnTo>
                    <a:pt x="415" y="694"/>
                  </a:lnTo>
                  <a:lnTo>
                    <a:pt x="457" y="691"/>
                  </a:lnTo>
                  <a:lnTo>
                    <a:pt x="495" y="683"/>
                  </a:lnTo>
                  <a:lnTo>
                    <a:pt x="531" y="669"/>
                  </a:lnTo>
                  <a:lnTo>
                    <a:pt x="565" y="650"/>
                  </a:lnTo>
                  <a:lnTo>
                    <a:pt x="597" y="627"/>
                  </a:lnTo>
                  <a:lnTo>
                    <a:pt x="624" y="599"/>
                  </a:lnTo>
                  <a:lnTo>
                    <a:pt x="647" y="569"/>
                  </a:lnTo>
                  <a:lnTo>
                    <a:pt x="665" y="534"/>
                  </a:lnTo>
                  <a:lnTo>
                    <a:pt x="680" y="498"/>
                  </a:lnTo>
                  <a:lnTo>
                    <a:pt x="689" y="459"/>
                  </a:lnTo>
                  <a:lnTo>
                    <a:pt x="692" y="418"/>
                  </a:lnTo>
                  <a:lnTo>
                    <a:pt x="689" y="376"/>
                  </a:lnTo>
                  <a:lnTo>
                    <a:pt x="680" y="338"/>
                  </a:lnTo>
                  <a:lnTo>
                    <a:pt x="665" y="301"/>
                  </a:lnTo>
                  <a:lnTo>
                    <a:pt x="647" y="267"/>
                  </a:lnTo>
                  <a:lnTo>
                    <a:pt x="624" y="236"/>
                  </a:lnTo>
                  <a:lnTo>
                    <a:pt x="597" y="209"/>
                  </a:lnTo>
                  <a:lnTo>
                    <a:pt x="565" y="185"/>
                  </a:lnTo>
                  <a:lnTo>
                    <a:pt x="531" y="167"/>
                  </a:lnTo>
                  <a:lnTo>
                    <a:pt x="495" y="152"/>
                  </a:lnTo>
                  <a:lnTo>
                    <a:pt x="457" y="144"/>
                  </a:lnTo>
                  <a:lnTo>
                    <a:pt x="415" y="141"/>
                  </a:lnTo>
                  <a:close/>
                  <a:moveTo>
                    <a:pt x="416" y="0"/>
                  </a:moveTo>
                  <a:lnTo>
                    <a:pt x="468" y="3"/>
                  </a:lnTo>
                  <a:lnTo>
                    <a:pt x="519" y="13"/>
                  </a:lnTo>
                  <a:lnTo>
                    <a:pt x="566" y="29"/>
                  </a:lnTo>
                  <a:lnTo>
                    <a:pt x="612" y="49"/>
                  </a:lnTo>
                  <a:lnTo>
                    <a:pt x="654" y="75"/>
                  </a:lnTo>
                  <a:lnTo>
                    <a:pt x="693" y="106"/>
                  </a:lnTo>
                  <a:lnTo>
                    <a:pt x="728" y="141"/>
                  </a:lnTo>
                  <a:lnTo>
                    <a:pt x="758" y="180"/>
                  </a:lnTo>
                  <a:lnTo>
                    <a:pt x="783" y="222"/>
                  </a:lnTo>
                  <a:lnTo>
                    <a:pt x="805" y="266"/>
                  </a:lnTo>
                  <a:lnTo>
                    <a:pt x="819" y="315"/>
                  </a:lnTo>
                  <a:lnTo>
                    <a:pt x="829" y="366"/>
                  </a:lnTo>
                  <a:lnTo>
                    <a:pt x="833" y="418"/>
                  </a:lnTo>
                  <a:lnTo>
                    <a:pt x="829" y="469"/>
                  </a:lnTo>
                  <a:lnTo>
                    <a:pt x="819" y="520"/>
                  </a:lnTo>
                  <a:lnTo>
                    <a:pt x="805" y="569"/>
                  </a:lnTo>
                  <a:lnTo>
                    <a:pt x="783" y="613"/>
                  </a:lnTo>
                  <a:lnTo>
                    <a:pt x="758" y="655"/>
                  </a:lnTo>
                  <a:lnTo>
                    <a:pt x="728" y="694"/>
                  </a:lnTo>
                  <a:lnTo>
                    <a:pt x="693" y="729"/>
                  </a:lnTo>
                  <a:lnTo>
                    <a:pt x="654" y="760"/>
                  </a:lnTo>
                  <a:lnTo>
                    <a:pt x="612" y="786"/>
                  </a:lnTo>
                  <a:lnTo>
                    <a:pt x="566" y="806"/>
                  </a:lnTo>
                  <a:lnTo>
                    <a:pt x="519" y="822"/>
                  </a:lnTo>
                  <a:lnTo>
                    <a:pt x="468" y="832"/>
                  </a:lnTo>
                  <a:lnTo>
                    <a:pt x="416" y="835"/>
                  </a:lnTo>
                  <a:lnTo>
                    <a:pt x="364" y="832"/>
                  </a:lnTo>
                  <a:lnTo>
                    <a:pt x="313" y="822"/>
                  </a:lnTo>
                  <a:lnTo>
                    <a:pt x="266" y="806"/>
                  </a:lnTo>
                  <a:lnTo>
                    <a:pt x="220" y="786"/>
                  </a:lnTo>
                  <a:lnTo>
                    <a:pt x="178" y="760"/>
                  </a:lnTo>
                  <a:lnTo>
                    <a:pt x="139" y="729"/>
                  </a:lnTo>
                  <a:lnTo>
                    <a:pt x="104" y="694"/>
                  </a:lnTo>
                  <a:lnTo>
                    <a:pt x="74" y="655"/>
                  </a:lnTo>
                  <a:lnTo>
                    <a:pt x="48" y="613"/>
                  </a:lnTo>
                  <a:lnTo>
                    <a:pt x="27" y="569"/>
                  </a:lnTo>
                  <a:lnTo>
                    <a:pt x="13" y="520"/>
                  </a:lnTo>
                  <a:lnTo>
                    <a:pt x="3" y="469"/>
                  </a:lnTo>
                  <a:lnTo>
                    <a:pt x="0" y="418"/>
                  </a:lnTo>
                  <a:lnTo>
                    <a:pt x="3" y="366"/>
                  </a:lnTo>
                  <a:lnTo>
                    <a:pt x="13" y="315"/>
                  </a:lnTo>
                  <a:lnTo>
                    <a:pt x="27" y="266"/>
                  </a:lnTo>
                  <a:lnTo>
                    <a:pt x="48" y="222"/>
                  </a:lnTo>
                  <a:lnTo>
                    <a:pt x="74" y="180"/>
                  </a:lnTo>
                  <a:lnTo>
                    <a:pt x="104" y="141"/>
                  </a:lnTo>
                  <a:lnTo>
                    <a:pt x="139" y="106"/>
                  </a:lnTo>
                  <a:lnTo>
                    <a:pt x="178" y="75"/>
                  </a:lnTo>
                  <a:lnTo>
                    <a:pt x="220" y="49"/>
                  </a:lnTo>
                  <a:lnTo>
                    <a:pt x="266" y="29"/>
                  </a:lnTo>
                  <a:lnTo>
                    <a:pt x="313" y="13"/>
                  </a:lnTo>
                  <a:lnTo>
                    <a:pt x="364" y="3"/>
                  </a:lnTo>
                  <a:lnTo>
                    <a:pt x="4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1" name="Group 52"/>
          <p:cNvGrpSpPr/>
          <p:nvPr/>
        </p:nvGrpSpPr>
        <p:grpSpPr>
          <a:xfrm>
            <a:off x="4291426" y="3195156"/>
            <a:ext cx="381763" cy="437201"/>
            <a:chOff x="9990138" y="2690813"/>
            <a:chExt cx="481013" cy="550863"/>
          </a:xfrm>
          <a:solidFill>
            <a:schemeClr val="bg1"/>
          </a:solidFill>
        </p:grpSpPr>
        <p:sp>
          <p:nvSpPr>
            <p:cNvPr id="32" name="Freeform 107"/>
            <p:cNvSpPr/>
            <p:nvPr/>
          </p:nvSpPr>
          <p:spPr bwMode="auto">
            <a:xfrm>
              <a:off x="10121901" y="3182938"/>
              <a:ext cx="219075" cy="58738"/>
            </a:xfrm>
            <a:custGeom>
              <a:avLst/>
              <a:gdLst>
                <a:gd name="T0" fmla="*/ 689 w 1378"/>
                <a:gd name="T1" fmla="*/ 0 h 371"/>
                <a:gd name="T2" fmla="*/ 708 w 1378"/>
                <a:gd name="T3" fmla="*/ 2 h 371"/>
                <a:gd name="T4" fmla="*/ 724 w 1378"/>
                <a:gd name="T5" fmla="*/ 10 h 371"/>
                <a:gd name="T6" fmla="*/ 739 w 1378"/>
                <a:gd name="T7" fmla="*/ 20 h 371"/>
                <a:gd name="T8" fmla="*/ 749 w 1378"/>
                <a:gd name="T9" fmla="*/ 35 h 371"/>
                <a:gd name="T10" fmla="*/ 757 w 1378"/>
                <a:gd name="T11" fmla="*/ 51 h 371"/>
                <a:gd name="T12" fmla="*/ 759 w 1378"/>
                <a:gd name="T13" fmla="*/ 70 h 371"/>
                <a:gd name="T14" fmla="*/ 759 w 1378"/>
                <a:gd name="T15" fmla="*/ 230 h 371"/>
                <a:gd name="T16" fmla="*/ 1307 w 1378"/>
                <a:gd name="T17" fmla="*/ 230 h 371"/>
                <a:gd name="T18" fmla="*/ 1326 w 1378"/>
                <a:gd name="T19" fmla="*/ 232 h 371"/>
                <a:gd name="T20" fmla="*/ 1343 w 1378"/>
                <a:gd name="T21" fmla="*/ 239 h 371"/>
                <a:gd name="T22" fmla="*/ 1357 w 1378"/>
                <a:gd name="T23" fmla="*/ 250 h 371"/>
                <a:gd name="T24" fmla="*/ 1368 w 1378"/>
                <a:gd name="T25" fmla="*/ 265 h 371"/>
                <a:gd name="T26" fmla="*/ 1375 w 1378"/>
                <a:gd name="T27" fmla="*/ 282 h 371"/>
                <a:gd name="T28" fmla="*/ 1378 w 1378"/>
                <a:gd name="T29" fmla="*/ 300 h 371"/>
                <a:gd name="T30" fmla="*/ 1376 w 1378"/>
                <a:gd name="T31" fmla="*/ 319 h 371"/>
                <a:gd name="T32" fmla="*/ 1368 w 1378"/>
                <a:gd name="T33" fmla="*/ 336 h 371"/>
                <a:gd name="T34" fmla="*/ 1358 w 1378"/>
                <a:gd name="T35" fmla="*/ 349 h 371"/>
                <a:gd name="T36" fmla="*/ 1343 w 1378"/>
                <a:gd name="T37" fmla="*/ 361 h 371"/>
                <a:gd name="T38" fmla="*/ 1326 w 1378"/>
                <a:gd name="T39" fmla="*/ 367 h 371"/>
                <a:gd name="T40" fmla="*/ 1308 w 1378"/>
                <a:gd name="T41" fmla="*/ 371 h 371"/>
                <a:gd name="T42" fmla="*/ 71 w 1378"/>
                <a:gd name="T43" fmla="*/ 371 h 371"/>
                <a:gd name="T44" fmla="*/ 52 w 1378"/>
                <a:gd name="T45" fmla="*/ 367 h 371"/>
                <a:gd name="T46" fmla="*/ 35 w 1378"/>
                <a:gd name="T47" fmla="*/ 361 h 371"/>
                <a:gd name="T48" fmla="*/ 21 w 1378"/>
                <a:gd name="T49" fmla="*/ 349 h 371"/>
                <a:gd name="T50" fmla="*/ 9 w 1378"/>
                <a:gd name="T51" fmla="*/ 336 h 371"/>
                <a:gd name="T52" fmla="*/ 3 w 1378"/>
                <a:gd name="T53" fmla="*/ 319 h 371"/>
                <a:gd name="T54" fmla="*/ 0 w 1378"/>
                <a:gd name="T55" fmla="*/ 300 h 371"/>
                <a:gd name="T56" fmla="*/ 3 w 1378"/>
                <a:gd name="T57" fmla="*/ 282 h 371"/>
                <a:gd name="T58" fmla="*/ 9 w 1378"/>
                <a:gd name="T59" fmla="*/ 265 h 371"/>
                <a:gd name="T60" fmla="*/ 21 w 1378"/>
                <a:gd name="T61" fmla="*/ 250 h 371"/>
                <a:gd name="T62" fmla="*/ 35 w 1378"/>
                <a:gd name="T63" fmla="*/ 239 h 371"/>
                <a:gd name="T64" fmla="*/ 52 w 1378"/>
                <a:gd name="T65" fmla="*/ 232 h 371"/>
                <a:gd name="T66" fmla="*/ 71 w 1378"/>
                <a:gd name="T67" fmla="*/ 230 h 371"/>
                <a:gd name="T68" fmla="*/ 618 w 1378"/>
                <a:gd name="T69" fmla="*/ 230 h 371"/>
                <a:gd name="T70" fmla="*/ 618 w 1378"/>
                <a:gd name="T71" fmla="*/ 70 h 371"/>
                <a:gd name="T72" fmla="*/ 621 w 1378"/>
                <a:gd name="T73" fmla="*/ 51 h 371"/>
                <a:gd name="T74" fmla="*/ 627 w 1378"/>
                <a:gd name="T75" fmla="*/ 35 h 371"/>
                <a:gd name="T76" fmla="*/ 639 w 1378"/>
                <a:gd name="T77" fmla="*/ 20 h 371"/>
                <a:gd name="T78" fmla="*/ 653 w 1378"/>
                <a:gd name="T79" fmla="*/ 10 h 371"/>
                <a:gd name="T80" fmla="*/ 670 w 1378"/>
                <a:gd name="T81" fmla="*/ 2 h 371"/>
                <a:gd name="T82" fmla="*/ 689 w 1378"/>
                <a:gd name="T83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78" h="371">
                  <a:moveTo>
                    <a:pt x="689" y="0"/>
                  </a:moveTo>
                  <a:lnTo>
                    <a:pt x="708" y="2"/>
                  </a:lnTo>
                  <a:lnTo>
                    <a:pt x="724" y="10"/>
                  </a:lnTo>
                  <a:lnTo>
                    <a:pt x="739" y="20"/>
                  </a:lnTo>
                  <a:lnTo>
                    <a:pt x="749" y="35"/>
                  </a:lnTo>
                  <a:lnTo>
                    <a:pt x="757" y="51"/>
                  </a:lnTo>
                  <a:lnTo>
                    <a:pt x="759" y="70"/>
                  </a:lnTo>
                  <a:lnTo>
                    <a:pt x="759" y="230"/>
                  </a:lnTo>
                  <a:lnTo>
                    <a:pt x="1307" y="230"/>
                  </a:lnTo>
                  <a:lnTo>
                    <a:pt x="1326" y="232"/>
                  </a:lnTo>
                  <a:lnTo>
                    <a:pt x="1343" y="239"/>
                  </a:lnTo>
                  <a:lnTo>
                    <a:pt x="1357" y="250"/>
                  </a:lnTo>
                  <a:lnTo>
                    <a:pt x="1368" y="265"/>
                  </a:lnTo>
                  <a:lnTo>
                    <a:pt x="1375" y="282"/>
                  </a:lnTo>
                  <a:lnTo>
                    <a:pt x="1378" y="300"/>
                  </a:lnTo>
                  <a:lnTo>
                    <a:pt x="1376" y="319"/>
                  </a:lnTo>
                  <a:lnTo>
                    <a:pt x="1368" y="336"/>
                  </a:lnTo>
                  <a:lnTo>
                    <a:pt x="1358" y="349"/>
                  </a:lnTo>
                  <a:lnTo>
                    <a:pt x="1343" y="361"/>
                  </a:lnTo>
                  <a:lnTo>
                    <a:pt x="1326" y="367"/>
                  </a:lnTo>
                  <a:lnTo>
                    <a:pt x="1308" y="371"/>
                  </a:lnTo>
                  <a:lnTo>
                    <a:pt x="71" y="371"/>
                  </a:lnTo>
                  <a:lnTo>
                    <a:pt x="52" y="367"/>
                  </a:lnTo>
                  <a:lnTo>
                    <a:pt x="35" y="361"/>
                  </a:lnTo>
                  <a:lnTo>
                    <a:pt x="21" y="349"/>
                  </a:lnTo>
                  <a:lnTo>
                    <a:pt x="9" y="336"/>
                  </a:lnTo>
                  <a:lnTo>
                    <a:pt x="3" y="319"/>
                  </a:lnTo>
                  <a:lnTo>
                    <a:pt x="0" y="300"/>
                  </a:lnTo>
                  <a:lnTo>
                    <a:pt x="3" y="282"/>
                  </a:lnTo>
                  <a:lnTo>
                    <a:pt x="9" y="265"/>
                  </a:lnTo>
                  <a:lnTo>
                    <a:pt x="21" y="250"/>
                  </a:lnTo>
                  <a:lnTo>
                    <a:pt x="35" y="239"/>
                  </a:lnTo>
                  <a:lnTo>
                    <a:pt x="52" y="232"/>
                  </a:lnTo>
                  <a:lnTo>
                    <a:pt x="71" y="230"/>
                  </a:lnTo>
                  <a:lnTo>
                    <a:pt x="618" y="230"/>
                  </a:lnTo>
                  <a:lnTo>
                    <a:pt x="618" y="70"/>
                  </a:lnTo>
                  <a:lnTo>
                    <a:pt x="621" y="51"/>
                  </a:lnTo>
                  <a:lnTo>
                    <a:pt x="627" y="35"/>
                  </a:lnTo>
                  <a:lnTo>
                    <a:pt x="639" y="20"/>
                  </a:lnTo>
                  <a:lnTo>
                    <a:pt x="653" y="10"/>
                  </a:lnTo>
                  <a:lnTo>
                    <a:pt x="670" y="2"/>
                  </a:lnTo>
                  <a:lnTo>
                    <a:pt x="6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3" name="Freeform 108"/>
            <p:cNvSpPr>
              <a:spLocks noEditPoints="1"/>
            </p:cNvSpPr>
            <p:nvPr/>
          </p:nvSpPr>
          <p:spPr bwMode="auto">
            <a:xfrm>
              <a:off x="9990138" y="2809875"/>
              <a:ext cx="481013" cy="347663"/>
            </a:xfrm>
            <a:custGeom>
              <a:avLst/>
              <a:gdLst>
                <a:gd name="T0" fmla="*/ 1388 w 3034"/>
                <a:gd name="T1" fmla="*/ 1364 h 2187"/>
                <a:gd name="T2" fmla="*/ 1263 w 3034"/>
                <a:gd name="T3" fmla="*/ 1465 h 2187"/>
                <a:gd name="T4" fmla="*/ 1808 w 3034"/>
                <a:gd name="T5" fmla="*/ 1577 h 2187"/>
                <a:gd name="T6" fmla="*/ 1732 w 3034"/>
                <a:gd name="T7" fmla="*/ 1434 h 2187"/>
                <a:gd name="T8" fmla="*/ 1594 w 3034"/>
                <a:gd name="T9" fmla="*/ 1351 h 2187"/>
                <a:gd name="T10" fmla="*/ 2873 w 3034"/>
                <a:gd name="T11" fmla="*/ 0 h 2187"/>
                <a:gd name="T12" fmla="*/ 2986 w 3034"/>
                <a:gd name="T13" fmla="*/ 47 h 2187"/>
                <a:gd name="T14" fmla="*/ 3034 w 3034"/>
                <a:gd name="T15" fmla="*/ 160 h 2187"/>
                <a:gd name="T16" fmla="*/ 3006 w 3034"/>
                <a:gd name="T17" fmla="*/ 2117 h 2187"/>
                <a:gd name="T18" fmla="*/ 2906 w 3034"/>
                <a:gd name="T19" fmla="*/ 2184 h 2187"/>
                <a:gd name="T20" fmla="*/ 98 w 3034"/>
                <a:gd name="T21" fmla="*/ 2175 h 2187"/>
                <a:gd name="T22" fmla="*/ 13 w 3034"/>
                <a:gd name="T23" fmla="*/ 2089 h 2187"/>
                <a:gd name="T24" fmla="*/ 2 w 3034"/>
                <a:gd name="T25" fmla="*/ 1625 h 2187"/>
                <a:gd name="T26" fmla="*/ 51 w 3034"/>
                <a:gd name="T27" fmla="*/ 1576 h 2187"/>
                <a:gd name="T28" fmla="*/ 645 w 3034"/>
                <a:gd name="T29" fmla="*/ 1577 h 2187"/>
                <a:gd name="T30" fmla="*/ 716 w 3034"/>
                <a:gd name="T31" fmla="*/ 1411 h 2187"/>
                <a:gd name="T32" fmla="*/ 851 w 3034"/>
                <a:gd name="T33" fmla="*/ 1296 h 2187"/>
                <a:gd name="T34" fmla="*/ 1030 w 3034"/>
                <a:gd name="T35" fmla="*/ 1252 h 2187"/>
                <a:gd name="T36" fmla="*/ 1090 w 3034"/>
                <a:gd name="T37" fmla="*/ 1287 h 2187"/>
                <a:gd name="T38" fmla="*/ 1090 w 3034"/>
                <a:gd name="T39" fmla="*/ 1358 h 2187"/>
                <a:gd name="T40" fmla="*/ 1030 w 3034"/>
                <a:gd name="T41" fmla="*/ 1393 h 2187"/>
                <a:gd name="T42" fmla="*/ 892 w 3034"/>
                <a:gd name="T43" fmla="*/ 1434 h 2187"/>
                <a:gd name="T44" fmla="*/ 801 w 3034"/>
                <a:gd name="T45" fmla="*/ 1542 h 2187"/>
                <a:gd name="T46" fmla="*/ 1096 w 3034"/>
                <a:gd name="T47" fmla="*/ 1482 h 2187"/>
                <a:gd name="T48" fmla="*/ 1200 w 3034"/>
                <a:gd name="T49" fmla="*/ 1324 h 2187"/>
                <a:gd name="T50" fmla="*/ 1362 w 3034"/>
                <a:gd name="T51" fmla="*/ 1224 h 2187"/>
                <a:gd name="T52" fmla="*/ 1432 w 3034"/>
                <a:gd name="T53" fmla="*/ 1206 h 2187"/>
                <a:gd name="T54" fmla="*/ 1519 w 3034"/>
                <a:gd name="T55" fmla="*/ 1199 h 2187"/>
                <a:gd name="T56" fmla="*/ 1695 w 3034"/>
                <a:gd name="T57" fmla="*/ 1238 h 2187"/>
                <a:gd name="T58" fmla="*/ 1849 w 3034"/>
                <a:gd name="T59" fmla="*/ 1356 h 2187"/>
                <a:gd name="T60" fmla="*/ 1940 w 3034"/>
                <a:gd name="T61" fmla="*/ 1528 h 2187"/>
                <a:gd name="T62" fmla="*/ 2201 w 3034"/>
                <a:gd name="T63" fmla="*/ 1511 h 2187"/>
                <a:gd name="T64" fmla="*/ 2096 w 3034"/>
                <a:gd name="T65" fmla="*/ 1417 h 2187"/>
                <a:gd name="T66" fmla="*/ 1970 w 3034"/>
                <a:gd name="T67" fmla="*/ 1391 h 2187"/>
                <a:gd name="T68" fmla="*/ 1920 w 3034"/>
                <a:gd name="T69" fmla="*/ 1342 h 2187"/>
                <a:gd name="T70" fmla="*/ 1938 w 3034"/>
                <a:gd name="T71" fmla="*/ 1273 h 2187"/>
                <a:gd name="T72" fmla="*/ 2035 w 3034"/>
                <a:gd name="T73" fmla="*/ 1255 h 2187"/>
                <a:gd name="T74" fmla="*/ 2206 w 3034"/>
                <a:gd name="T75" fmla="*/ 1319 h 2187"/>
                <a:gd name="T76" fmla="*/ 2328 w 3034"/>
                <a:gd name="T77" fmla="*/ 1449 h 2187"/>
                <a:gd name="T78" fmla="*/ 2674 w 3034"/>
                <a:gd name="T79" fmla="*/ 1577 h 2187"/>
                <a:gd name="T80" fmla="*/ 2734 w 3034"/>
                <a:gd name="T81" fmla="*/ 1612 h 2187"/>
                <a:gd name="T82" fmla="*/ 2734 w 3034"/>
                <a:gd name="T83" fmla="*/ 1683 h 2187"/>
                <a:gd name="T84" fmla="*/ 2674 w 3034"/>
                <a:gd name="T85" fmla="*/ 1718 h 2187"/>
                <a:gd name="T86" fmla="*/ 150 w 3034"/>
                <a:gd name="T87" fmla="*/ 2045 h 2187"/>
                <a:gd name="T88" fmla="*/ 2891 w 3034"/>
                <a:gd name="T89" fmla="*/ 2037 h 2187"/>
                <a:gd name="T90" fmla="*/ 2883 w 3034"/>
                <a:gd name="T91" fmla="*/ 143 h 2187"/>
                <a:gd name="T92" fmla="*/ 2078 w 3034"/>
                <a:gd name="T93" fmla="*/ 131 h 2187"/>
                <a:gd name="T94" fmla="*/ 2044 w 3034"/>
                <a:gd name="T95" fmla="*/ 70 h 2187"/>
                <a:gd name="T96" fmla="*/ 2078 w 3034"/>
                <a:gd name="T97" fmla="*/ 9 h 2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34" h="2187">
                  <a:moveTo>
                    <a:pt x="1510" y="1339"/>
                  </a:moveTo>
                  <a:lnTo>
                    <a:pt x="1467" y="1342"/>
                  </a:lnTo>
                  <a:lnTo>
                    <a:pt x="1427" y="1351"/>
                  </a:lnTo>
                  <a:lnTo>
                    <a:pt x="1388" y="1364"/>
                  </a:lnTo>
                  <a:lnTo>
                    <a:pt x="1352" y="1383"/>
                  </a:lnTo>
                  <a:lnTo>
                    <a:pt x="1318" y="1407"/>
                  </a:lnTo>
                  <a:lnTo>
                    <a:pt x="1288" y="1434"/>
                  </a:lnTo>
                  <a:lnTo>
                    <a:pt x="1263" y="1465"/>
                  </a:lnTo>
                  <a:lnTo>
                    <a:pt x="1242" y="1500"/>
                  </a:lnTo>
                  <a:lnTo>
                    <a:pt x="1225" y="1537"/>
                  </a:lnTo>
                  <a:lnTo>
                    <a:pt x="1213" y="1577"/>
                  </a:lnTo>
                  <a:lnTo>
                    <a:pt x="1808" y="1577"/>
                  </a:lnTo>
                  <a:lnTo>
                    <a:pt x="1795" y="1537"/>
                  </a:lnTo>
                  <a:lnTo>
                    <a:pt x="1778" y="1500"/>
                  </a:lnTo>
                  <a:lnTo>
                    <a:pt x="1757" y="1465"/>
                  </a:lnTo>
                  <a:lnTo>
                    <a:pt x="1732" y="1434"/>
                  </a:lnTo>
                  <a:lnTo>
                    <a:pt x="1702" y="1407"/>
                  </a:lnTo>
                  <a:lnTo>
                    <a:pt x="1669" y="1383"/>
                  </a:lnTo>
                  <a:lnTo>
                    <a:pt x="1633" y="1364"/>
                  </a:lnTo>
                  <a:lnTo>
                    <a:pt x="1594" y="1351"/>
                  </a:lnTo>
                  <a:lnTo>
                    <a:pt x="1553" y="1342"/>
                  </a:lnTo>
                  <a:lnTo>
                    <a:pt x="1510" y="1339"/>
                  </a:lnTo>
                  <a:close/>
                  <a:moveTo>
                    <a:pt x="2114" y="0"/>
                  </a:moveTo>
                  <a:lnTo>
                    <a:pt x="2873" y="0"/>
                  </a:lnTo>
                  <a:lnTo>
                    <a:pt x="2906" y="3"/>
                  </a:lnTo>
                  <a:lnTo>
                    <a:pt x="2935" y="12"/>
                  </a:lnTo>
                  <a:lnTo>
                    <a:pt x="2963" y="27"/>
                  </a:lnTo>
                  <a:lnTo>
                    <a:pt x="2986" y="47"/>
                  </a:lnTo>
                  <a:lnTo>
                    <a:pt x="3006" y="71"/>
                  </a:lnTo>
                  <a:lnTo>
                    <a:pt x="3021" y="98"/>
                  </a:lnTo>
                  <a:lnTo>
                    <a:pt x="3030" y="128"/>
                  </a:lnTo>
                  <a:lnTo>
                    <a:pt x="3034" y="160"/>
                  </a:lnTo>
                  <a:lnTo>
                    <a:pt x="3034" y="2027"/>
                  </a:lnTo>
                  <a:lnTo>
                    <a:pt x="3030" y="2058"/>
                  </a:lnTo>
                  <a:lnTo>
                    <a:pt x="3021" y="2089"/>
                  </a:lnTo>
                  <a:lnTo>
                    <a:pt x="3006" y="2117"/>
                  </a:lnTo>
                  <a:lnTo>
                    <a:pt x="2986" y="2140"/>
                  </a:lnTo>
                  <a:lnTo>
                    <a:pt x="2963" y="2160"/>
                  </a:lnTo>
                  <a:lnTo>
                    <a:pt x="2935" y="2175"/>
                  </a:lnTo>
                  <a:lnTo>
                    <a:pt x="2906" y="2184"/>
                  </a:lnTo>
                  <a:lnTo>
                    <a:pt x="2873" y="2187"/>
                  </a:lnTo>
                  <a:lnTo>
                    <a:pt x="161" y="2187"/>
                  </a:lnTo>
                  <a:lnTo>
                    <a:pt x="128" y="2184"/>
                  </a:lnTo>
                  <a:lnTo>
                    <a:pt x="98" y="2175"/>
                  </a:lnTo>
                  <a:lnTo>
                    <a:pt x="71" y="2160"/>
                  </a:lnTo>
                  <a:lnTo>
                    <a:pt x="47" y="2140"/>
                  </a:lnTo>
                  <a:lnTo>
                    <a:pt x="28" y="2117"/>
                  </a:lnTo>
                  <a:lnTo>
                    <a:pt x="13" y="2089"/>
                  </a:lnTo>
                  <a:lnTo>
                    <a:pt x="3" y="2058"/>
                  </a:lnTo>
                  <a:lnTo>
                    <a:pt x="0" y="2027"/>
                  </a:lnTo>
                  <a:lnTo>
                    <a:pt x="0" y="1644"/>
                  </a:lnTo>
                  <a:lnTo>
                    <a:pt x="2" y="1625"/>
                  </a:lnTo>
                  <a:lnTo>
                    <a:pt x="10" y="1608"/>
                  </a:lnTo>
                  <a:lnTo>
                    <a:pt x="20" y="1594"/>
                  </a:lnTo>
                  <a:lnTo>
                    <a:pt x="34" y="1582"/>
                  </a:lnTo>
                  <a:lnTo>
                    <a:pt x="51" y="1576"/>
                  </a:lnTo>
                  <a:lnTo>
                    <a:pt x="70" y="1573"/>
                  </a:lnTo>
                  <a:lnTo>
                    <a:pt x="80" y="1574"/>
                  </a:lnTo>
                  <a:lnTo>
                    <a:pt x="91" y="1577"/>
                  </a:lnTo>
                  <a:lnTo>
                    <a:pt x="645" y="1577"/>
                  </a:lnTo>
                  <a:lnTo>
                    <a:pt x="655" y="1532"/>
                  </a:lnTo>
                  <a:lnTo>
                    <a:pt x="671" y="1489"/>
                  </a:lnTo>
                  <a:lnTo>
                    <a:pt x="691" y="1448"/>
                  </a:lnTo>
                  <a:lnTo>
                    <a:pt x="716" y="1411"/>
                  </a:lnTo>
                  <a:lnTo>
                    <a:pt x="744" y="1376"/>
                  </a:lnTo>
                  <a:lnTo>
                    <a:pt x="777" y="1345"/>
                  </a:lnTo>
                  <a:lnTo>
                    <a:pt x="813" y="1318"/>
                  </a:lnTo>
                  <a:lnTo>
                    <a:pt x="851" y="1296"/>
                  </a:lnTo>
                  <a:lnTo>
                    <a:pt x="893" y="1277"/>
                  </a:lnTo>
                  <a:lnTo>
                    <a:pt x="937" y="1264"/>
                  </a:lnTo>
                  <a:lnTo>
                    <a:pt x="982" y="1255"/>
                  </a:lnTo>
                  <a:lnTo>
                    <a:pt x="1030" y="1252"/>
                  </a:lnTo>
                  <a:lnTo>
                    <a:pt x="1049" y="1254"/>
                  </a:lnTo>
                  <a:lnTo>
                    <a:pt x="1066" y="1262"/>
                  </a:lnTo>
                  <a:lnTo>
                    <a:pt x="1080" y="1272"/>
                  </a:lnTo>
                  <a:lnTo>
                    <a:pt x="1090" y="1287"/>
                  </a:lnTo>
                  <a:lnTo>
                    <a:pt x="1098" y="1304"/>
                  </a:lnTo>
                  <a:lnTo>
                    <a:pt x="1100" y="1322"/>
                  </a:lnTo>
                  <a:lnTo>
                    <a:pt x="1098" y="1341"/>
                  </a:lnTo>
                  <a:lnTo>
                    <a:pt x="1090" y="1358"/>
                  </a:lnTo>
                  <a:lnTo>
                    <a:pt x="1080" y="1372"/>
                  </a:lnTo>
                  <a:lnTo>
                    <a:pt x="1066" y="1383"/>
                  </a:lnTo>
                  <a:lnTo>
                    <a:pt x="1049" y="1390"/>
                  </a:lnTo>
                  <a:lnTo>
                    <a:pt x="1030" y="1393"/>
                  </a:lnTo>
                  <a:lnTo>
                    <a:pt x="993" y="1395"/>
                  </a:lnTo>
                  <a:lnTo>
                    <a:pt x="957" y="1404"/>
                  </a:lnTo>
                  <a:lnTo>
                    <a:pt x="923" y="1416"/>
                  </a:lnTo>
                  <a:lnTo>
                    <a:pt x="892" y="1434"/>
                  </a:lnTo>
                  <a:lnTo>
                    <a:pt x="864" y="1456"/>
                  </a:lnTo>
                  <a:lnTo>
                    <a:pt x="838" y="1482"/>
                  </a:lnTo>
                  <a:lnTo>
                    <a:pt x="818" y="1510"/>
                  </a:lnTo>
                  <a:lnTo>
                    <a:pt x="801" y="1542"/>
                  </a:lnTo>
                  <a:lnTo>
                    <a:pt x="789" y="1577"/>
                  </a:lnTo>
                  <a:lnTo>
                    <a:pt x="1070" y="1577"/>
                  </a:lnTo>
                  <a:lnTo>
                    <a:pt x="1080" y="1528"/>
                  </a:lnTo>
                  <a:lnTo>
                    <a:pt x="1096" y="1482"/>
                  </a:lnTo>
                  <a:lnTo>
                    <a:pt x="1116" y="1438"/>
                  </a:lnTo>
                  <a:lnTo>
                    <a:pt x="1140" y="1397"/>
                  </a:lnTo>
                  <a:lnTo>
                    <a:pt x="1169" y="1359"/>
                  </a:lnTo>
                  <a:lnTo>
                    <a:pt x="1200" y="1324"/>
                  </a:lnTo>
                  <a:lnTo>
                    <a:pt x="1236" y="1292"/>
                  </a:lnTo>
                  <a:lnTo>
                    <a:pt x="1275" y="1265"/>
                  </a:lnTo>
                  <a:lnTo>
                    <a:pt x="1318" y="1242"/>
                  </a:lnTo>
                  <a:lnTo>
                    <a:pt x="1362" y="1224"/>
                  </a:lnTo>
                  <a:lnTo>
                    <a:pt x="1410" y="1210"/>
                  </a:lnTo>
                  <a:lnTo>
                    <a:pt x="1412" y="1209"/>
                  </a:lnTo>
                  <a:lnTo>
                    <a:pt x="1419" y="1208"/>
                  </a:lnTo>
                  <a:lnTo>
                    <a:pt x="1432" y="1206"/>
                  </a:lnTo>
                  <a:lnTo>
                    <a:pt x="1448" y="1204"/>
                  </a:lnTo>
                  <a:lnTo>
                    <a:pt x="1468" y="1201"/>
                  </a:lnTo>
                  <a:lnTo>
                    <a:pt x="1492" y="1199"/>
                  </a:lnTo>
                  <a:lnTo>
                    <a:pt x="1519" y="1199"/>
                  </a:lnTo>
                  <a:lnTo>
                    <a:pt x="1550" y="1200"/>
                  </a:lnTo>
                  <a:lnTo>
                    <a:pt x="1600" y="1208"/>
                  </a:lnTo>
                  <a:lnTo>
                    <a:pt x="1648" y="1220"/>
                  </a:lnTo>
                  <a:lnTo>
                    <a:pt x="1695" y="1238"/>
                  </a:lnTo>
                  <a:lnTo>
                    <a:pt x="1738" y="1262"/>
                  </a:lnTo>
                  <a:lnTo>
                    <a:pt x="1778" y="1289"/>
                  </a:lnTo>
                  <a:lnTo>
                    <a:pt x="1815" y="1320"/>
                  </a:lnTo>
                  <a:lnTo>
                    <a:pt x="1849" y="1356"/>
                  </a:lnTo>
                  <a:lnTo>
                    <a:pt x="1879" y="1394"/>
                  </a:lnTo>
                  <a:lnTo>
                    <a:pt x="1903" y="1436"/>
                  </a:lnTo>
                  <a:lnTo>
                    <a:pt x="1924" y="1481"/>
                  </a:lnTo>
                  <a:lnTo>
                    <a:pt x="1940" y="1528"/>
                  </a:lnTo>
                  <a:lnTo>
                    <a:pt x="1950" y="1577"/>
                  </a:lnTo>
                  <a:lnTo>
                    <a:pt x="2229" y="1577"/>
                  </a:lnTo>
                  <a:lnTo>
                    <a:pt x="2218" y="1543"/>
                  </a:lnTo>
                  <a:lnTo>
                    <a:pt x="2201" y="1511"/>
                  </a:lnTo>
                  <a:lnTo>
                    <a:pt x="2179" y="1483"/>
                  </a:lnTo>
                  <a:lnTo>
                    <a:pt x="2155" y="1456"/>
                  </a:lnTo>
                  <a:lnTo>
                    <a:pt x="2127" y="1435"/>
                  </a:lnTo>
                  <a:lnTo>
                    <a:pt x="2096" y="1417"/>
                  </a:lnTo>
                  <a:lnTo>
                    <a:pt x="2062" y="1405"/>
                  </a:lnTo>
                  <a:lnTo>
                    <a:pt x="2026" y="1396"/>
                  </a:lnTo>
                  <a:lnTo>
                    <a:pt x="1988" y="1393"/>
                  </a:lnTo>
                  <a:lnTo>
                    <a:pt x="1970" y="1391"/>
                  </a:lnTo>
                  <a:lnTo>
                    <a:pt x="1953" y="1383"/>
                  </a:lnTo>
                  <a:lnTo>
                    <a:pt x="1938" y="1373"/>
                  </a:lnTo>
                  <a:lnTo>
                    <a:pt x="1928" y="1359"/>
                  </a:lnTo>
                  <a:lnTo>
                    <a:pt x="1920" y="1342"/>
                  </a:lnTo>
                  <a:lnTo>
                    <a:pt x="1918" y="1323"/>
                  </a:lnTo>
                  <a:lnTo>
                    <a:pt x="1920" y="1304"/>
                  </a:lnTo>
                  <a:lnTo>
                    <a:pt x="1928" y="1287"/>
                  </a:lnTo>
                  <a:lnTo>
                    <a:pt x="1938" y="1273"/>
                  </a:lnTo>
                  <a:lnTo>
                    <a:pt x="1953" y="1263"/>
                  </a:lnTo>
                  <a:lnTo>
                    <a:pt x="1970" y="1255"/>
                  </a:lnTo>
                  <a:lnTo>
                    <a:pt x="1988" y="1253"/>
                  </a:lnTo>
                  <a:lnTo>
                    <a:pt x="2035" y="1255"/>
                  </a:lnTo>
                  <a:lnTo>
                    <a:pt x="2082" y="1264"/>
                  </a:lnTo>
                  <a:lnTo>
                    <a:pt x="2125" y="1278"/>
                  </a:lnTo>
                  <a:lnTo>
                    <a:pt x="2167" y="1296"/>
                  </a:lnTo>
                  <a:lnTo>
                    <a:pt x="2206" y="1319"/>
                  </a:lnTo>
                  <a:lnTo>
                    <a:pt x="2242" y="1346"/>
                  </a:lnTo>
                  <a:lnTo>
                    <a:pt x="2274" y="1377"/>
                  </a:lnTo>
                  <a:lnTo>
                    <a:pt x="2302" y="1412"/>
                  </a:lnTo>
                  <a:lnTo>
                    <a:pt x="2328" y="1449"/>
                  </a:lnTo>
                  <a:lnTo>
                    <a:pt x="2348" y="1489"/>
                  </a:lnTo>
                  <a:lnTo>
                    <a:pt x="2363" y="1533"/>
                  </a:lnTo>
                  <a:lnTo>
                    <a:pt x="2373" y="1577"/>
                  </a:lnTo>
                  <a:lnTo>
                    <a:pt x="2674" y="1577"/>
                  </a:lnTo>
                  <a:lnTo>
                    <a:pt x="2692" y="1580"/>
                  </a:lnTo>
                  <a:lnTo>
                    <a:pt x="2709" y="1588"/>
                  </a:lnTo>
                  <a:lnTo>
                    <a:pt x="2724" y="1598"/>
                  </a:lnTo>
                  <a:lnTo>
                    <a:pt x="2734" y="1612"/>
                  </a:lnTo>
                  <a:lnTo>
                    <a:pt x="2742" y="1629"/>
                  </a:lnTo>
                  <a:lnTo>
                    <a:pt x="2744" y="1648"/>
                  </a:lnTo>
                  <a:lnTo>
                    <a:pt x="2742" y="1667"/>
                  </a:lnTo>
                  <a:lnTo>
                    <a:pt x="2734" y="1683"/>
                  </a:lnTo>
                  <a:lnTo>
                    <a:pt x="2724" y="1698"/>
                  </a:lnTo>
                  <a:lnTo>
                    <a:pt x="2709" y="1708"/>
                  </a:lnTo>
                  <a:lnTo>
                    <a:pt x="2692" y="1716"/>
                  </a:lnTo>
                  <a:lnTo>
                    <a:pt x="2674" y="1718"/>
                  </a:lnTo>
                  <a:lnTo>
                    <a:pt x="140" y="1718"/>
                  </a:lnTo>
                  <a:lnTo>
                    <a:pt x="140" y="2027"/>
                  </a:lnTo>
                  <a:lnTo>
                    <a:pt x="143" y="2037"/>
                  </a:lnTo>
                  <a:lnTo>
                    <a:pt x="150" y="2045"/>
                  </a:lnTo>
                  <a:lnTo>
                    <a:pt x="161" y="2048"/>
                  </a:lnTo>
                  <a:lnTo>
                    <a:pt x="2873" y="2048"/>
                  </a:lnTo>
                  <a:lnTo>
                    <a:pt x="2883" y="2045"/>
                  </a:lnTo>
                  <a:lnTo>
                    <a:pt x="2891" y="2037"/>
                  </a:lnTo>
                  <a:lnTo>
                    <a:pt x="2893" y="2027"/>
                  </a:lnTo>
                  <a:lnTo>
                    <a:pt x="2893" y="160"/>
                  </a:lnTo>
                  <a:lnTo>
                    <a:pt x="2891" y="150"/>
                  </a:lnTo>
                  <a:lnTo>
                    <a:pt x="2883" y="143"/>
                  </a:lnTo>
                  <a:lnTo>
                    <a:pt x="2873" y="140"/>
                  </a:lnTo>
                  <a:lnTo>
                    <a:pt x="2114" y="140"/>
                  </a:lnTo>
                  <a:lnTo>
                    <a:pt x="2095" y="137"/>
                  </a:lnTo>
                  <a:lnTo>
                    <a:pt x="2078" y="131"/>
                  </a:lnTo>
                  <a:lnTo>
                    <a:pt x="2064" y="119"/>
                  </a:lnTo>
                  <a:lnTo>
                    <a:pt x="2053" y="105"/>
                  </a:lnTo>
                  <a:lnTo>
                    <a:pt x="2046" y="89"/>
                  </a:lnTo>
                  <a:lnTo>
                    <a:pt x="2044" y="70"/>
                  </a:lnTo>
                  <a:lnTo>
                    <a:pt x="2046" y="52"/>
                  </a:lnTo>
                  <a:lnTo>
                    <a:pt x="2053" y="35"/>
                  </a:lnTo>
                  <a:lnTo>
                    <a:pt x="2064" y="20"/>
                  </a:lnTo>
                  <a:lnTo>
                    <a:pt x="2078" y="9"/>
                  </a:lnTo>
                  <a:lnTo>
                    <a:pt x="2095" y="2"/>
                  </a:lnTo>
                  <a:lnTo>
                    <a:pt x="2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4" name="Freeform 109"/>
            <p:cNvSpPr/>
            <p:nvPr/>
          </p:nvSpPr>
          <p:spPr bwMode="auto">
            <a:xfrm>
              <a:off x="9990138" y="2809875"/>
              <a:ext cx="157163" cy="231775"/>
            </a:xfrm>
            <a:custGeom>
              <a:avLst/>
              <a:gdLst>
                <a:gd name="T0" fmla="*/ 161 w 993"/>
                <a:gd name="T1" fmla="*/ 0 h 1455"/>
                <a:gd name="T2" fmla="*/ 922 w 993"/>
                <a:gd name="T3" fmla="*/ 0 h 1455"/>
                <a:gd name="T4" fmla="*/ 941 w 993"/>
                <a:gd name="T5" fmla="*/ 2 h 1455"/>
                <a:gd name="T6" fmla="*/ 958 w 993"/>
                <a:gd name="T7" fmla="*/ 9 h 1455"/>
                <a:gd name="T8" fmla="*/ 972 w 993"/>
                <a:gd name="T9" fmla="*/ 20 h 1455"/>
                <a:gd name="T10" fmla="*/ 983 w 993"/>
                <a:gd name="T11" fmla="*/ 35 h 1455"/>
                <a:gd name="T12" fmla="*/ 990 w 993"/>
                <a:gd name="T13" fmla="*/ 52 h 1455"/>
                <a:gd name="T14" fmla="*/ 993 w 993"/>
                <a:gd name="T15" fmla="*/ 70 h 1455"/>
                <a:gd name="T16" fmla="*/ 990 w 993"/>
                <a:gd name="T17" fmla="*/ 89 h 1455"/>
                <a:gd name="T18" fmla="*/ 983 w 993"/>
                <a:gd name="T19" fmla="*/ 105 h 1455"/>
                <a:gd name="T20" fmla="*/ 972 w 993"/>
                <a:gd name="T21" fmla="*/ 119 h 1455"/>
                <a:gd name="T22" fmla="*/ 958 w 993"/>
                <a:gd name="T23" fmla="*/ 131 h 1455"/>
                <a:gd name="T24" fmla="*/ 941 w 993"/>
                <a:gd name="T25" fmla="*/ 137 h 1455"/>
                <a:gd name="T26" fmla="*/ 922 w 993"/>
                <a:gd name="T27" fmla="*/ 140 h 1455"/>
                <a:gd name="T28" fmla="*/ 161 w 993"/>
                <a:gd name="T29" fmla="*/ 140 h 1455"/>
                <a:gd name="T30" fmla="*/ 150 w 993"/>
                <a:gd name="T31" fmla="*/ 143 h 1455"/>
                <a:gd name="T32" fmla="*/ 143 w 993"/>
                <a:gd name="T33" fmla="*/ 150 h 1455"/>
                <a:gd name="T34" fmla="*/ 140 w 993"/>
                <a:gd name="T35" fmla="*/ 160 h 1455"/>
                <a:gd name="T36" fmla="*/ 140 w 993"/>
                <a:gd name="T37" fmla="*/ 1384 h 1455"/>
                <a:gd name="T38" fmla="*/ 138 w 993"/>
                <a:gd name="T39" fmla="*/ 1404 h 1455"/>
                <a:gd name="T40" fmla="*/ 130 w 993"/>
                <a:gd name="T41" fmla="*/ 1420 h 1455"/>
                <a:gd name="T42" fmla="*/ 120 w 993"/>
                <a:gd name="T43" fmla="*/ 1434 h 1455"/>
                <a:gd name="T44" fmla="*/ 105 w 993"/>
                <a:gd name="T45" fmla="*/ 1446 h 1455"/>
                <a:gd name="T46" fmla="*/ 89 w 993"/>
                <a:gd name="T47" fmla="*/ 1452 h 1455"/>
                <a:gd name="T48" fmla="*/ 70 w 993"/>
                <a:gd name="T49" fmla="*/ 1455 h 1455"/>
                <a:gd name="T50" fmla="*/ 51 w 993"/>
                <a:gd name="T51" fmla="*/ 1452 h 1455"/>
                <a:gd name="T52" fmla="*/ 34 w 993"/>
                <a:gd name="T53" fmla="*/ 1446 h 1455"/>
                <a:gd name="T54" fmla="*/ 20 w 993"/>
                <a:gd name="T55" fmla="*/ 1434 h 1455"/>
                <a:gd name="T56" fmla="*/ 10 w 993"/>
                <a:gd name="T57" fmla="*/ 1420 h 1455"/>
                <a:gd name="T58" fmla="*/ 2 w 993"/>
                <a:gd name="T59" fmla="*/ 1404 h 1455"/>
                <a:gd name="T60" fmla="*/ 0 w 993"/>
                <a:gd name="T61" fmla="*/ 1384 h 1455"/>
                <a:gd name="T62" fmla="*/ 0 w 993"/>
                <a:gd name="T63" fmla="*/ 160 h 1455"/>
                <a:gd name="T64" fmla="*/ 3 w 993"/>
                <a:gd name="T65" fmla="*/ 128 h 1455"/>
                <a:gd name="T66" fmla="*/ 13 w 993"/>
                <a:gd name="T67" fmla="*/ 98 h 1455"/>
                <a:gd name="T68" fmla="*/ 28 w 993"/>
                <a:gd name="T69" fmla="*/ 71 h 1455"/>
                <a:gd name="T70" fmla="*/ 47 w 993"/>
                <a:gd name="T71" fmla="*/ 47 h 1455"/>
                <a:gd name="T72" fmla="*/ 71 w 993"/>
                <a:gd name="T73" fmla="*/ 27 h 1455"/>
                <a:gd name="T74" fmla="*/ 98 w 993"/>
                <a:gd name="T75" fmla="*/ 12 h 1455"/>
                <a:gd name="T76" fmla="*/ 128 w 993"/>
                <a:gd name="T77" fmla="*/ 3 h 1455"/>
                <a:gd name="T78" fmla="*/ 161 w 993"/>
                <a:gd name="T79" fmla="*/ 0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93" h="1455">
                  <a:moveTo>
                    <a:pt x="161" y="0"/>
                  </a:moveTo>
                  <a:lnTo>
                    <a:pt x="922" y="0"/>
                  </a:lnTo>
                  <a:lnTo>
                    <a:pt x="941" y="2"/>
                  </a:lnTo>
                  <a:lnTo>
                    <a:pt x="958" y="9"/>
                  </a:lnTo>
                  <a:lnTo>
                    <a:pt x="972" y="20"/>
                  </a:lnTo>
                  <a:lnTo>
                    <a:pt x="983" y="35"/>
                  </a:lnTo>
                  <a:lnTo>
                    <a:pt x="990" y="52"/>
                  </a:lnTo>
                  <a:lnTo>
                    <a:pt x="993" y="70"/>
                  </a:lnTo>
                  <a:lnTo>
                    <a:pt x="990" y="89"/>
                  </a:lnTo>
                  <a:lnTo>
                    <a:pt x="983" y="105"/>
                  </a:lnTo>
                  <a:lnTo>
                    <a:pt x="972" y="119"/>
                  </a:lnTo>
                  <a:lnTo>
                    <a:pt x="958" y="131"/>
                  </a:lnTo>
                  <a:lnTo>
                    <a:pt x="941" y="137"/>
                  </a:lnTo>
                  <a:lnTo>
                    <a:pt x="922" y="140"/>
                  </a:lnTo>
                  <a:lnTo>
                    <a:pt x="161" y="140"/>
                  </a:lnTo>
                  <a:lnTo>
                    <a:pt x="150" y="143"/>
                  </a:lnTo>
                  <a:lnTo>
                    <a:pt x="143" y="150"/>
                  </a:lnTo>
                  <a:lnTo>
                    <a:pt x="140" y="160"/>
                  </a:lnTo>
                  <a:lnTo>
                    <a:pt x="140" y="1384"/>
                  </a:lnTo>
                  <a:lnTo>
                    <a:pt x="138" y="1404"/>
                  </a:lnTo>
                  <a:lnTo>
                    <a:pt x="130" y="1420"/>
                  </a:lnTo>
                  <a:lnTo>
                    <a:pt x="120" y="1434"/>
                  </a:lnTo>
                  <a:lnTo>
                    <a:pt x="105" y="1446"/>
                  </a:lnTo>
                  <a:lnTo>
                    <a:pt x="89" y="1452"/>
                  </a:lnTo>
                  <a:lnTo>
                    <a:pt x="70" y="1455"/>
                  </a:lnTo>
                  <a:lnTo>
                    <a:pt x="51" y="1452"/>
                  </a:lnTo>
                  <a:lnTo>
                    <a:pt x="34" y="1446"/>
                  </a:lnTo>
                  <a:lnTo>
                    <a:pt x="20" y="1434"/>
                  </a:lnTo>
                  <a:lnTo>
                    <a:pt x="10" y="1420"/>
                  </a:lnTo>
                  <a:lnTo>
                    <a:pt x="2" y="1404"/>
                  </a:lnTo>
                  <a:lnTo>
                    <a:pt x="0" y="1384"/>
                  </a:lnTo>
                  <a:lnTo>
                    <a:pt x="0" y="160"/>
                  </a:lnTo>
                  <a:lnTo>
                    <a:pt x="3" y="128"/>
                  </a:lnTo>
                  <a:lnTo>
                    <a:pt x="13" y="98"/>
                  </a:lnTo>
                  <a:lnTo>
                    <a:pt x="28" y="71"/>
                  </a:lnTo>
                  <a:lnTo>
                    <a:pt x="47" y="47"/>
                  </a:lnTo>
                  <a:lnTo>
                    <a:pt x="71" y="27"/>
                  </a:lnTo>
                  <a:lnTo>
                    <a:pt x="98" y="12"/>
                  </a:lnTo>
                  <a:lnTo>
                    <a:pt x="128" y="3"/>
                  </a:lnTo>
                  <a:lnTo>
                    <a:pt x="1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5" name="Freeform 110"/>
            <p:cNvSpPr/>
            <p:nvPr/>
          </p:nvSpPr>
          <p:spPr bwMode="auto">
            <a:xfrm>
              <a:off x="10139363" y="2690813"/>
              <a:ext cx="179388" cy="300038"/>
            </a:xfrm>
            <a:custGeom>
              <a:avLst/>
              <a:gdLst>
                <a:gd name="T0" fmla="*/ 603 w 1137"/>
                <a:gd name="T1" fmla="*/ 7 h 1894"/>
                <a:gd name="T2" fmla="*/ 887 w 1137"/>
                <a:gd name="T3" fmla="*/ 325 h 1894"/>
                <a:gd name="T4" fmla="*/ 951 w 1137"/>
                <a:gd name="T5" fmla="*/ 433 h 1894"/>
                <a:gd name="T6" fmla="*/ 974 w 1137"/>
                <a:gd name="T7" fmla="*/ 557 h 1894"/>
                <a:gd name="T8" fmla="*/ 980 w 1137"/>
                <a:gd name="T9" fmla="*/ 1155 h 1894"/>
                <a:gd name="T10" fmla="*/ 1114 w 1137"/>
                <a:gd name="T11" fmla="*/ 1375 h 1894"/>
                <a:gd name="T12" fmla="*/ 1137 w 1137"/>
                <a:gd name="T13" fmla="*/ 1477 h 1894"/>
                <a:gd name="T14" fmla="*/ 1127 w 1137"/>
                <a:gd name="T15" fmla="*/ 1653 h 1894"/>
                <a:gd name="T16" fmla="*/ 1086 w 1137"/>
                <a:gd name="T17" fmla="*/ 1685 h 1894"/>
                <a:gd name="T18" fmla="*/ 912 w 1137"/>
                <a:gd name="T19" fmla="*/ 1823 h 1894"/>
                <a:gd name="T20" fmla="*/ 891 w 1137"/>
                <a:gd name="T21" fmla="*/ 1873 h 1894"/>
                <a:gd name="T22" fmla="*/ 841 w 1137"/>
                <a:gd name="T23" fmla="*/ 1893 h 1894"/>
                <a:gd name="T24" fmla="*/ 793 w 1137"/>
                <a:gd name="T25" fmla="*/ 1873 h 1894"/>
                <a:gd name="T26" fmla="*/ 771 w 1137"/>
                <a:gd name="T27" fmla="*/ 1823 h 1894"/>
                <a:gd name="T28" fmla="*/ 747 w 1137"/>
                <a:gd name="T29" fmla="*/ 1652 h 1894"/>
                <a:gd name="T30" fmla="*/ 740 w 1137"/>
                <a:gd name="T31" fmla="*/ 1598 h 1894"/>
                <a:gd name="T32" fmla="*/ 772 w 1137"/>
                <a:gd name="T33" fmla="*/ 1556 h 1894"/>
                <a:gd name="T34" fmla="*/ 996 w 1137"/>
                <a:gd name="T35" fmla="*/ 1546 h 1894"/>
                <a:gd name="T36" fmla="*/ 988 w 1137"/>
                <a:gd name="T37" fmla="*/ 1436 h 1894"/>
                <a:gd name="T38" fmla="*/ 854 w 1137"/>
                <a:gd name="T39" fmla="*/ 1216 h 1894"/>
                <a:gd name="T40" fmla="*/ 833 w 1137"/>
                <a:gd name="T41" fmla="*/ 1116 h 1894"/>
                <a:gd name="T42" fmla="*/ 824 w 1137"/>
                <a:gd name="T43" fmla="*/ 497 h 1894"/>
                <a:gd name="T44" fmla="*/ 781 w 1137"/>
                <a:gd name="T45" fmla="*/ 416 h 1894"/>
                <a:gd name="T46" fmla="*/ 352 w 1137"/>
                <a:gd name="T47" fmla="*/ 442 h 1894"/>
                <a:gd name="T48" fmla="*/ 321 w 1137"/>
                <a:gd name="T49" fmla="*/ 526 h 1894"/>
                <a:gd name="T50" fmla="*/ 316 w 1137"/>
                <a:gd name="T51" fmla="*/ 1149 h 1894"/>
                <a:gd name="T52" fmla="*/ 276 w 1137"/>
                <a:gd name="T53" fmla="*/ 1252 h 1894"/>
                <a:gd name="T54" fmla="*/ 143 w 1137"/>
                <a:gd name="T55" fmla="*/ 1459 h 1894"/>
                <a:gd name="T56" fmla="*/ 338 w 1137"/>
                <a:gd name="T57" fmla="*/ 1547 h 1894"/>
                <a:gd name="T58" fmla="*/ 388 w 1137"/>
                <a:gd name="T59" fmla="*/ 1567 h 1894"/>
                <a:gd name="T60" fmla="*/ 409 w 1137"/>
                <a:gd name="T61" fmla="*/ 1617 h 1894"/>
                <a:gd name="T62" fmla="*/ 388 w 1137"/>
                <a:gd name="T63" fmla="*/ 1667 h 1894"/>
                <a:gd name="T64" fmla="*/ 338 w 1137"/>
                <a:gd name="T65" fmla="*/ 1688 h 1894"/>
                <a:gd name="T66" fmla="*/ 335 w 1137"/>
                <a:gd name="T67" fmla="*/ 1842 h 1894"/>
                <a:gd name="T68" fmla="*/ 303 w 1137"/>
                <a:gd name="T69" fmla="*/ 1885 h 1894"/>
                <a:gd name="T70" fmla="*/ 250 w 1137"/>
                <a:gd name="T71" fmla="*/ 1891 h 1894"/>
                <a:gd name="T72" fmla="*/ 207 w 1137"/>
                <a:gd name="T73" fmla="*/ 1859 h 1894"/>
                <a:gd name="T74" fmla="*/ 198 w 1137"/>
                <a:gd name="T75" fmla="*/ 1688 h 1894"/>
                <a:gd name="T76" fmla="*/ 35 w 1137"/>
                <a:gd name="T77" fmla="*/ 1678 h 1894"/>
                <a:gd name="T78" fmla="*/ 2 w 1137"/>
                <a:gd name="T79" fmla="*/ 1636 h 1894"/>
                <a:gd name="T80" fmla="*/ 3 w 1137"/>
                <a:gd name="T81" fmla="*/ 1443 h 1894"/>
                <a:gd name="T82" fmla="*/ 45 w 1137"/>
                <a:gd name="T83" fmla="*/ 1338 h 1894"/>
                <a:gd name="T84" fmla="*/ 178 w 1137"/>
                <a:gd name="T85" fmla="*/ 1134 h 1894"/>
                <a:gd name="T86" fmla="*/ 182 w 1137"/>
                <a:gd name="T87" fmla="*/ 515 h 1894"/>
                <a:gd name="T88" fmla="*/ 218 w 1137"/>
                <a:gd name="T89" fmla="*/ 395 h 1894"/>
                <a:gd name="T90" fmla="*/ 522 w 1137"/>
                <a:gd name="T91" fmla="*/ 25 h 1894"/>
                <a:gd name="T92" fmla="*/ 574 w 1137"/>
                <a:gd name="T93" fmla="*/ 0 h 1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37" h="1894">
                  <a:moveTo>
                    <a:pt x="574" y="0"/>
                  </a:moveTo>
                  <a:lnTo>
                    <a:pt x="589" y="3"/>
                  </a:lnTo>
                  <a:lnTo>
                    <a:pt x="603" y="7"/>
                  </a:lnTo>
                  <a:lnTo>
                    <a:pt x="617" y="14"/>
                  </a:lnTo>
                  <a:lnTo>
                    <a:pt x="627" y="25"/>
                  </a:lnTo>
                  <a:lnTo>
                    <a:pt x="887" y="325"/>
                  </a:lnTo>
                  <a:lnTo>
                    <a:pt x="913" y="359"/>
                  </a:lnTo>
                  <a:lnTo>
                    <a:pt x="934" y="395"/>
                  </a:lnTo>
                  <a:lnTo>
                    <a:pt x="951" y="433"/>
                  </a:lnTo>
                  <a:lnTo>
                    <a:pt x="964" y="473"/>
                  </a:lnTo>
                  <a:lnTo>
                    <a:pt x="971" y="515"/>
                  </a:lnTo>
                  <a:lnTo>
                    <a:pt x="974" y="557"/>
                  </a:lnTo>
                  <a:lnTo>
                    <a:pt x="974" y="1118"/>
                  </a:lnTo>
                  <a:lnTo>
                    <a:pt x="976" y="1137"/>
                  </a:lnTo>
                  <a:lnTo>
                    <a:pt x="980" y="1155"/>
                  </a:lnTo>
                  <a:lnTo>
                    <a:pt x="989" y="1173"/>
                  </a:lnTo>
                  <a:lnTo>
                    <a:pt x="1097" y="1343"/>
                  </a:lnTo>
                  <a:lnTo>
                    <a:pt x="1114" y="1375"/>
                  </a:lnTo>
                  <a:lnTo>
                    <a:pt x="1127" y="1407"/>
                  </a:lnTo>
                  <a:lnTo>
                    <a:pt x="1134" y="1442"/>
                  </a:lnTo>
                  <a:lnTo>
                    <a:pt x="1137" y="1477"/>
                  </a:lnTo>
                  <a:lnTo>
                    <a:pt x="1137" y="1617"/>
                  </a:lnTo>
                  <a:lnTo>
                    <a:pt x="1134" y="1636"/>
                  </a:lnTo>
                  <a:lnTo>
                    <a:pt x="1127" y="1653"/>
                  </a:lnTo>
                  <a:lnTo>
                    <a:pt x="1116" y="1667"/>
                  </a:lnTo>
                  <a:lnTo>
                    <a:pt x="1102" y="1678"/>
                  </a:lnTo>
                  <a:lnTo>
                    <a:pt x="1086" y="1685"/>
                  </a:lnTo>
                  <a:lnTo>
                    <a:pt x="1067" y="1688"/>
                  </a:lnTo>
                  <a:lnTo>
                    <a:pt x="912" y="1688"/>
                  </a:lnTo>
                  <a:lnTo>
                    <a:pt x="912" y="1823"/>
                  </a:lnTo>
                  <a:lnTo>
                    <a:pt x="909" y="1841"/>
                  </a:lnTo>
                  <a:lnTo>
                    <a:pt x="903" y="1858"/>
                  </a:lnTo>
                  <a:lnTo>
                    <a:pt x="891" y="1873"/>
                  </a:lnTo>
                  <a:lnTo>
                    <a:pt x="877" y="1883"/>
                  </a:lnTo>
                  <a:lnTo>
                    <a:pt x="860" y="1891"/>
                  </a:lnTo>
                  <a:lnTo>
                    <a:pt x="841" y="1893"/>
                  </a:lnTo>
                  <a:lnTo>
                    <a:pt x="823" y="1891"/>
                  </a:lnTo>
                  <a:lnTo>
                    <a:pt x="806" y="1883"/>
                  </a:lnTo>
                  <a:lnTo>
                    <a:pt x="793" y="1873"/>
                  </a:lnTo>
                  <a:lnTo>
                    <a:pt x="781" y="1858"/>
                  </a:lnTo>
                  <a:lnTo>
                    <a:pt x="773" y="1841"/>
                  </a:lnTo>
                  <a:lnTo>
                    <a:pt x="771" y="1823"/>
                  </a:lnTo>
                  <a:lnTo>
                    <a:pt x="771" y="1676"/>
                  </a:lnTo>
                  <a:lnTo>
                    <a:pt x="758" y="1666"/>
                  </a:lnTo>
                  <a:lnTo>
                    <a:pt x="747" y="1652"/>
                  </a:lnTo>
                  <a:lnTo>
                    <a:pt x="740" y="1635"/>
                  </a:lnTo>
                  <a:lnTo>
                    <a:pt x="737" y="1617"/>
                  </a:lnTo>
                  <a:lnTo>
                    <a:pt x="740" y="1598"/>
                  </a:lnTo>
                  <a:lnTo>
                    <a:pt x="747" y="1581"/>
                  </a:lnTo>
                  <a:lnTo>
                    <a:pt x="758" y="1567"/>
                  </a:lnTo>
                  <a:lnTo>
                    <a:pt x="772" y="1556"/>
                  </a:lnTo>
                  <a:lnTo>
                    <a:pt x="789" y="1549"/>
                  </a:lnTo>
                  <a:lnTo>
                    <a:pt x="807" y="1546"/>
                  </a:lnTo>
                  <a:lnTo>
                    <a:pt x="996" y="1546"/>
                  </a:lnTo>
                  <a:lnTo>
                    <a:pt x="996" y="1477"/>
                  </a:lnTo>
                  <a:lnTo>
                    <a:pt x="995" y="1456"/>
                  </a:lnTo>
                  <a:lnTo>
                    <a:pt x="988" y="1436"/>
                  </a:lnTo>
                  <a:lnTo>
                    <a:pt x="979" y="1417"/>
                  </a:lnTo>
                  <a:lnTo>
                    <a:pt x="871" y="1247"/>
                  </a:lnTo>
                  <a:lnTo>
                    <a:pt x="854" y="1216"/>
                  </a:lnTo>
                  <a:lnTo>
                    <a:pt x="842" y="1184"/>
                  </a:lnTo>
                  <a:lnTo>
                    <a:pt x="836" y="1151"/>
                  </a:lnTo>
                  <a:lnTo>
                    <a:pt x="833" y="1116"/>
                  </a:lnTo>
                  <a:lnTo>
                    <a:pt x="833" y="556"/>
                  </a:lnTo>
                  <a:lnTo>
                    <a:pt x="831" y="526"/>
                  </a:lnTo>
                  <a:lnTo>
                    <a:pt x="824" y="497"/>
                  </a:lnTo>
                  <a:lnTo>
                    <a:pt x="814" y="468"/>
                  </a:lnTo>
                  <a:lnTo>
                    <a:pt x="800" y="442"/>
                  </a:lnTo>
                  <a:lnTo>
                    <a:pt x="781" y="416"/>
                  </a:lnTo>
                  <a:lnTo>
                    <a:pt x="576" y="178"/>
                  </a:lnTo>
                  <a:lnTo>
                    <a:pt x="370" y="417"/>
                  </a:lnTo>
                  <a:lnTo>
                    <a:pt x="352" y="442"/>
                  </a:lnTo>
                  <a:lnTo>
                    <a:pt x="338" y="468"/>
                  </a:lnTo>
                  <a:lnTo>
                    <a:pt x="328" y="497"/>
                  </a:lnTo>
                  <a:lnTo>
                    <a:pt x="321" y="526"/>
                  </a:lnTo>
                  <a:lnTo>
                    <a:pt x="319" y="556"/>
                  </a:lnTo>
                  <a:lnTo>
                    <a:pt x="319" y="1112"/>
                  </a:lnTo>
                  <a:lnTo>
                    <a:pt x="316" y="1149"/>
                  </a:lnTo>
                  <a:lnTo>
                    <a:pt x="308" y="1185"/>
                  </a:lnTo>
                  <a:lnTo>
                    <a:pt x="294" y="1219"/>
                  </a:lnTo>
                  <a:lnTo>
                    <a:pt x="276" y="1252"/>
                  </a:lnTo>
                  <a:lnTo>
                    <a:pt x="160" y="1418"/>
                  </a:lnTo>
                  <a:lnTo>
                    <a:pt x="149" y="1438"/>
                  </a:lnTo>
                  <a:lnTo>
                    <a:pt x="143" y="1459"/>
                  </a:lnTo>
                  <a:lnTo>
                    <a:pt x="140" y="1481"/>
                  </a:lnTo>
                  <a:lnTo>
                    <a:pt x="140" y="1547"/>
                  </a:lnTo>
                  <a:lnTo>
                    <a:pt x="338" y="1547"/>
                  </a:lnTo>
                  <a:lnTo>
                    <a:pt x="357" y="1549"/>
                  </a:lnTo>
                  <a:lnTo>
                    <a:pt x="374" y="1557"/>
                  </a:lnTo>
                  <a:lnTo>
                    <a:pt x="388" y="1567"/>
                  </a:lnTo>
                  <a:lnTo>
                    <a:pt x="400" y="1582"/>
                  </a:lnTo>
                  <a:lnTo>
                    <a:pt x="406" y="1599"/>
                  </a:lnTo>
                  <a:lnTo>
                    <a:pt x="409" y="1617"/>
                  </a:lnTo>
                  <a:lnTo>
                    <a:pt x="406" y="1636"/>
                  </a:lnTo>
                  <a:lnTo>
                    <a:pt x="400" y="1653"/>
                  </a:lnTo>
                  <a:lnTo>
                    <a:pt x="388" y="1667"/>
                  </a:lnTo>
                  <a:lnTo>
                    <a:pt x="374" y="1678"/>
                  </a:lnTo>
                  <a:lnTo>
                    <a:pt x="357" y="1685"/>
                  </a:lnTo>
                  <a:lnTo>
                    <a:pt x="338" y="1688"/>
                  </a:lnTo>
                  <a:lnTo>
                    <a:pt x="338" y="1688"/>
                  </a:lnTo>
                  <a:lnTo>
                    <a:pt x="338" y="1823"/>
                  </a:lnTo>
                  <a:lnTo>
                    <a:pt x="335" y="1842"/>
                  </a:lnTo>
                  <a:lnTo>
                    <a:pt x="329" y="1859"/>
                  </a:lnTo>
                  <a:lnTo>
                    <a:pt x="317" y="1873"/>
                  </a:lnTo>
                  <a:lnTo>
                    <a:pt x="303" y="1885"/>
                  </a:lnTo>
                  <a:lnTo>
                    <a:pt x="287" y="1891"/>
                  </a:lnTo>
                  <a:lnTo>
                    <a:pt x="268" y="1894"/>
                  </a:lnTo>
                  <a:lnTo>
                    <a:pt x="250" y="1891"/>
                  </a:lnTo>
                  <a:lnTo>
                    <a:pt x="233" y="1885"/>
                  </a:lnTo>
                  <a:lnTo>
                    <a:pt x="218" y="1873"/>
                  </a:lnTo>
                  <a:lnTo>
                    <a:pt x="207" y="1859"/>
                  </a:lnTo>
                  <a:lnTo>
                    <a:pt x="200" y="1842"/>
                  </a:lnTo>
                  <a:lnTo>
                    <a:pt x="198" y="1823"/>
                  </a:lnTo>
                  <a:lnTo>
                    <a:pt x="198" y="1688"/>
                  </a:lnTo>
                  <a:lnTo>
                    <a:pt x="70" y="1688"/>
                  </a:lnTo>
                  <a:lnTo>
                    <a:pt x="52" y="1685"/>
                  </a:lnTo>
                  <a:lnTo>
                    <a:pt x="35" y="1678"/>
                  </a:lnTo>
                  <a:lnTo>
                    <a:pt x="20" y="1667"/>
                  </a:lnTo>
                  <a:lnTo>
                    <a:pt x="9" y="1653"/>
                  </a:lnTo>
                  <a:lnTo>
                    <a:pt x="2" y="1636"/>
                  </a:lnTo>
                  <a:lnTo>
                    <a:pt x="0" y="1617"/>
                  </a:lnTo>
                  <a:lnTo>
                    <a:pt x="0" y="1481"/>
                  </a:lnTo>
                  <a:lnTo>
                    <a:pt x="3" y="1443"/>
                  </a:lnTo>
                  <a:lnTo>
                    <a:pt x="11" y="1406"/>
                  </a:lnTo>
                  <a:lnTo>
                    <a:pt x="25" y="1371"/>
                  </a:lnTo>
                  <a:lnTo>
                    <a:pt x="45" y="1338"/>
                  </a:lnTo>
                  <a:lnTo>
                    <a:pt x="161" y="1171"/>
                  </a:lnTo>
                  <a:lnTo>
                    <a:pt x="171" y="1154"/>
                  </a:lnTo>
                  <a:lnTo>
                    <a:pt x="178" y="1134"/>
                  </a:lnTo>
                  <a:lnTo>
                    <a:pt x="180" y="1113"/>
                  </a:lnTo>
                  <a:lnTo>
                    <a:pt x="180" y="556"/>
                  </a:lnTo>
                  <a:lnTo>
                    <a:pt x="182" y="515"/>
                  </a:lnTo>
                  <a:lnTo>
                    <a:pt x="189" y="473"/>
                  </a:lnTo>
                  <a:lnTo>
                    <a:pt x="201" y="433"/>
                  </a:lnTo>
                  <a:lnTo>
                    <a:pt x="218" y="395"/>
                  </a:lnTo>
                  <a:lnTo>
                    <a:pt x="239" y="359"/>
                  </a:lnTo>
                  <a:lnTo>
                    <a:pt x="264" y="326"/>
                  </a:lnTo>
                  <a:lnTo>
                    <a:pt x="522" y="25"/>
                  </a:lnTo>
                  <a:lnTo>
                    <a:pt x="536" y="12"/>
                  </a:lnTo>
                  <a:lnTo>
                    <a:pt x="554" y="4"/>
                  </a:lnTo>
                  <a:lnTo>
                    <a:pt x="5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6" name="Freeform 111"/>
            <p:cNvSpPr/>
            <p:nvPr/>
          </p:nvSpPr>
          <p:spPr bwMode="auto">
            <a:xfrm>
              <a:off x="10217151" y="2943225"/>
              <a:ext cx="22225" cy="71438"/>
            </a:xfrm>
            <a:custGeom>
              <a:avLst/>
              <a:gdLst>
                <a:gd name="T0" fmla="*/ 70 w 140"/>
                <a:gd name="T1" fmla="*/ 0 h 445"/>
                <a:gd name="T2" fmla="*/ 89 w 140"/>
                <a:gd name="T3" fmla="*/ 2 h 445"/>
                <a:gd name="T4" fmla="*/ 106 w 140"/>
                <a:gd name="T5" fmla="*/ 9 h 445"/>
                <a:gd name="T6" fmla="*/ 120 w 140"/>
                <a:gd name="T7" fmla="*/ 20 h 445"/>
                <a:gd name="T8" fmla="*/ 130 w 140"/>
                <a:gd name="T9" fmla="*/ 35 h 445"/>
                <a:gd name="T10" fmla="*/ 138 w 140"/>
                <a:gd name="T11" fmla="*/ 52 h 445"/>
                <a:gd name="T12" fmla="*/ 140 w 140"/>
                <a:gd name="T13" fmla="*/ 70 h 445"/>
                <a:gd name="T14" fmla="*/ 140 w 140"/>
                <a:gd name="T15" fmla="*/ 375 h 445"/>
                <a:gd name="T16" fmla="*/ 138 w 140"/>
                <a:gd name="T17" fmla="*/ 394 h 445"/>
                <a:gd name="T18" fmla="*/ 130 w 140"/>
                <a:gd name="T19" fmla="*/ 412 h 445"/>
                <a:gd name="T20" fmla="*/ 119 w 140"/>
                <a:gd name="T21" fmla="*/ 426 h 445"/>
                <a:gd name="T22" fmla="*/ 103 w 140"/>
                <a:gd name="T23" fmla="*/ 438 h 445"/>
                <a:gd name="T24" fmla="*/ 86 w 140"/>
                <a:gd name="T25" fmla="*/ 444 h 445"/>
                <a:gd name="T26" fmla="*/ 66 w 140"/>
                <a:gd name="T27" fmla="*/ 445 h 445"/>
                <a:gd name="T28" fmla="*/ 48 w 140"/>
                <a:gd name="T29" fmla="*/ 442 h 445"/>
                <a:gd name="T30" fmla="*/ 32 w 140"/>
                <a:gd name="T31" fmla="*/ 435 h 445"/>
                <a:gd name="T32" fmla="*/ 19 w 140"/>
                <a:gd name="T33" fmla="*/ 422 h 445"/>
                <a:gd name="T34" fmla="*/ 9 w 140"/>
                <a:gd name="T35" fmla="*/ 408 h 445"/>
                <a:gd name="T36" fmla="*/ 2 w 140"/>
                <a:gd name="T37" fmla="*/ 391 h 445"/>
                <a:gd name="T38" fmla="*/ 0 w 140"/>
                <a:gd name="T39" fmla="*/ 372 h 445"/>
                <a:gd name="T40" fmla="*/ 0 w 140"/>
                <a:gd name="T41" fmla="*/ 70 h 445"/>
                <a:gd name="T42" fmla="*/ 2 w 140"/>
                <a:gd name="T43" fmla="*/ 52 h 445"/>
                <a:gd name="T44" fmla="*/ 10 w 140"/>
                <a:gd name="T45" fmla="*/ 35 h 445"/>
                <a:gd name="T46" fmla="*/ 20 w 140"/>
                <a:gd name="T47" fmla="*/ 20 h 445"/>
                <a:gd name="T48" fmla="*/ 35 w 140"/>
                <a:gd name="T49" fmla="*/ 9 h 445"/>
                <a:gd name="T50" fmla="*/ 51 w 140"/>
                <a:gd name="T51" fmla="*/ 2 h 445"/>
                <a:gd name="T52" fmla="*/ 70 w 140"/>
                <a:gd name="T53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445">
                  <a:moveTo>
                    <a:pt x="70" y="0"/>
                  </a:moveTo>
                  <a:lnTo>
                    <a:pt x="89" y="2"/>
                  </a:lnTo>
                  <a:lnTo>
                    <a:pt x="106" y="9"/>
                  </a:lnTo>
                  <a:lnTo>
                    <a:pt x="120" y="20"/>
                  </a:lnTo>
                  <a:lnTo>
                    <a:pt x="130" y="35"/>
                  </a:lnTo>
                  <a:lnTo>
                    <a:pt x="138" y="52"/>
                  </a:lnTo>
                  <a:lnTo>
                    <a:pt x="140" y="70"/>
                  </a:lnTo>
                  <a:lnTo>
                    <a:pt x="140" y="375"/>
                  </a:lnTo>
                  <a:lnTo>
                    <a:pt x="138" y="394"/>
                  </a:lnTo>
                  <a:lnTo>
                    <a:pt x="130" y="412"/>
                  </a:lnTo>
                  <a:lnTo>
                    <a:pt x="119" y="426"/>
                  </a:lnTo>
                  <a:lnTo>
                    <a:pt x="103" y="438"/>
                  </a:lnTo>
                  <a:lnTo>
                    <a:pt x="86" y="444"/>
                  </a:lnTo>
                  <a:lnTo>
                    <a:pt x="66" y="445"/>
                  </a:lnTo>
                  <a:lnTo>
                    <a:pt x="48" y="442"/>
                  </a:lnTo>
                  <a:lnTo>
                    <a:pt x="32" y="435"/>
                  </a:lnTo>
                  <a:lnTo>
                    <a:pt x="19" y="422"/>
                  </a:lnTo>
                  <a:lnTo>
                    <a:pt x="9" y="408"/>
                  </a:lnTo>
                  <a:lnTo>
                    <a:pt x="2" y="391"/>
                  </a:lnTo>
                  <a:lnTo>
                    <a:pt x="0" y="372"/>
                  </a:lnTo>
                  <a:lnTo>
                    <a:pt x="0" y="70"/>
                  </a:lnTo>
                  <a:lnTo>
                    <a:pt x="2" y="52"/>
                  </a:lnTo>
                  <a:lnTo>
                    <a:pt x="10" y="35"/>
                  </a:lnTo>
                  <a:lnTo>
                    <a:pt x="20" y="20"/>
                  </a:lnTo>
                  <a:lnTo>
                    <a:pt x="35" y="9"/>
                  </a:lnTo>
                  <a:lnTo>
                    <a:pt x="51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7" name="Group 68"/>
          <p:cNvGrpSpPr/>
          <p:nvPr/>
        </p:nvGrpSpPr>
        <p:grpSpPr>
          <a:xfrm>
            <a:off x="3678502" y="4553897"/>
            <a:ext cx="536045" cy="353758"/>
            <a:chOff x="9058275" y="5100638"/>
            <a:chExt cx="550863" cy="363538"/>
          </a:xfrm>
          <a:solidFill>
            <a:schemeClr val="bg1"/>
          </a:solidFill>
        </p:grpSpPr>
        <p:sp>
          <p:nvSpPr>
            <p:cNvPr id="38" name="Freeform 411"/>
            <p:cNvSpPr>
              <a:spLocks noEditPoints="1"/>
            </p:cNvSpPr>
            <p:nvPr/>
          </p:nvSpPr>
          <p:spPr bwMode="auto">
            <a:xfrm>
              <a:off x="9058275" y="5100638"/>
              <a:ext cx="379413" cy="219075"/>
            </a:xfrm>
            <a:custGeom>
              <a:avLst/>
              <a:gdLst>
                <a:gd name="T0" fmla="*/ 470 w 2387"/>
                <a:gd name="T1" fmla="*/ 1221 h 1381"/>
                <a:gd name="T2" fmla="*/ 446 w 2387"/>
                <a:gd name="T3" fmla="*/ 0 h 1381"/>
                <a:gd name="T4" fmla="*/ 911 w 2387"/>
                <a:gd name="T5" fmla="*/ 160 h 1381"/>
                <a:gd name="T6" fmla="*/ 991 w 2387"/>
                <a:gd name="T7" fmla="*/ 190 h 1381"/>
                <a:gd name="T8" fmla="*/ 1093 w 2387"/>
                <a:gd name="T9" fmla="*/ 200 h 1381"/>
                <a:gd name="T10" fmla="*/ 1202 w 2387"/>
                <a:gd name="T11" fmla="*/ 159 h 1381"/>
                <a:gd name="T12" fmla="*/ 1336 w 2387"/>
                <a:gd name="T13" fmla="*/ 123 h 1381"/>
                <a:gd name="T14" fmla="*/ 1475 w 2387"/>
                <a:gd name="T15" fmla="*/ 142 h 1381"/>
                <a:gd name="T16" fmla="*/ 2368 w 2387"/>
                <a:gd name="T17" fmla="*/ 462 h 1381"/>
                <a:gd name="T18" fmla="*/ 2387 w 2387"/>
                <a:gd name="T19" fmla="*/ 510 h 1381"/>
                <a:gd name="T20" fmla="*/ 2383 w 2387"/>
                <a:gd name="T21" fmla="*/ 545 h 1381"/>
                <a:gd name="T22" fmla="*/ 2368 w 2387"/>
                <a:gd name="T23" fmla="*/ 612 h 1381"/>
                <a:gd name="T24" fmla="*/ 2331 w 2387"/>
                <a:gd name="T25" fmla="*/ 689 h 1381"/>
                <a:gd name="T26" fmla="*/ 2265 w 2387"/>
                <a:gd name="T27" fmla="*/ 758 h 1381"/>
                <a:gd name="T28" fmla="*/ 2162 w 2387"/>
                <a:gd name="T29" fmla="*/ 798 h 1381"/>
                <a:gd name="T30" fmla="*/ 2038 w 2387"/>
                <a:gd name="T31" fmla="*/ 790 h 1381"/>
                <a:gd name="T32" fmla="*/ 1682 w 2387"/>
                <a:gd name="T33" fmla="*/ 699 h 1381"/>
                <a:gd name="T34" fmla="*/ 1631 w 2387"/>
                <a:gd name="T35" fmla="*/ 789 h 1381"/>
                <a:gd name="T36" fmla="*/ 1553 w 2387"/>
                <a:gd name="T37" fmla="*/ 883 h 1381"/>
                <a:gd name="T38" fmla="*/ 1443 w 2387"/>
                <a:gd name="T39" fmla="*/ 964 h 1381"/>
                <a:gd name="T40" fmla="*/ 1304 w 2387"/>
                <a:gd name="T41" fmla="*/ 1014 h 1381"/>
                <a:gd name="T42" fmla="*/ 1145 w 2387"/>
                <a:gd name="T43" fmla="*/ 1020 h 1381"/>
                <a:gd name="T44" fmla="*/ 961 w 2387"/>
                <a:gd name="T45" fmla="*/ 979 h 1381"/>
                <a:gd name="T46" fmla="*/ 921 w 2387"/>
                <a:gd name="T47" fmla="*/ 944 h 1381"/>
                <a:gd name="T48" fmla="*/ 918 w 2387"/>
                <a:gd name="T49" fmla="*/ 890 h 1381"/>
                <a:gd name="T50" fmla="*/ 954 w 2387"/>
                <a:gd name="T51" fmla="*/ 849 h 1381"/>
                <a:gd name="T52" fmla="*/ 1007 w 2387"/>
                <a:gd name="T53" fmla="*/ 846 h 1381"/>
                <a:gd name="T54" fmla="*/ 1161 w 2387"/>
                <a:gd name="T55" fmla="*/ 880 h 1381"/>
                <a:gd name="T56" fmla="*/ 1297 w 2387"/>
                <a:gd name="T57" fmla="*/ 871 h 1381"/>
                <a:gd name="T58" fmla="*/ 1410 w 2387"/>
                <a:gd name="T59" fmla="*/ 820 h 1381"/>
                <a:gd name="T60" fmla="*/ 1492 w 2387"/>
                <a:gd name="T61" fmla="*/ 741 h 1381"/>
                <a:gd name="T62" fmla="*/ 1546 w 2387"/>
                <a:gd name="T63" fmla="*/ 659 h 1381"/>
                <a:gd name="T64" fmla="*/ 1575 w 2387"/>
                <a:gd name="T65" fmla="*/ 594 h 1381"/>
                <a:gd name="T66" fmla="*/ 1584 w 2387"/>
                <a:gd name="T67" fmla="*/ 566 h 1381"/>
                <a:gd name="T68" fmla="*/ 1618 w 2387"/>
                <a:gd name="T69" fmla="*/ 522 h 1381"/>
                <a:gd name="T70" fmla="*/ 1675 w 2387"/>
                <a:gd name="T71" fmla="*/ 518 h 1381"/>
                <a:gd name="T72" fmla="*/ 2098 w 2387"/>
                <a:gd name="T73" fmla="*/ 657 h 1381"/>
                <a:gd name="T74" fmla="*/ 2168 w 2387"/>
                <a:gd name="T75" fmla="*/ 651 h 1381"/>
                <a:gd name="T76" fmla="*/ 2214 w 2387"/>
                <a:gd name="T77" fmla="*/ 612 h 1381"/>
                <a:gd name="T78" fmla="*/ 2239 w 2387"/>
                <a:gd name="T79" fmla="*/ 555 h 1381"/>
                <a:gd name="T80" fmla="*/ 1364 w 2387"/>
                <a:gd name="T81" fmla="*/ 262 h 1381"/>
                <a:gd name="T82" fmla="*/ 1265 w 2387"/>
                <a:gd name="T83" fmla="*/ 284 h 1381"/>
                <a:gd name="T84" fmla="*/ 1145 w 2387"/>
                <a:gd name="T85" fmla="*/ 333 h 1381"/>
                <a:gd name="T86" fmla="*/ 1024 w 2387"/>
                <a:gd name="T87" fmla="*/ 339 h 1381"/>
                <a:gd name="T88" fmla="*/ 927 w 2387"/>
                <a:gd name="T89" fmla="*/ 315 h 1381"/>
                <a:gd name="T90" fmla="*/ 560 w 2387"/>
                <a:gd name="T91" fmla="*/ 1363 h 1381"/>
                <a:gd name="T92" fmla="*/ 513 w 2387"/>
                <a:gd name="T93" fmla="*/ 1381 h 1381"/>
                <a:gd name="T94" fmla="*/ 47 w 2387"/>
                <a:gd name="T95" fmla="*/ 1225 h 1381"/>
                <a:gd name="T96" fmla="*/ 7 w 2387"/>
                <a:gd name="T97" fmla="*/ 1189 h 1381"/>
                <a:gd name="T98" fmla="*/ 3 w 2387"/>
                <a:gd name="T99" fmla="*/ 1136 h 1381"/>
                <a:gd name="T100" fmla="*/ 395 w 2387"/>
                <a:gd name="T101" fmla="*/ 17 h 1381"/>
                <a:gd name="T102" fmla="*/ 446 w 2387"/>
                <a:gd name="T103" fmla="*/ 0 h 1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87" h="1381">
                  <a:moveTo>
                    <a:pt x="486" y="160"/>
                  </a:moveTo>
                  <a:lnTo>
                    <a:pt x="160" y="1114"/>
                  </a:lnTo>
                  <a:lnTo>
                    <a:pt x="470" y="1221"/>
                  </a:lnTo>
                  <a:lnTo>
                    <a:pt x="796" y="266"/>
                  </a:lnTo>
                  <a:lnTo>
                    <a:pt x="486" y="160"/>
                  </a:lnTo>
                  <a:close/>
                  <a:moveTo>
                    <a:pt x="446" y="0"/>
                  </a:moveTo>
                  <a:lnTo>
                    <a:pt x="465" y="4"/>
                  </a:lnTo>
                  <a:lnTo>
                    <a:pt x="905" y="159"/>
                  </a:lnTo>
                  <a:lnTo>
                    <a:pt x="911" y="160"/>
                  </a:lnTo>
                  <a:lnTo>
                    <a:pt x="915" y="162"/>
                  </a:lnTo>
                  <a:lnTo>
                    <a:pt x="919" y="165"/>
                  </a:lnTo>
                  <a:lnTo>
                    <a:pt x="991" y="190"/>
                  </a:lnTo>
                  <a:lnTo>
                    <a:pt x="1024" y="199"/>
                  </a:lnTo>
                  <a:lnTo>
                    <a:pt x="1058" y="202"/>
                  </a:lnTo>
                  <a:lnTo>
                    <a:pt x="1093" y="200"/>
                  </a:lnTo>
                  <a:lnTo>
                    <a:pt x="1126" y="192"/>
                  </a:lnTo>
                  <a:lnTo>
                    <a:pt x="1159" y="180"/>
                  </a:lnTo>
                  <a:lnTo>
                    <a:pt x="1202" y="159"/>
                  </a:lnTo>
                  <a:lnTo>
                    <a:pt x="1245" y="141"/>
                  </a:lnTo>
                  <a:lnTo>
                    <a:pt x="1290" y="129"/>
                  </a:lnTo>
                  <a:lnTo>
                    <a:pt x="1336" y="123"/>
                  </a:lnTo>
                  <a:lnTo>
                    <a:pt x="1384" y="124"/>
                  </a:lnTo>
                  <a:lnTo>
                    <a:pt x="1430" y="129"/>
                  </a:lnTo>
                  <a:lnTo>
                    <a:pt x="1475" y="142"/>
                  </a:lnTo>
                  <a:lnTo>
                    <a:pt x="2339" y="442"/>
                  </a:lnTo>
                  <a:lnTo>
                    <a:pt x="2355" y="449"/>
                  </a:lnTo>
                  <a:lnTo>
                    <a:pt x="2368" y="462"/>
                  </a:lnTo>
                  <a:lnTo>
                    <a:pt x="2379" y="475"/>
                  </a:lnTo>
                  <a:lnTo>
                    <a:pt x="2385" y="492"/>
                  </a:lnTo>
                  <a:lnTo>
                    <a:pt x="2387" y="510"/>
                  </a:lnTo>
                  <a:lnTo>
                    <a:pt x="2386" y="518"/>
                  </a:lnTo>
                  <a:lnTo>
                    <a:pt x="2385" y="529"/>
                  </a:lnTo>
                  <a:lnTo>
                    <a:pt x="2383" y="545"/>
                  </a:lnTo>
                  <a:lnTo>
                    <a:pt x="2380" y="565"/>
                  </a:lnTo>
                  <a:lnTo>
                    <a:pt x="2374" y="587"/>
                  </a:lnTo>
                  <a:lnTo>
                    <a:pt x="2368" y="612"/>
                  </a:lnTo>
                  <a:lnTo>
                    <a:pt x="2359" y="637"/>
                  </a:lnTo>
                  <a:lnTo>
                    <a:pt x="2347" y="663"/>
                  </a:lnTo>
                  <a:lnTo>
                    <a:pt x="2331" y="689"/>
                  </a:lnTo>
                  <a:lnTo>
                    <a:pt x="2313" y="714"/>
                  </a:lnTo>
                  <a:lnTo>
                    <a:pt x="2291" y="737"/>
                  </a:lnTo>
                  <a:lnTo>
                    <a:pt x="2265" y="758"/>
                  </a:lnTo>
                  <a:lnTo>
                    <a:pt x="2233" y="777"/>
                  </a:lnTo>
                  <a:lnTo>
                    <a:pt x="2199" y="790"/>
                  </a:lnTo>
                  <a:lnTo>
                    <a:pt x="2162" y="798"/>
                  </a:lnTo>
                  <a:lnTo>
                    <a:pt x="2123" y="801"/>
                  </a:lnTo>
                  <a:lnTo>
                    <a:pt x="2081" y="797"/>
                  </a:lnTo>
                  <a:lnTo>
                    <a:pt x="2038" y="790"/>
                  </a:lnTo>
                  <a:lnTo>
                    <a:pt x="1992" y="776"/>
                  </a:lnTo>
                  <a:lnTo>
                    <a:pt x="1694" y="674"/>
                  </a:lnTo>
                  <a:lnTo>
                    <a:pt x="1682" y="699"/>
                  </a:lnTo>
                  <a:lnTo>
                    <a:pt x="1668" y="728"/>
                  </a:lnTo>
                  <a:lnTo>
                    <a:pt x="1651" y="758"/>
                  </a:lnTo>
                  <a:lnTo>
                    <a:pt x="1631" y="789"/>
                  </a:lnTo>
                  <a:lnTo>
                    <a:pt x="1608" y="821"/>
                  </a:lnTo>
                  <a:lnTo>
                    <a:pt x="1583" y="852"/>
                  </a:lnTo>
                  <a:lnTo>
                    <a:pt x="1553" y="883"/>
                  </a:lnTo>
                  <a:lnTo>
                    <a:pt x="1519" y="913"/>
                  </a:lnTo>
                  <a:lnTo>
                    <a:pt x="1483" y="940"/>
                  </a:lnTo>
                  <a:lnTo>
                    <a:pt x="1443" y="964"/>
                  </a:lnTo>
                  <a:lnTo>
                    <a:pt x="1397" y="985"/>
                  </a:lnTo>
                  <a:lnTo>
                    <a:pt x="1351" y="1002"/>
                  </a:lnTo>
                  <a:lnTo>
                    <a:pt x="1304" y="1014"/>
                  </a:lnTo>
                  <a:lnTo>
                    <a:pt x="1253" y="1021"/>
                  </a:lnTo>
                  <a:lnTo>
                    <a:pt x="1202" y="1023"/>
                  </a:lnTo>
                  <a:lnTo>
                    <a:pt x="1145" y="1020"/>
                  </a:lnTo>
                  <a:lnTo>
                    <a:pt x="1086" y="1013"/>
                  </a:lnTo>
                  <a:lnTo>
                    <a:pt x="1024" y="999"/>
                  </a:lnTo>
                  <a:lnTo>
                    <a:pt x="961" y="979"/>
                  </a:lnTo>
                  <a:lnTo>
                    <a:pt x="944" y="971"/>
                  </a:lnTo>
                  <a:lnTo>
                    <a:pt x="931" y="959"/>
                  </a:lnTo>
                  <a:lnTo>
                    <a:pt x="921" y="944"/>
                  </a:lnTo>
                  <a:lnTo>
                    <a:pt x="915" y="926"/>
                  </a:lnTo>
                  <a:lnTo>
                    <a:pt x="914" y="908"/>
                  </a:lnTo>
                  <a:lnTo>
                    <a:pt x="918" y="890"/>
                  </a:lnTo>
                  <a:lnTo>
                    <a:pt x="926" y="872"/>
                  </a:lnTo>
                  <a:lnTo>
                    <a:pt x="938" y="859"/>
                  </a:lnTo>
                  <a:lnTo>
                    <a:pt x="954" y="849"/>
                  </a:lnTo>
                  <a:lnTo>
                    <a:pt x="971" y="843"/>
                  </a:lnTo>
                  <a:lnTo>
                    <a:pt x="988" y="842"/>
                  </a:lnTo>
                  <a:lnTo>
                    <a:pt x="1007" y="846"/>
                  </a:lnTo>
                  <a:lnTo>
                    <a:pt x="1060" y="862"/>
                  </a:lnTo>
                  <a:lnTo>
                    <a:pt x="1111" y="873"/>
                  </a:lnTo>
                  <a:lnTo>
                    <a:pt x="1161" y="880"/>
                  </a:lnTo>
                  <a:lnTo>
                    <a:pt x="1208" y="882"/>
                  </a:lnTo>
                  <a:lnTo>
                    <a:pt x="1253" y="879"/>
                  </a:lnTo>
                  <a:lnTo>
                    <a:pt x="1297" y="871"/>
                  </a:lnTo>
                  <a:lnTo>
                    <a:pt x="1336" y="859"/>
                  </a:lnTo>
                  <a:lnTo>
                    <a:pt x="1375" y="841"/>
                  </a:lnTo>
                  <a:lnTo>
                    <a:pt x="1410" y="820"/>
                  </a:lnTo>
                  <a:lnTo>
                    <a:pt x="1441" y="795"/>
                  </a:lnTo>
                  <a:lnTo>
                    <a:pt x="1468" y="769"/>
                  </a:lnTo>
                  <a:lnTo>
                    <a:pt x="1492" y="741"/>
                  </a:lnTo>
                  <a:lnTo>
                    <a:pt x="1512" y="714"/>
                  </a:lnTo>
                  <a:lnTo>
                    <a:pt x="1530" y="687"/>
                  </a:lnTo>
                  <a:lnTo>
                    <a:pt x="1546" y="659"/>
                  </a:lnTo>
                  <a:lnTo>
                    <a:pt x="1557" y="635"/>
                  </a:lnTo>
                  <a:lnTo>
                    <a:pt x="1568" y="613"/>
                  </a:lnTo>
                  <a:lnTo>
                    <a:pt x="1575" y="594"/>
                  </a:lnTo>
                  <a:lnTo>
                    <a:pt x="1580" y="580"/>
                  </a:lnTo>
                  <a:lnTo>
                    <a:pt x="1583" y="570"/>
                  </a:lnTo>
                  <a:lnTo>
                    <a:pt x="1584" y="566"/>
                  </a:lnTo>
                  <a:lnTo>
                    <a:pt x="1592" y="548"/>
                  </a:lnTo>
                  <a:lnTo>
                    <a:pt x="1604" y="533"/>
                  </a:lnTo>
                  <a:lnTo>
                    <a:pt x="1618" y="522"/>
                  </a:lnTo>
                  <a:lnTo>
                    <a:pt x="1637" y="516"/>
                  </a:lnTo>
                  <a:lnTo>
                    <a:pt x="1656" y="513"/>
                  </a:lnTo>
                  <a:lnTo>
                    <a:pt x="1675" y="518"/>
                  </a:lnTo>
                  <a:lnTo>
                    <a:pt x="2037" y="641"/>
                  </a:lnTo>
                  <a:lnTo>
                    <a:pt x="2069" y="651"/>
                  </a:lnTo>
                  <a:lnTo>
                    <a:pt x="2098" y="657"/>
                  </a:lnTo>
                  <a:lnTo>
                    <a:pt x="2124" y="659"/>
                  </a:lnTo>
                  <a:lnTo>
                    <a:pt x="2147" y="657"/>
                  </a:lnTo>
                  <a:lnTo>
                    <a:pt x="2168" y="651"/>
                  </a:lnTo>
                  <a:lnTo>
                    <a:pt x="2186" y="641"/>
                  </a:lnTo>
                  <a:lnTo>
                    <a:pt x="2202" y="627"/>
                  </a:lnTo>
                  <a:lnTo>
                    <a:pt x="2214" y="612"/>
                  </a:lnTo>
                  <a:lnTo>
                    <a:pt x="2225" y="593"/>
                  </a:lnTo>
                  <a:lnTo>
                    <a:pt x="2233" y="574"/>
                  </a:lnTo>
                  <a:lnTo>
                    <a:pt x="2239" y="555"/>
                  </a:lnTo>
                  <a:lnTo>
                    <a:pt x="1430" y="274"/>
                  </a:lnTo>
                  <a:lnTo>
                    <a:pt x="1397" y="265"/>
                  </a:lnTo>
                  <a:lnTo>
                    <a:pt x="1364" y="262"/>
                  </a:lnTo>
                  <a:lnTo>
                    <a:pt x="1330" y="264"/>
                  </a:lnTo>
                  <a:lnTo>
                    <a:pt x="1297" y="272"/>
                  </a:lnTo>
                  <a:lnTo>
                    <a:pt x="1265" y="284"/>
                  </a:lnTo>
                  <a:lnTo>
                    <a:pt x="1222" y="305"/>
                  </a:lnTo>
                  <a:lnTo>
                    <a:pt x="1184" y="321"/>
                  </a:lnTo>
                  <a:lnTo>
                    <a:pt x="1145" y="333"/>
                  </a:lnTo>
                  <a:lnTo>
                    <a:pt x="1105" y="339"/>
                  </a:lnTo>
                  <a:lnTo>
                    <a:pt x="1065" y="341"/>
                  </a:lnTo>
                  <a:lnTo>
                    <a:pt x="1024" y="339"/>
                  </a:lnTo>
                  <a:lnTo>
                    <a:pt x="984" y="333"/>
                  </a:lnTo>
                  <a:lnTo>
                    <a:pt x="945" y="321"/>
                  </a:lnTo>
                  <a:lnTo>
                    <a:pt x="927" y="315"/>
                  </a:lnTo>
                  <a:lnTo>
                    <a:pt x="579" y="1334"/>
                  </a:lnTo>
                  <a:lnTo>
                    <a:pt x="572" y="1350"/>
                  </a:lnTo>
                  <a:lnTo>
                    <a:pt x="560" y="1363"/>
                  </a:lnTo>
                  <a:lnTo>
                    <a:pt x="547" y="1373"/>
                  </a:lnTo>
                  <a:lnTo>
                    <a:pt x="530" y="1379"/>
                  </a:lnTo>
                  <a:lnTo>
                    <a:pt x="513" y="1381"/>
                  </a:lnTo>
                  <a:lnTo>
                    <a:pt x="502" y="1380"/>
                  </a:lnTo>
                  <a:lnTo>
                    <a:pt x="491" y="1378"/>
                  </a:lnTo>
                  <a:lnTo>
                    <a:pt x="47" y="1225"/>
                  </a:lnTo>
                  <a:lnTo>
                    <a:pt x="30" y="1217"/>
                  </a:lnTo>
                  <a:lnTo>
                    <a:pt x="17" y="1205"/>
                  </a:lnTo>
                  <a:lnTo>
                    <a:pt x="7" y="1189"/>
                  </a:lnTo>
                  <a:lnTo>
                    <a:pt x="1" y="1171"/>
                  </a:lnTo>
                  <a:lnTo>
                    <a:pt x="0" y="1153"/>
                  </a:lnTo>
                  <a:lnTo>
                    <a:pt x="3" y="1136"/>
                  </a:lnTo>
                  <a:lnTo>
                    <a:pt x="375" y="48"/>
                  </a:lnTo>
                  <a:lnTo>
                    <a:pt x="384" y="31"/>
                  </a:lnTo>
                  <a:lnTo>
                    <a:pt x="395" y="17"/>
                  </a:lnTo>
                  <a:lnTo>
                    <a:pt x="411" y="8"/>
                  </a:lnTo>
                  <a:lnTo>
                    <a:pt x="428" y="1"/>
                  </a:lnTo>
                  <a:lnTo>
                    <a:pt x="4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9" name="Freeform 412"/>
            <p:cNvSpPr>
              <a:spLocks noEditPoints="1"/>
            </p:cNvSpPr>
            <p:nvPr/>
          </p:nvSpPr>
          <p:spPr bwMode="auto">
            <a:xfrm>
              <a:off x="9166225" y="5100638"/>
              <a:ext cx="442913" cy="363538"/>
            </a:xfrm>
            <a:custGeom>
              <a:avLst/>
              <a:gdLst>
                <a:gd name="T0" fmla="*/ 2631 w 2793"/>
                <a:gd name="T1" fmla="*/ 1070 h 2289"/>
                <a:gd name="T2" fmla="*/ 2261 w 2793"/>
                <a:gd name="T3" fmla="*/ 11 h 2289"/>
                <a:gd name="T4" fmla="*/ 2792 w 2793"/>
                <a:gd name="T5" fmla="*/ 1090 h 2289"/>
                <a:gd name="T6" fmla="*/ 2770 w 2793"/>
                <a:gd name="T7" fmla="*/ 1156 h 2289"/>
                <a:gd name="T8" fmla="*/ 2087 w 2793"/>
                <a:gd name="T9" fmla="*/ 1599 h 2289"/>
                <a:gd name="T10" fmla="*/ 1758 w 2793"/>
                <a:gd name="T11" fmla="*/ 1825 h 2289"/>
                <a:gd name="T12" fmla="*/ 806 w 2793"/>
                <a:gd name="T13" fmla="*/ 2286 h 2289"/>
                <a:gd name="T14" fmla="*/ 678 w 2793"/>
                <a:gd name="T15" fmla="*/ 2264 h 2289"/>
                <a:gd name="T16" fmla="*/ 590 w 2793"/>
                <a:gd name="T17" fmla="*/ 2172 h 2289"/>
                <a:gd name="T18" fmla="*/ 505 w 2793"/>
                <a:gd name="T19" fmla="*/ 2139 h 2289"/>
                <a:gd name="T20" fmla="*/ 378 w 2793"/>
                <a:gd name="T21" fmla="*/ 2138 h 2289"/>
                <a:gd name="T22" fmla="*/ 276 w 2793"/>
                <a:gd name="T23" fmla="*/ 2061 h 2289"/>
                <a:gd name="T24" fmla="*/ 239 w 2793"/>
                <a:gd name="T25" fmla="*/ 1942 h 2289"/>
                <a:gd name="T26" fmla="*/ 122 w 2793"/>
                <a:gd name="T27" fmla="*/ 1901 h 2289"/>
                <a:gd name="T28" fmla="*/ 48 w 2793"/>
                <a:gd name="T29" fmla="*/ 1797 h 2289"/>
                <a:gd name="T30" fmla="*/ 51 w 2793"/>
                <a:gd name="T31" fmla="*/ 1672 h 2289"/>
                <a:gd name="T32" fmla="*/ 37 w 2793"/>
                <a:gd name="T33" fmla="*/ 1573 h 2289"/>
                <a:gd name="T34" fmla="*/ 0 w 2793"/>
                <a:gd name="T35" fmla="*/ 1450 h 2289"/>
                <a:gd name="T36" fmla="*/ 40 w 2793"/>
                <a:gd name="T37" fmla="*/ 1331 h 2289"/>
                <a:gd name="T38" fmla="*/ 422 w 2793"/>
                <a:gd name="T39" fmla="*/ 1118 h 2289"/>
                <a:gd name="T40" fmla="*/ 491 w 2793"/>
                <a:gd name="T41" fmla="*/ 1123 h 2289"/>
                <a:gd name="T42" fmla="*/ 523 w 2793"/>
                <a:gd name="T43" fmla="*/ 1186 h 2289"/>
                <a:gd name="T44" fmla="*/ 484 w 2793"/>
                <a:gd name="T45" fmla="*/ 1244 h 2289"/>
                <a:gd name="T46" fmla="*/ 144 w 2793"/>
                <a:gd name="T47" fmla="*/ 1432 h 2289"/>
                <a:gd name="T48" fmla="*/ 157 w 2793"/>
                <a:gd name="T49" fmla="*/ 1498 h 2289"/>
                <a:gd name="T50" fmla="*/ 218 w 2793"/>
                <a:gd name="T51" fmla="*/ 1518 h 2289"/>
                <a:gd name="T52" fmla="*/ 849 w 2793"/>
                <a:gd name="T53" fmla="*/ 1221 h 2289"/>
                <a:gd name="T54" fmla="*/ 907 w 2793"/>
                <a:gd name="T55" fmla="*/ 1260 h 2289"/>
                <a:gd name="T56" fmla="*/ 902 w 2793"/>
                <a:gd name="T57" fmla="*/ 1330 h 2289"/>
                <a:gd name="T58" fmla="*/ 217 w 2793"/>
                <a:gd name="T59" fmla="*/ 1677 h 2289"/>
                <a:gd name="T60" fmla="*/ 180 w 2793"/>
                <a:gd name="T61" fmla="*/ 1732 h 2289"/>
                <a:gd name="T62" fmla="*/ 209 w 2793"/>
                <a:gd name="T63" fmla="*/ 1791 h 2289"/>
                <a:gd name="T64" fmla="*/ 275 w 2793"/>
                <a:gd name="T65" fmla="*/ 1796 h 2289"/>
                <a:gd name="T66" fmla="*/ 1054 w 2793"/>
                <a:gd name="T67" fmla="*/ 1437 h 2289"/>
                <a:gd name="T68" fmla="*/ 1100 w 2793"/>
                <a:gd name="T69" fmla="*/ 1489 h 2289"/>
                <a:gd name="T70" fmla="*/ 1077 w 2793"/>
                <a:gd name="T71" fmla="*/ 1555 h 2289"/>
                <a:gd name="T72" fmla="*/ 390 w 2793"/>
                <a:gd name="T73" fmla="*/ 1905 h 2289"/>
                <a:gd name="T74" fmla="*/ 385 w 2793"/>
                <a:gd name="T75" fmla="*/ 1971 h 2289"/>
                <a:gd name="T76" fmla="*/ 440 w 2793"/>
                <a:gd name="T77" fmla="*/ 2008 h 2289"/>
                <a:gd name="T78" fmla="*/ 1136 w 2793"/>
                <a:gd name="T79" fmla="*/ 1675 h 2289"/>
                <a:gd name="T80" fmla="*/ 1205 w 2793"/>
                <a:gd name="T81" fmla="*/ 1680 h 2289"/>
                <a:gd name="T82" fmla="*/ 1237 w 2793"/>
                <a:gd name="T83" fmla="*/ 1744 h 2289"/>
                <a:gd name="T84" fmla="*/ 1198 w 2793"/>
                <a:gd name="T85" fmla="*/ 1802 h 2289"/>
                <a:gd name="T86" fmla="*/ 714 w 2793"/>
                <a:gd name="T87" fmla="*/ 2061 h 2289"/>
                <a:gd name="T88" fmla="*/ 727 w 2793"/>
                <a:gd name="T89" fmla="*/ 2125 h 2289"/>
                <a:gd name="T90" fmla="*/ 789 w 2793"/>
                <a:gd name="T91" fmla="*/ 2147 h 2289"/>
                <a:gd name="T92" fmla="*/ 1773 w 2793"/>
                <a:gd name="T93" fmla="*/ 1655 h 2289"/>
                <a:gd name="T94" fmla="*/ 2070 w 2793"/>
                <a:gd name="T95" fmla="*/ 1430 h 2289"/>
                <a:gd name="T96" fmla="*/ 1731 w 2793"/>
                <a:gd name="T97" fmla="*/ 272 h 2289"/>
                <a:gd name="T98" fmla="*/ 1770 w 2793"/>
                <a:gd name="T99" fmla="*/ 214 h 2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93" h="2289">
                  <a:moveTo>
                    <a:pt x="2189" y="164"/>
                  </a:moveTo>
                  <a:lnTo>
                    <a:pt x="1895" y="309"/>
                  </a:lnTo>
                  <a:lnTo>
                    <a:pt x="2337" y="1216"/>
                  </a:lnTo>
                  <a:lnTo>
                    <a:pt x="2631" y="1070"/>
                  </a:lnTo>
                  <a:lnTo>
                    <a:pt x="2189" y="164"/>
                  </a:lnTo>
                  <a:close/>
                  <a:moveTo>
                    <a:pt x="2226" y="0"/>
                  </a:moveTo>
                  <a:lnTo>
                    <a:pt x="2244" y="3"/>
                  </a:lnTo>
                  <a:lnTo>
                    <a:pt x="2261" y="11"/>
                  </a:lnTo>
                  <a:lnTo>
                    <a:pt x="2275" y="23"/>
                  </a:lnTo>
                  <a:lnTo>
                    <a:pt x="2285" y="39"/>
                  </a:lnTo>
                  <a:lnTo>
                    <a:pt x="2786" y="1072"/>
                  </a:lnTo>
                  <a:lnTo>
                    <a:pt x="2792" y="1090"/>
                  </a:lnTo>
                  <a:lnTo>
                    <a:pt x="2793" y="1108"/>
                  </a:lnTo>
                  <a:lnTo>
                    <a:pt x="2790" y="1125"/>
                  </a:lnTo>
                  <a:lnTo>
                    <a:pt x="2781" y="1141"/>
                  </a:lnTo>
                  <a:lnTo>
                    <a:pt x="2770" y="1156"/>
                  </a:lnTo>
                  <a:lnTo>
                    <a:pt x="2754" y="1166"/>
                  </a:lnTo>
                  <a:lnTo>
                    <a:pt x="2343" y="1368"/>
                  </a:lnTo>
                  <a:lnTo>
                    <a:pt x="2163" y="1534"/>
                  </a:lnTo>
                  <a:lnTo>
                    <a:pt x="2087" y="1599"/>
                  </a:lnTo>
                  <a:lnTo>
                    <a:pt x="2010" y="1661"/>
                  </a:lnTo>
                  <a:lnTo>
                    <a:pt x="1929" y="1721"/>
                  </a:lnTo>
                  <a:lnTo>
                    <a:pt x="1846" y="1774"/>
                  </a:lnTo>
                  <a:lnTo>
                    <a:pt x="1758" y="1825"/>
                  </a:lnTo>
                  <a:lnTo>
                    <a:pt x="1670" y="1872"/>
                  </a:lnTo>
                  <a:lnTo>
                    <a:pt x="864" y="2267"/>
                  </a:lnTo>
                  <a:lnTo>
                    <a:pt x="836" y="2279"/>
                  </a:lnTo>
                  <a:lnTo>
                    <a:pt x="806" y="2286"/>
                  </a:lnTo>
                  <a:lnTo>
                    <a:pt x="775" y="2289"/>
                  </a:lnTo>
                  <a:lnTo>
                    <a:pt x="741" y="2285"/>
                  </a:lnTo>
                  <a:lnTo>
                    <a:pt x="709" y="2277"/>
                  </a:lnTo>
                  <a:lnTo>
                    <a:pt x="678" y="2264"/>
                  </a:lnTo>
                  <a:lnTo>
                    <a:pt x="651" y="2247"/>
                  </a:lnTo>
                  <a:lnTo>
                    <a:pt x="627" y="2226"/>
                  </a:lnTo>
                  <a:lnTo>
                    <a:pt x="607" y="2201"/>
                  </a:lnTo>
                  <a:lnTo>
                    <a:pt x="590" y="2172"/>
                  </a:lnTo>
                  <a:lnTo>
                    <a:pt x="577" y="2141"/>
                  </a:lnTo>
                  <a:lnTo>
                    <a:pt x="571" y="2109"/>
                  </a:lnTo>
                  <a:lnTo>
                    <a:pt x="534" y="2127"/>
                  </a:lnTo>
                  <a:lnTo>
                    <a:pt x="505" y="2139"/>
                  </a:lnTo>
                  <a:lnTo>
                    <a:pt x="475" y="2146"/>
                  </a:lnTo>
                  <a:lnTo>
                    <a:pt x="444" y="2148"/>
                  </a:lnTo>
                  <a:lnTo>
                    <a:pt x="411" y="2146"/>
                  </a:lnTo>
                  <a:lnTo>
                    <a:pt x="378" y="2138"/>
                  </a:lnTo>
                  <a:lnTo>
                    <a:pt x="347" y="2124"/>
                  </a:lnTo>
                  <a:lnTo>
                    <a:pt x="321" y="2107"/>
                  </a:lnTo>
                  <a:lnTo>
                    <a:pt x="297" y="2086"/>
                  </a:lnTo>
                  <a:lnTo>
                    <a:pt x="276" y="2061"/>
                  </a:lnTo>
                  <a:lnTo>
                    <a:pt x="260" y="2033"/>
                  </a:lnTo>
                  <a:lnTo>
                    <a:pt x="248" y="2003"/>
                  </a:lnTo>
                  <a:lnTo>
                    <a:pt x="241" y="1973"/>
                  </a:lnTo>
                  <a:lnTo>
                    <a:pt x="239" y="1942"/>
                  </a:lnTo>
                  <a:lnTo>
                    <a:pt x="207" y="1939"/>
                  </a:lnTo>
                  <a:lnTo>
                    <a:pt x="178" y="1931"/>
                  </a:lnTo>
                  <a:lnTo>
                    <a:pt x="148" y="1918"/>
                  </a:lnTo>
                  <a:lnTo>
                    <a:pt x="122" y="1901"/>
                  </a:lnTo>
                  <a:lnTo>
                    <a:pt x="99" y="1880"/>
                  </a:lnTo>
                  <a:lnTo>
                    <a:pt x="78" y="1856"/>
                  </a:lnTo>
                  <a:lnTo>
                    <a:pt x="61" y="1827"/>
                  </a:lnTo>
                  <a:lnTo>
                    <a:pt x="48" y="1797"/>
                  </a:lnTo>
                  <a:lnTo>
                    <a:pt x="42" y="1765"/>
                  </a:lnTo>
                  <a:lnTo>
                    <a:pt x="40" y="1733"/>
                  </a:lnTo>
                  <a:lnTo>
                    <a:pt x="43" y="1702"/>
                  </a:lnTo>
                  <a:lnTo>
                    <a:pt x="51" y="1672"/>
                  </a:lnTo>
                  <a:lnTo>
                    <a:pt x="62" y="1643"/>
                  </a:lnTo>
                  <a:lnTo>
                    <a:pt x="79" y="1617"/>
                  </a:lnTo>
                  <a:lnTo>
                    <a:pt x="56" y="1597"/>
                  </a:lnTo>
                  <a:lnTo>
                    <a:pt x="37" y="1573"/>
                  </a:lnTo>
                  <a:lnTo>
                    <a:pt x="21" y="1545"/>
                  </a:lnTo>
                  <a:lnTo>
                    <a:pt x="9" y="1515"/>
                  </a:lnTo>
                  <a:lnTo>
                    <a:pt x="1" y="1482"/>
                  </a:lnTo>
                  <a:lnTo>
                    <a:pt x="0" y="1450"/>
                  </a:lnTo>
                  <a:lnTo>
                    <a:pt x="3" y="1419"/>
                  </a:lnTo>
                  <a:lnTo>
                    <a:pt x="11" y="1388"/>
                  </a:lnTo>
                  <a:lnTo>
                    <a:pt x="23" y="1358"/>
                  </a:lnTo>
                  <a:lnTo>
                    <a:pt x="40" y="1331"/>
                  </a:lnTo>
                  <a:lnTo>
                    <a:pt x="61" y="1307"/>
                  </a:lnTo>
                  <a:lnTo>
                    <a:pt x="86" y="1286"/>
                  </a:lnTo>
                  <a:lnTo>
                    <a:pt x="115" y="1269"/>
                  </a:lnTo>
                  <a:lnTo>
                    <a:pt x="422" y="1118"/>
                  </a:lnTo>
                  <a:lnTo>
                    <a:pt x="440" y="1112"/>
                  </a:lnTo>
                  <a:lnTo>
                    <a:pt x="459" y="1111"/>
                  </a:lnTo>
                  <a:lnTo>
                    <a:pt x="475" y="1115"/>
                  </a:lnTo>
                  <a:lnTo>
                    <a:pt x="491" y="1123"/>
                  </a:lnTo>
                  <a:lnTo>
                    <a:pt x="505" y="1135"/>
                  </a:lnTo>
                  <a:lnTo>
                    <a:pt x="515" y="1150"/>
                  </a:lnTo>
                  <a:lnTo>
                    <a:pt x="522" y="1168"/>
                  </a:lnTo>
                  <a:lnTo>
                    <a:pt x="523" y="1186"/>
                  </a:lnTo>
                  <a:lnTo>
                    <a:pt x="520" y="1204"/>
                  </a:lnTo>
                  <a:lnTo>
                    <a:pt x="511" y="1220"/>
                  </a:lnTo>
                  <a:lnTo>
                    <a:pt x="500" y="1234"/>
                  </a:lnTo>
                  <a:lnTo>
                    <a:pt x="484" y="1244"/>
                  </a:lnTo>
                  <a:lnTo>
                    <a:pt x="177" y="1394"/>
                  </a:lnTo>
                  <a:lnTo>
                    <a:pt x="162" y="1405"/>
                  </a:lnTo>
                  <a:lnTo>
                    <a:pt x="152" y="1418"/>
                  </a:lnTo>
                  <a:lnTo>
                    <a:pt x="144" y="1432"/>
                  </a:lnTo>
                  <a:lnTo>
                    <a:pt x="140" y="1449"/>
                  </a:lnTo>
                  <a:lnTo>
                    <a:pt x="141" y="1466"/>
                  </a:lnTo>
                  <a:lnTo>
                    <a:pt x="146" y="1483"/>
                  </a:lnTo>
                  <a:lnTo>
                    <a:pt x="157" y="1498"/>
                  </a:lnTo>
                  <a:lnTo>
                    <a:pt x="169" y="1508"/>
                  </a:lnTo>
                  <a:lnTo>
                    <a:pt x="184" y="1516"/>
                  </a:lnTo>
                  <a:lnTo>
                    <a:pt x="201" y="1519"/>
                  </a:lnTo>
                  <a:lnTo>
                    <a:pt x="218" y="1518"/>
                  </a:lnTo>
                  <a:lnTo>
                    <a:pt x="235" y="1513"/>
                  </a:lnTo>
                  <a:lnTo>
                    <a:pt x="813" y="1229"/>
                  </a:lnTo>
                  <a:lnTo>
                    <a:pt x="831" y="1222"/>
                  </a:lnTo>
                  <a:lnTo>
                    <a:pt x="849" y="1221"/>
                  </a:lnTo>
                  <a:lnTo>
                    <a:pt x="867" y="1225"/>
                  </a:lnTo>
                  <a:lnTo>
                    <a:pt x="882" y="1233"/>
                  </a:lnTo>
                  <a:lnTo>
                    <a:pt x="896" y="1244"/>
                  </a:lnTo>
                  <a:lnTo>
                    <a:pt x="907" y="1260"/>
                  </a:lnTo>
                  <a:lnTo>
                    <a:pt x="913" y="1278"/>
                  </a:lnTo>
                  <a:lnTo>
                    <a:pt x="914" y="1296"/>
                  </a:lnTo>
                  <a:lnTo>
                    <a:pt x="910" y="1314"/>
                  </a:lnTo>
                  <a:lnTo>
                    <a:pt x="902" y="1330"/>
                  </a:lnTo>
                  <a:lnTo>
                    <a:pt x="891" y="1344"/>
                  </a:lnTo>
                  <a:lnTo>
                    <a:pt x="875" y="1354"/>
                  </a:lnTo>
                  <a:lnTo>
                    <a:pt x="503" y="1537"/>
                  </a:lnTo>
                  <a:lnTo>
                    <a:pt x="217" y="1677"/>
                  </a:lnTo>
                  <a:lnTo>
                    <a:pt x="203" y="1688"/>
                  </a:lnTo>
                  <a:lnTo>
                    <a:pt x="192" y="1700"/>
                  </a:lnTo>
                  <a:lnTo>
                    <a:pt x="183" y="1715"/>
                  </a:lnTo>
                  <a:lnTo>
                    <a:pt x="180" y="1732"/>
                  </a:lnTo>
                  <a:lnTo>
                    <a:pt x="181" y="1750"/>
                  </a:lnTo>
                  <a:lnTo>
                    <a:pt x="186" y="1766"/>
                  </a:lnTo>
                  <a:lnTo>
                    <a:pt x="197" y="1781"/>
                  </a:lnTo>
                  <a:lnTo>
                    <a:pt x="209" y="1791"/>
                  </a:lnTo>
                  <a:lnTo>
                    <a:pt x="224" y="1799"/>
                  </a:lnTo>
                  <a:lnTo>
                    <a:pt x="241" y="1802"/>
                  </a:lnTo>
                  <a:lnTo>
                    <a:pt x="258" y="1801"/>
                  </a:lnTo>
                  <a:lnTo>
                    <a:pt x="275" y="1796"/>
                  </a:lnTo>
                  <a:lnTo>
                    <a:pt x="1000" y="1440"/>
                  </a:lnTo>
                  <a:lnTo>
                    <a:pt x="1018" y="1433"/>
                  </a:lnTo>
                  <a:lnTo>
                    <a:pt x="1036" y="1432"/>
                  </a:lnTo>
                  <a:lnTo>
                    <a:pt x="1054" y="1437"/>
                  </a:lnTo>
                  <a:lnTo>
                    <a:pt x="1070" y="1444"/>
                  </a:lnTo>
                  <a:lnTo>
                    <a:pt x="1083" y="1456"/>
                  </a:lnTo>
                  <a:lnTo>
                    <a:pt x="1094" y="1471"/>
                  </a:lnTo>
                  <a:lnTo>
                    <a:pt x="1100" y="1489"/>
                  </a:lnTo>
                  <a:lnTo>
                    <a:pt x="1101" y="1507"/>
                  </a:lnTo>
                  <a:lnTo>
                    <a:pt x="1097" y="1525"/>
                  </a:lnTo>
                  <a:lnTo>
                    <a:pt x="1089" y="1541"/>
                  </a:lnTo>
                  <a:lnTo>
                    <a:pt x="1077" y="1555"/>
                  </a:lnTo>
                  <a:lnTo>
                    <a:pt x="1062" y="1565"/>
                  </a:lnTo>
                  <a:lnTo>
                    <a:pt x="415" y="1882"/>
                  </a:lnTo>
                  <a:lnTo>
                    <a:pt x="402" y="1893"/>
                  </a:lnTo>
                  <a:lnTo>
                    <a:pt x="390" y="1905"/>
                  </a:lnTo>
                  <a:lnTo>
                    <a:pt x="383" y="1920"/>
                  </a:lnTo>
                  <a:lnTo>
                    <a:pt x="379" y="1937"/>
                  </a:lnTo>
                  <a:lnTo>
                    <a:pt x="380" y="1955"/>
                  </a:lnTo>
                  <a:lnTo>
                    <a:pt x="385" y="1971"/>
                  </a:lnTo>
                  <a:lnTo>
                    <a:pt x="395" y="1986"/>
                  </a:lnTo>
                  <a:lnTo>
                    <a:pt x="408" y="1996"/>
                  </a:lnTo>
                  <a:lnTo>
                    <a:pt x="423" y="2005"/>
                  </a:lnTo>
                  <a:lnTo>
                    <a:pt x="440" y="2008"/>
                  </a:lnTo>
                  <a:lnTo>
                    <a:pt x="458" y="2007"/>
                  </a:lnTo>
                  <a:lnTo>
                    <a:pt x="473" y="2001"/>
                  </a:lnTo>
                  <a:lnTo>
                    <a:pt x="686" y="1897"/>
                  </a:lnTo>
                  <a:lnTo>
                    <a:pt x="1136" y="1675"/>
                  </a:lnTo>
                  <a:lnTo>
                    <a:pt x="1154" y="1670"/>
                  </a:lnTo>
                  <a:lnTo>
                    <a:pt x="1172" y="1669"/>
                  </a:lnTo>
                  <a:lnTo>
                    <a:pt x="1189" y="1672"/>
                  </a:lnTo>
                  <a:lnTo>
                    <a:pt x="1205" y="1680"/>
                  </a:lnTo>
                  <a:lnTo>
                    <a:pt x="1219" y="1692"/>
                  </a:lnTo>
                  <a:lnTo>
                    <a:pt x="1229" y="1708"/>
                  </a:lnTo>
                  <a:lnTo>
                    <a:pt x="1236" y="1726"/>
                  </a:lnTo>
                  <a:lnTo>
                    <a:pt x="1237" y="1744"/>
                  </a:lnTo>
                  <a:lnTo>
                    <a:pt x="1233" y="1762"/>
                  </a:lnTo>
                  <a:lnTo>
                    <a:pt x="1225" y="1778"/>
                  </a:lnTo>
                  <a:lnTo>
                    <a:pt x="1214" y="1791"/>
                  </a:lnTo>
                  <a:lnTo>
                    <a:pt x="1198" y="1802"/>
                  </a:lnTo>
                  <a:lnTo>
                    <a:pt x="748" y="2023"/>
                  </a:lnTo>
                  <a:lnTo>
                    <a:pt x="733" y="2032"/>
                  </a:lnTo>
                  <a:lnTo>
                    <a:pt x="721" y="2045"/>
                  </a:lnTo>
                  <a:lnTo>
                    <a:pt x="714" y="2061"/>
                  </a:lnTo>
                  <a:lnTo>
                    <a:pt x="711" y="2077"/>
                  </a:lnTo>
                  <a:lnTo>
                    <a:pt x="711" y="2094"/>
                  </a:lnTo>
                  <a:lnTo>
                    <a:pt x="717" y="2111"/>
                  </a:lnTo>
                  <a:lnTo>
                    <a:pt x="727" y="2125"/>
                  </a:lnTo>
                  <a:lnTo>
                    <a:pt x="739" y="2137"/>
                  </a:lnTo>
                  <a:lnTo>
                    <a:pt x="754" y="2144"/>
                  </a:lnTo>
                  <a:lnTo>
                    <a:pt x="772" y="2148"/>
                  </a:lnTo>
                  <a:lnTo>
                    <a:pt x="789" y="2147"/>
                  </a:lnTo>
                  <a:lnTo>
                    <a:pt x="805" y="2142"/>
                  </a:lnTo>
                  <a:lnTo>
                    <a:pt x="1610" y="1745"/>
                  </a:lnTo>
                  <a:lnTo>
                    <a:pt x="1692" y="1703"/>
                  </a:lnTo>
                  <a:lnTo>
                    <a:pt x="1773" y="1655"/>
                  </a:lnTo>
                  <a:lnTo>
                    <a:pt x="1851" y="1604"/>
                  </a:lnTo>
                  <a:lnTo>
                    <a:pt x="1927" y="1550"/>
                  </a:lnTo>
                  <a:lnTo>
                    <a:pt x="1999" y="1491"/>
                  </a:lnTo>
                  <a:lnTo>
                    <a:pt x="2070" y="1430"/>
                  </a:lnTo>
                  <a:lnTo>
                    <a:pt x="2218" y="1293"/>
                  </a:lnTo>
                  <a:lnTo>
                    <a:pt x="1738" y="308"/>
                  </a:lnTo>
                  <a:lnTo>
                    <a:pt x="1732" y="290"/>
                  </a:lnTo>
                  <a:lnTo>
                    <a:pt x="1731" y="272"/>
                  </a:lnTo>
                  <a:lnTo>
                    <a:pt x="1734" y="254"/>
                  </a:lnTo>
                  <a:lnTo>
                    <a:pt x="1742" y="238"/>
                  </a:lnTo>
                  <a:lnTo>
                    <a:pt x="1754" y="225"/>
                  </a:lnTo>
                  <a:lnTo>
                    <a:pt x="1770" y="214"/>
                  </a:lnTo>
                  <a:lnTo>
                    <a:pt x="2190" y="7"/>
                  </a:lnTo>
                  <a:lnTo>
                    <a:pt x="2208" y="1"/>
                  </a:lnTo>
                  <a:lnTo>
                    <a:pt x="22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40" name="Group 71"/>
          <p:cNvGrpSpPr/>
          <p:nvPr/>
        </p:nvGrpSpPr>
        <p:grpSpPr>
          <a:xfrm>
            <a:off x="2440432" y="5036159"/>
            <a:ext cx="413447" cy="433431"/>
            <a:chOff x="7256463" y="5006975"/>
            <a:chExt cx="525463" cy="550863"/>
          </a:xfrm>
          <a:solidFill>
            <a:schemeClr val="bg1"/>
          </a:solidFill>
        </p:grpSpPr>
        <p:sp>
          <p:nvSpPr>
            <p:cNvPr id="41" name="Freeform 425"/>
            <p:cNvSpPr/>
            <p:nvPr/>
          </p:nvSpPr>
          <p:spPr bwMode="auto">
            <a:xfrm>
              <a:off x="7370763" y="5270500"/>
              <a:ext cx="296863" cy="36512"/>
            </a:xfrm>
            <a:custGeom>
              <a:avLst/>
              <a:gdLst>
                <a:gd name="T0" fmla="*/ 696 w 1871"/>
                <a:gd name="T1" fmla="*/ 0 h 237"/>
                <a:gd name="T2" fmla="*/ 731 w 1871"/>
                <a:gd name="T3" fmla="*/ 10 h 237"/>
                <a:gd name="T4" fmla="*/ 757 w 1871"/>
                <a:gd name="T5" fmla="*/ 34 h 237"/>
                <a:gd name="T6" fmla="*/ 766 w 1871"/>
                <a:gd name="T7" fmla="*/ 70 h 237"/>
                <a:gd name="T8" fmla="*/ 766 w 1871"/>
                <a:gd name="T9" fmla="*/ 89 h 237"/>
                <a:gd name="T10" fmla="*/ 768 w 1871"/>
                <a:gd name="T11" fmla="*/ 95 h 237"/>
                <a:gd name="T12" fmla="*/ 1101 w 1871"/>
                <a:gd name="T13" fmla="*/ 98 h 237"/>
                <a:gd name="T14" fmla="*/ 1103 w 1871"/>
                <a:gd name="T15" fmla="*/ 92 h 237"/>
                <a:gd name="T16" fmla="*/ 1104 w 1871"/>
                <a:gd name="T17" fmla="*/ 85 h 237"/>
                <a:gd name="T18" fmla="*/ 1107 w 1871"/>
                <a:gd name="T19" fmla="*/ 51 h 237"/>
                <a:gd name="T20" fmla="*/ 1125 w 1871"/>
                <a:gd name="T21" fmla="*/ 20 h 237"/>
                <a:gd name="T22" fmla="*/ 1156 w 1871"/>
                <a:gd name="T23" fmla="*/ 2 h 237"/>
                <a:gd name="T24" fmla="*/ 1801 w 1871"/>
                <a:gd name="T25" fmla="*/ 0 h 237"/>
                <a:gd name="T26" fmla="*/ 1836 w 1871"/>
                <a:gd name="T27" fmla="*/ 10 h 237"/>
                <a:gd name="T28" fmla="*/ 1861 w 1871"/>
                <a:gd name="T29" fmla="*/ 34 h 237"/>
                <a:gd name="T30" fmla="*/ 1871 w 1871"/>
                <a:gd name="T31" fmla="*/ 70 h 237"/>
                <a:gd name="T32" fmla="*/ 1861 w 1871"/>
                <a:gd name="T33" fmla="*/ 106 h 237"/>
                <a:gd name="T34" fmla="*/ 1836 w 1871"/>
                <a:gd name="T35" fmla="*/ 130 h 237"/>
                <a:gd name="T36" fmla="*/ 1801 w 1871"/>
                <a:gd name="T37" fmla="*/ 140 h 237"/>
                <a:gd name="T38" fmla="*/ 1223 w 1871"/>
                <a:gd name="T39" fmla="*/ 167 h 237"/>
                <a:gd name="T40" fmla="*/ 1185 w 1871"/>
                <a:gd name="T41" fmla="*/ 210 h 237"/>
                <a:gd name="T42" fmla="*/ 1135 w 1871"/>
                <a:gd name="T43" fmla="*/ 234 h 237"/>
                <a:gd name="T44" fmla="*/ 763 w 1871"/>
                <a:gd name="T45" fmla="*/ 237 h 237"/>
                <a:gd name="T46" fmla="*/ 708 w 1871"/>
                <a:gd name="T47" fmla="*/ 225 h 237"/>
                <a:gd name="T48" fmla="*/ 663 w 1871"/>
                <a:gd name="T49" fmla="*/ 191 h 237"/>
                <a:gd name="T50" fmla="*/ 635 w 1871"/>
                <a:gd name="T51" fmla="*/ 140 h 237"/>
                <a:gd name="T52" fmla="*/ 51 w 1871"/>
                <a:gd name="T53" fmla="*/ 138 h 237"/>
                <a:gd name="T54" fmla="*/ 20 w 1871"/>
                <a:gd name="T55" fmla="*/ 120 h 237"/>
                <a:gd name="T56" fmla="*/ 2 w 1871"/>
                <a:gd name="T57" fmla="*/ 89 h 237"/>
                <a:gd name="T58" fmla="*/ 3 w 1871"/>
                <a:gd name="T59" fmla="*/ 51 h 237"/>
                <a:gd name="T60" fmla="*/ 21 w 1871"/>
                <a:gd name="T61" fmla="*/ 20 h 237"/>
                <a:gd name="T62" fmla="*/ 52 w 1871"/>
                <a:gd name="T63" fmla="*/ 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71" h="237">
                  <a:moveTo>
                    <a:pt x="71" y="0"/>
                  </a:moveTo>
                  <a:lnTo>
                    <a:pt x="696" y="0"/>
                  </a:lnTo>
                  <a:lnTo>
                    <a:pt x="715" y="2"/>
                  </a:lnTo>
                  <a:lnTo>
                    <a:pt x="731" y="10"/>
                  </a:lnTo>
                  <a:lnTo>
                    <a:pt x="746" y="20"/>
                  </a:lnTo>
                  <a:lnTo>
                    <a:pt x="757" y="34"/>
                  </a:lnTo>
                  <a:lnTo>
                    <a:pt x="764" y="51"/>
                  </a:lnTo>
                  <a:lnTo>
                    <a:pt x="766" y="70"/>
                  </a:lnTo>
                  <a:lnTo>
                    <a:pt x="766" y="85"/>
                  </a:lnTo>
                  <a:lnTo>
                    <a:pt x="766" y="89"/>
                  </a:lnTo>
                  <a:lnTo>
                    <a:pt x="767" y="93"/>
                  </a:lnTo>
                  <a:lnTo>
                    <a:pt x="768" y="95"/>
                  </a:lnTo>
                  <a:lnTo>
                    <a:pt x="769" y="98"/>
                  </a:lnTo>
                  <a:lnTo>
                    <a:pt x="1101" y="98"/>
                  </a:lnTo>
                  <a:lnTo>
                    <a:pt x="1102" y="95"/>
                  </a:lnTo>
                  <a:lnTo>
                    <a:pt x="1103" y="92"/>
                  </a:lnTo>
                  <a:lnTo>
                    <a:pt x="1104" y="89"/>
                  </a:lnTo>
                  <a:lnTo>
                    <a:pt x="1104" y="85"/>
                  </a:lnTo>
                  <a:lnTo>
                    <a:pt x="1104" y="70"/>
                  </a:lnTo>
                  <a:lnTo>
                    <a:pt x="1107" y="51"/>
                  </a:lnTo>
                  <a:lnTo>
                    <a:pt x="1114" y="34"/>
                  </a:lnTo>
                  <a:lnTo>
                    <a:pt x="1125" y="20"/>
                  </a:lnTo>
                  <a:lnTo>
                    <a:pt x="1139" y="10"/>
                  </a:lnTo>
                  <a:lnTo>
                    <a:pt x="1156" y="2"/>
                  </a:lnTo>
                  <a:lnTo>
                    <a:pt x="1174" y="0"/>
                  </a:lnTo>
                  <a:lnTo>
                    <a:pt x="1801" y="0"/>
                  </a:lnTo>
                  <a:lnTo>
                    <a:pt x="1819" y="2"/>
                  </a:lnTo>
                  <a:lnTo>
                    <a:pt x="1836" y="10"/>
                  </a:lnTo>
                  <a:lnTo>
                    <a:pt x="1851" y="20"/>
                  </a:lnTo>
                  <a:lnTo>
                    <a:pt x="1861" y="34"/>
                  </a:lnTo>
                  <a:lnTo>
                    <a:pt x="1869" y="51"/>
                  </a:lnTo>
                  <a:lnTo>
                    <a:pt x="1871" y="70"/>
                  </a:lnTo>
                  <a:lnTo>
                    <a:pt x="1869" y="89"/>
                  </a:lnTo>
                  <a:lnTo>
                    <a:pt x="1861" y="106"/>
                  </a:lnTo>
                  <a:lnTo>
                    <a:pt x="1851" y="120"/>
                  </a:lnTo>
                  <a:lnTo>
                    <a:pt x="1836" y="130"/>
                  </a:lnTo>
                  <a:lnTo>
                    <a:pt x="1819" y="138"/>
                  </a:lnTo>
                  <a:lnTo>
                    <a:pt x="1801" y="140"/>
                  </a:lnTo>
                  <a:lnTo>
                    <a:pt x="1235" y="140"/>
                  </a:lnTo>
                  <a:lnTo>
                    <a:pt x="1223" y="167"/>
                  </a:lnTo>
                  <a:lnTo>
                    <a:pt x="1206" y="191"/>
                  </a:lnTo>
                  <a:lnTo>
                    <a:pt x="1185" y="210"/>
                  </a:lnTo>
                  <a:lnTo>
                    <a:pt x="1162" y="225"/>
                  </a:lnTo>
                  <a:lnTo>
                    <a:pt x="1135" y="234"/>
                  </a:lnTo>
                  <a:lnTo>
                    <a:pt x="1107" y="237"/>
                  </a:lnTo>
                  <a:lnTo>
                    <a:pt x="763" y="237"/>
                  </a:lnTo>
                  <a:lnTo>
                    <a:pt x="734" y="234"/>
                  </a:lnTo>
                  <a:lnTo>
                    <a:pt x="708" y="225"/>
                  </a:lnTo>
                  <a:lnTo>
                    <a:pt x="685" y="210"/>
                  </a:lnTo>
                  <a:lnTo>
                    <a:pt x="663" y="191"/>
                  </a:lnTo>
                  <a:lnTo>
                    <a:pt x="646" y="167"/>
                  </a:lnTo>
                  <a:lnTo>
                    <a:pt x="635" y="140"/>
                  </a:lnTo>
                  <a:lnTo>
                    <a:pt x="70" y="140"/>
                  </a:lnTo>
                  <a:lnTo>
                    <a:pt x="51" y="138"/>
                  </a:lnTo>
                  <a:lnTo>
                    <a:pt x="34" y="130"/>
                  </a:lnTo>
                  <a:lnTo>
                    <a:pt x="20" y="120"/>
                  </a:lnTo>
                  <a:lnTo>
                    <a:pt x="9" y="106"/>
                  </a:lnTo>
                  <a:lnTo>
                    <a:pt x="2" y="89"/>
                  </a:lnTo>
                  <a:lnTo>
                    <a:pt x="0" y="70"/>
                  </a:lnTo>
                  <a:lnTo>
                    <a:pt x="3" y="51"/>
                  </a:lnTo>
                  <a:lnTo>
                    <a:pt x="9" y="34"/>
                  </a:lnTo>
                  <a:lnTo>
                    <a:pt x="21" y="20"/>
                  </a:lnTo>
                  <a:lnTo>
                    <a:pt x="35" y="10"/>
                  </a:lnTo>
                  <a:lnTo>
                    <a:pt x="52" y="2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2" name="Freeform 426"/>
            <p:cNvSpPr>
              <a:spLocks noEditPoints="1"/>
            </p:cNvSpPr>
            <p:nvPr/>
          </p:nvSpPr>
          <p:spPr bwMode="auto">
            <a:xfrm>
              <a:off x="7261226" y="5006975"/>
              <a:ext cx="517525" cy="354012"/>
            </a:xfrm>
            <a:custGeom>
              <a:avLst/>
              <a:gdLst>
                <a:gd name="T0" fmla="*/ 420 w 3259"/>
                <a:gd name="T1" fmla="*/ 143 h 2237"/>
                <a:gd name="T2" fmla="*/ 389 w 3259"/>
                <a:gd name="T3" fmla="*/ 165 h 2237"/>
                <a:gd name="T4" fmla="*/ 377 w 3259"/>
                <a:gd name="T5" fmla="*/ 203 h 2237"/>
                <a:gd name="T6" fmla="*/ 374 w 3259"/>
                <a:gd name="T7" fmla="*/ 1797 h 2237"/>
                <a:gd name="T8" fmla="*/ 356 w 3259"/>
                <a:gd name="T9" fmla="*/ 1827 h 2237"/>
                <a:gd name="T10" fmla="*/ 325 w 3259"/>
                <a:gd name="T11" fmla="*/ 1845 h 2237"/>
                <a:gd name="T12" fmla="*/ 139 w 3259"/>
                <a:gd name="T13" fmla="*/ 1849 h 2237"/>
                <a:gd name="T14" fmla="*/ 143 w 3259"/>
                <a:gd name="T15" fmla="*/ 1966 h 2237"/>
                <a:gd name="T16" fmla="*/ 167 w 3259"/>
                <a:gd name="T17" fmla="*/ 2024 h 2237"/>
                <a:gd name="T18" fmla="*/ 212 w 3259"/>
                <a:gd name="T19" fmla="*/ 2069 h 2237"/>
                <a:gd name="T20" fmla="*/ 271 w 3259"/>
                <a:gd name="T21" fmla="*/ 2094 h 2237"/>
                <a:gd name="T22" fmla="*/ 2954 w 3259"/>
                <a:gd name="T23" fmla="*/ 2097 h 2237"/>
                <a:gd name="T24" fmla="*/ 3017 w 3259"/>
                <a:gd name="T25" fmla="*/ 2085 h 2237"/>
                <a:gd name="T26" fmla="*/ 3070 w 3259"/>
                <a:gd name="T27" fmla="*/ 2049 h 2237"/>
                <a:gd name="T28" fmla="*/ 3105 w 3259"/>
                <a:gd name="T29" fmla="*/ 1997 h 2237"/>
                <a:gd name="T30" fmla="*/ 3118 w 3259"/>
                <a:gd name="T31" fmla="*/ 1933 h 2237"/>
                <a:gd name="T32" fmla="*/ 2952 w 3259"/>
                <a:gd name="T33" fmla="*/ 1849 h 2237"/>
                <a:gd name="T34" fmla="*/ 2916 w 3259"/>
                <a:gd name="T35" fmla="*/ 1839 h 2237"/>
                <a:gd name="T36" fmla="*/ 2890 w 3259"/>
                <a:gd name="T37" fmla="*/ 1814 h 2237"/>
                <a:gd name="T38" fmla="*/ 2881 w 3259"/>
                <a:gd name="T39" fmla="*/ 1778 h 2237"/>
                <a:gd name="T40" fmla="*/ 2874 w 3259"/>
                <a:gd name="T41" fmla="*/ 186 h 2237"/>
                <a:gd name="T42" fmla="*/ 2848 w 3259"/>
                <a:gd name="T43" fmla="*/ 153 h 2237"/>
                <a:gd name="T44" fmla="*/ 2810 w 3259"/>
                <a:gd name="T45" fmla="*/ 140 h 2237"/>
                <a:gd name="T46" fmla="*/ 441 w 3259"/>
                <a:gd name="T47" fmla="*/ 0 h 2237"/>
                <a:gd name="T48" fmla="*/ 2846 w 3259"/>
                <a:gd name="T49" fmla="*/ 4 h 2237"/>
                <a:gd name="T50" fmla="*/ 2910 w 3259"/>
                <a:gd name="T51" fmla="*/ 26 h 2237"/>
                <a:gd name="T52" fmla="*/ 2964 w 3259"/>
                <a:gd name="T53" fmla="*/ 68 h 2237"/>
                <a:gd name="T54" fmla="*/ 3003 w 3259"/>
                <a:gd name="T55" fmla="*/ 126 h 2237"/>
                <a:gd name="T56" fmla="*/ 3021 w 3259"/>
                <a:gd name="T57" fmla="*/ 196 h 2237"/>
                <a:gd name="T58" fmla="*/ 3188 w 3259"/>
                <a:gd name="T59" fmla="*/ 1707 h 2237"/>
                <a:gd name="T60" fmla="*/ 3224 w 3259"/>
                <a:gd name="T61" fmla="*/ 1716 h 2237"/>
                <a:gd name="T62" fmla="*/ 3250 w 3259"/>
                <a:gd name="T63" fmla="*/ 1742 h 2237"/>
                <a:gd name="T64" fmla="*/ 3259 w 3259"/>
                <a:gd name="T65" fmla="*/ 1778 h 2237"/>
                <a:gd name="T66" fmla="*/ 3256 w 3259"/>
                <a:gd name="T67" fmla="*/ 1978 h 2237"/>
                <a:gd name="T68" fmla="*/ 3231 w 3259"/>
                <a:gd name="T69" fmla="*/ 2060 h 2237"/>
                <a:gd name="T70" fmla="*/ 3184 w 3259"/>
                <a:gd name="T71" fmla="*/ 2132 h 2237"/>
                <a:gd name="T72" fmla="*/ 3120 w 3259"/>
                <a:gd name="T73" fmla="*/ 2187 h 2237"/>
                <a:gd name="T74" fmla="*/ 3042 w 3259"/>
                <a:gd name="T75" fmla="*/ 2224 h 2237"/>
                <a:gd name="T76" fmla="*/ 2954 w 3259"/>
                <a:gd name="T77" fmla="*/ 2237 h 2237"/>
                <a:gd name="T78" fmla="*/ 259 w 3259"/>
                <a:gd name="T79" fmla="*/ 2234 h 2237"/>
                <a:gd name="T80" fmla="*/ 176 w 3259"/>
                <a:gd name="T81" fmla="*/ 2208 h 2237"/>
                <a:gd name="T82" fmla="*/ 105 w 3259"/>
                <a:gd name="T83" fmla="*/ 2162 h 2237"/>
                <a:gd name="T84" fmla="*/ 48 w 3259"/>
                <a:gd name="T85" fmla="*/ 2098 h 2237"/>
                <a:gd name="T86" fmla="*/ 12 w 3259"/>
                <a:gd name="T87" fmla="*/ 2020 h 2237"/>
                <a:gd name="T88" fmla="*/ 0 w 3259"/>
                <a:gd name="T89" fmla="*/ 1932 h 2237"/>
                <a:gd name="T90" fmla="*/ 2 w 3259"/>
                <a:gd name="T91" fmla="*/ 1759 h 2237"/>
                <a:gd name="T92" fmla="*/ 20 w 3259"/>
                <a:gd name="T93" fmla="*/ 1728 h 2237"/>
                <a:gd name="T94" fmla="*/ 52 w 3259"/>
                <a:gd name="T95" fmla="*/ 1710 h 2237"/>
                <a:gd name="T96" fmla="*/ 237 w 3259"/>
                <a:gd name="T97" fmla="*/ 1707 h 2237"/>
                <a:gd name="T98" fmla="*/ 240 w 3259"/>
                <a:gd name="T99" fmla="*/ 167 h 2237"/>
                <a:gd name="T100" fmla="*/ 265 w 3259"/>
                <a:gd name="T101" fmla="*/ 101 h 2237"/>
                <a:gd name="T102" fmla="*/ 309 w 3259"/>
                <a:gd name="T103" fmla="*/ 48 h 2237"/>
                <a:gd name="T104" fmla="*/ 370 w 3259"/>
                <a:gd name="T105" fmla="*/ 13 h 2237"/>
                <a:gd name="T106" fmla="*/ 441 w 3259"/>
                <a:gd name="T10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59" h="2237">
                  <a:moveTo>
                    <a:pt x="439" y="140"/>
                  </a:moveTo>
                  <a:lnTo>
                    <a:pt x="420" y="143"/>
                  </a:lnTo>
                  <a:lnTo>
                    <a:pt x="402" y="152"/>
                  </a:lnTo>
                  <a:lnTo>
                    <a:pt x="389" y="165"/>
                  </a:lnTo>
                  <a:lnTo>
                    <a:pt x="380" y="183"/>
                  </a:lnTo>
                  <a:lnTo>
                    <a:pt x="377" y="203"/>
                  </a:lnTo>
                  <a:lnTo>
                    <a:pt x="377" y="1778"/>
                  </a:lnTo>
                  <a:lnTo>
                    <a:pt x="374" y="1797"/>
                  </a:lnTo>
                  <a:lnTo>
                    <a:pt x="367" y="1814"/>
                  </a:lnTo>
                  <a:lnTo>
                    <a:pt x="356" y="1827"/>
                  </a:lnTo>
                  <a:lnTo>
                    <a:pt x="342" y="1839"/>
                  </a:lnTo>
                  <a:lnTo>
                    <a:pt x="325" y="1845"/>
                  </a:lnTo>
                  <a:lnTo>
                    <a:pt x="306" y="1849"/>
                  </a:lnTo>
                  <a:lnTo>
                    <a:pt x="139" y="1849"/>
                  </a:lnTo>
                  <a:lnTo>
                    <a:pt x="139" y="1933"/>
                  </a:lnTo>
                  <a:lnTo>
                    <a:pt x="143" y="1966"/>
                  </a:lnTo>
                  <a:lnTo>
                    <a:pt x="152" y="1997"/>
                  </a:lnTo>
                  <a:lnTo>
                    <a:pt x="167" y="2024"/>
                  </a:lnTo>
                  <a:lnTo>
                    <a:pt x="187" y="2049"/>
                  </a:lnTo>
                  <a:lnTo>
                    <a:pt x="212" y="2069"/>
                  </a:lnTo>
                  <a:lnTo>
                    <a:pt x="240" y="2085"/>
                  </a:lnTo>
                  <a:lnTo>
                    <a:pt x="271" y="2094"/>
                  </a:lnTo>
                  <a:lnTo>
                    <a:pt x="304" y="2097"/>
                  </a:lnTo>
                  <a:lnTo>
                    <a:pt x="2954" y="2097"/>
                  </a:lnTo>
                  <a:lnTo>
                    <a:pt x="2987" y="2094"/>
                  </a:lnTo>
                  <a:lnTo>
                    <a:pt x="3017" y="2085"/>
                  </a:lnTo>
                  <a:lnTo>
                    <a:pt x="3046" y="2069"/>
                  </a:lnTo>
                  <a:lnTo>
                    <a:pt x="3070" y="2049"/>
                  </a:lnTo>
                  <a:lnTo>
                    <a:pt x="3091" y="2024"/>
                  </a:lnTo>
                  <a:lnTo>
                    <a:pt x="3105" y="1997"/>
                  </a:lnTo>
                  <a:lnTo>
                    <a:pt x="3115" y="1966"/>
                  </a:lnTo>
                  <a:lnTo>
                    <a:pt x="3118" y="1933"/>
                  </a:lnTo>
                  <a:lnTo>
                    <a:pt x="3118" y="1849"/>
                  </a:lnTo>
                  <a:lnTo>
                    <a:pt x="2952" y="1849"/>
                  </a:lnTo>
                  <a:lnTo>
                    <a:pt x="2933" y="1845"/>
                  </a:lnTo>
                  <a:lnTo>
                    <a:pt x="2916" y="1839"/>
                  </a:lnTo>
                  <a:lnTo>
                    <a:pt x="2901" y="1827"/>
                  </a:lnTo>
                  <a:lnTo>
                    <a:pt x="2890" y="1814"/>
                  </a:lnTo>
                  <a:lnTo>
                    <a:pt x="2883" y="1797"/>
                  </a:lnTo>
                  <a:lnTo>
                    <a:pt x="2881" y="1778"/>
                  </a:lnTo>
                  <a:lnTo>
                    <a:pt x="2881" y="207"/>
                  </a:lnTo>
                  <a:lnTo>
                    <a:pt x="2874" y="186"/>
                  </a:lnTo>
                  <a:lnTo>
                    <a:pt x="2864" y="168"/>
                  </a:lnTo>
                  <a:lnTo>
                    <a:pt x="2848" y="153"/>
                  </a:lnTo>
                  <a:lnTo>
                    <a:pt x="2830" y="143"/>
                  </a:lnTo>
                  <a:lnTo>
                    <a:pt x="2810" y="140"/>
                  </a:lnTo>
                  <a:lnTo>
                    <a:pt x="439" y="140"/>
                  </a:lnTo>
                  <a:close/>
                  <a:moveTo>
                    <a:pt x="441" y="0"/>
                  </a:moveTo>
                  <a:lnTo>
                    <a:pt x="2810" y="0"/>
                  </a:lnTo>
                  <a:lnTo>
                    <a:pt x="2846" y="4"/>
                  </a:lnTo>
                  <a:lnTo>
                    <a:pt x="2880" y="12"/>
                  </a:lnTo>
                  <a:lnTo>
                    <a:pt x="2910" y="26"/>
                  </a:lnTo>
                  <a:lnTo>
                    <a:pt x="2939" y="45"/>
                  </a:lnTo>
                  <a:lnTo>
                    <a:pt x="2964" y="68"/>
                  </a:lnTo>
                  <a:lnTo>
                    <a:pt x="2986" y="96"/>
                  </a:lnTo>
                  <a:lnTo>
                    <a:pt x="3003" y="126"/>
                  </a:lnTo>
                  <a:lnTo>
                    <a:pt x="3014" y="160"/>
                  </a:lnTo>
                  <a:lnTo>
                    <a:pt x="3021" y="196"/>
                  </a:lnTo>
                  <a:lnTo>
                    <a:pt x="3021" y="1707"/>
                  </a:lnTo>
                  <a:lnTo>
                    <a:pt x="3188" y="1707"/>
                  </a:lnTo>
                  <a:lnTo>
                    <a:pt x="3207" y="1710"/>
                  </a:lnTo>
                  <a:lnTo>
                    <a:pt x="3224" y="1716"/>
                  </a:lnTo>
                  <a:lnTo>
                    <a:pt x="3238" y="1728"/>
                  </a:lnTo>
                  <a:lnTo>
                    <a:pt x="3250" y="1742"/>
                  </a:lnTo>
                  <a:lnTo>
                    <a:pt x="3256" y="1759"/>
                  </a:lnTo>
                  <a:lnTo>
                    <a:pt x="3259" y="1778"/>
                  </a:lnTo>
                  <a:lnTo>
                    <a:pt x="3259" y="1932"/>
                  </a:lnTo>
                  <a:lnTo>
                    <a:pt x="3256" y="1978"/>
                  </a:lnTo>
                  <a:lnTo>
                    <a:pt x="3246" y="2020"/>
                  </a:lnTo>
                  <a:lnTo>
                    <a:pt x="3231" y="2060"/>
                  </a:lnTo>
                  <a:lnTo>
                    <a:pt x="3209" y="2098"/>
                  </a:lnTo>
                  <a:lnTo>
                    <a:pt x="3184" y="2132"/>
                  </a:lnTo>
                  <a:lnTo>
                    <a:pt x="3154" y="2162"/>
                  </a:lnTo>
                  <a:lnTo>
                    <a:pt x="3120" y="2187"/>
                  </a:lnTo>
                  <a:lnTo>
                    <a:pt x="3082" y="2208"/>
                  </a:lnTo>
                  <a:lnTo>
                    <a:pt x="3042" y="2224"/>
                  </a:lnTo>
                  <a:lnTo>
                    <a:pt x="2999" y="2234"/>
                  </a:lnTo>
                  <a:lnTo>
                    <a:pt x="2954" y="2237"/>
                  </a:lnTo>
                  <a:lnTo>
                    <a:pt x="304" y="2237"/>
                  </a:lnTo>
                  <a:lnTo>
                    <a:pt x="259" y="2234"/>
                  </a:lnTo>
                  <a:lnTo>
                    <a:pt x="216" y="2223"/>
                  </a:lnTo>
                  <a:lnTo>
                    <a:pt x="176" y="2208"/>
                  </a:lnTo>
                  <a:lnTo>
                    <a:pt x="138" y="2187"/>
                  </a:lnTo>
                  <a:lnTo>
                    <a:pt x="105" y="2162"/>
                  </a:lnTo>
                  <a:lnTo>
                    <a:pt x="74" y="2132"/>
                  </a:lnTo>
                  <a:lnTo>
                    <a:pt x="48" y="2098"/>
                  </a:lnTo>
                  <a:lnTo>
                    <a:pt x="28" y="2060"/>
                  </a:lnTo>
                  <a:lnTo>
                    <a:pt x="12" y="2020"/>
                  </a:lnTo>
                  <a:lnTo>
                    <a:pt x="3" y="1978"/>
                  </a:lnTo>
                  <a:lnTo>
                    <a:pt x="0" y="1932"/>
                  </a:lnTo>
                  <a:lnTo>
                    <a:pt x="0" y="1778"/>
                  </a:lnTo>
                  <a:lnTo>
                    <a:pt x="2" y="1759"/>
                  </a:lnTo>
                  <a:lnTo>
                    <a:pt x="9" y="1742"/>
                  </a:lnTo>
                  <a:lnTo>
                    <a:pt x="20" y="1728"/>
                  </a:lnTo>
                  <a:lnTo>
                    <a:pt x="35" y="1716"/>
                  </a:lnTo>
                  <a:lnTo>
                    <a:pt x="52" y="1710"/>
                  </a:lnTo>
                  <a:lnTo>
                    <a:pt x="70" y="1707"/>
                  </a:lnTo>
                  <a:lnTo>
                    <a:pt x="237" y="1707"/>
                  </a:lnTo>
                  <a:lnTo>
                    <a:pt x="237" y="203"/>
                  </a:lnTo>
                  <a:lnTo>
                    <a:pt x="240" y="167"/>
                  </a:lnTo>
                  <a:lnTo>
                    <a:pt x="250" y="132"/>
                  </a:lnTo>
                  <a:lnTo>
                    <a:pt x="265" y="101"/>
                  </a:lnTo>
                  <a:lnTo>
                    <a:pt x="285" y="72"/>
                  </a:lnTo>
                  <a:lnTo>
                    <a:pt x="309" y="48"/>
                  </a:lnTo>
                  <a:lnTo>
                    <a:pt x="338" y="28"/>
                  </a:lnTo>
                  <a:lnTo>
                    <a:pt x="370" y="13"/>
                  </a:lnTo>
                  <a:lnTo>
                    <a:pt x="403" y="4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3" name="Freeform 427"/>
            <p:cNvSpPr>
              <a:spLocks noEditPoints="1"/>
            </p:cNvSpPr>
            <p:nvPr/>
          </p:nvSpPr>
          <p:spPr bwMode="auto">
            <a:xfrm>
              <a:off x="7256463" y="5395913"/>
              <a:ext cx="525463" cy="161925"/>
            </a:xfrm>
            <a:custGeom>
              <a:avLst/>
              <a:gdLst>
                <a:gd name="T0" fmla="*/ 1622 w 3314"/>
                <a:gd name="T1" fmla="*/ 499 h 1023"/>
                <a:gd name="T2" fmla="*/ 1559 w 3314"/>
                <a:gd name="T3" fmla="*/ 522 h 1023"/>
                <a:gd name="T4" fmla="*/ 1509 w 3314"/>
                <a:gd name="T5" fmla="*/ 565 h 1023"/>
                <a:gd name="T6" fmla="*/ 1476 w 3314"/>
                <a:gd name="T7" fmla="*/ 621 h 1023"/>
                <a:gd name="T8" fmla="*/ 1464 w 3314"/>
                <a:gd name="T9" fmla="*/ 688 h 1023"/>
                <a:gd name="T10" fmla="*/ 1476 w 3314"/>
                <a:gd name="T11" fmla="*/ 756 h 1023"/>
                <a:gd name="T12" fmla="*/ 1509 w 3314"/>
                <a:gd name="T13" fmla="*/ 812 h 1023"/>
                <a:gd name="T14" fmla="*/ 1559 w 3314"/>
                <a:gd name="T15" fmla="*/ 854 h 1023"/>
                <a:gd name="T16" fmla="*/ 1622 w 3314"/>
                <a:gd name="T17" fmla="*/ 878 h 1023"/>
                <a:gd name="T18" fmla="*/ 1692 w 3314"/>
                <a:gd name="T19" fmla="*/ 878 h 1023"/>
                <a:gd name="T20" fmla="*/ 1754 w 3314"/>
                <a:gd name="T21" fmla="*/ 854 h 1023"/>
                <a:gd name="T22" fmla="*/ 1804 w 3314"/>
                <a:gd name="T23" fmla="*/ 812 h 1023"/>
                <a:gd name="T24" fmla="*/ 1838 w 3314"/>
                <a:gd name="T25" fmla="*/ 756 h 1023"/>
                <a:gd name="T26" fmla="*/ 1850 w 3314"/>
                <a:gd name="T27" fmla="*/ 688 h 1023"/>
                <a:gd name="T28" fmla="*/ 1838 w 3314"/>
                <a:gd name="T29" fmla="*/ 621 h 1023"/>
                <a:gd name="T30" fmla="*/ 1804 w 3314"/>
                <a:gd name="T31" fmla="*/ 565 h 1023"/>
                <a:gd name="T32" fmla="*/ 1754 w 3314"/>
                <a:gd name="T33" fmla="*/ 522 h 1023"/>
                <a:gd name="T34" fmla="*/ 1692 w 3314"/>
                <a:gd name="T35" fmla="*/ 499 h 1023"/>
                <a:gd name="T36" fmla="*/ 1657 w 3314"/>
                <a:gd name="T37" fmla="*/ 0 h 1023"/>
                <a:gd name="T38" fmla="*/ 1693 w 3314"/>
                <a:gd name="T39" fmla="*/ 9 h 1023"/>
                <a:gd name="T40" fmla="*/ 1717 w 3314"/>
                <a:gd name="T41" fmla="*/ 35 h 1023"/>
                <a:gd name="T42" fmla="*/ 1727 w 3314"/>
                <a:gd name="T43" fmla="*/ 70 h 1023"/>
                <a:gd name="T44" fmla="*/ 1768 w 3314"/>
                <a:gd name="T45" fmla="*/ 375 h 1023"/>
                <a:gd name="T46" fmla="*/ 1843 w 3314"/>
                <a:gd name="T47" fmla="*/ 413 h 1023"/>
                <a:gd name="T48" fmla="*/ 1907 w 3314"/>
                <a:gd name="T49" fmla="*/ 469 h 1023"/>
                <a:gd name="T50" fmla="*/ 1954 w 3314"/>
                <a:gd name="T51" fmla="*/ 538 h 1023"/>
                <a:gd name="T52" fmla="*/ 1983 w 3314"/>
                <a:gd name="T53" fmla="*/ 618 h 1023"/>
                <a:gd name="T54" fmla="*/ 3263 w 3314"/>
                <a:gd name="T55" fmla="*/ 622 h 1023"/>
                <a:gd name="T56" fmla="*/ 3293 w 3314"/>
                <a:gd name="T57" fmla="*/ 640 h 1023"/>
                <a:gd name="T58" fmla="*/ 3312 w 3314"/>
                <a:gd name="T59" fmla="*/ 670 h 1023"/>
                <a:gd name="T60" fmla="*/ 3312 w 3314"/>
                <a:gd name="T61" fmla="*/ 707 h 1023"/>
                <a:gd name="T62" fmla="*/ 3293 w 3314"/>
                <a:gd name="T63" fmla="*/ 739 h 1023"/>
                <a:gd name="T64" fmla="*/ 3263 w 3314"/>
                <a:gd name="T65" fmla="*/ 757 h 1023"/>
                <a:gd name="T66" fmla="*/ 1983 w 3314"/>
                <a:gd name="T67" fmla="*/ 759 h 1023"/>
                <a:gd name="T68" fmla="*/ 1952 w 3314"/>
                <a:gd name="T69" fmla="*/ 844 h 1023"/>
                <a:gd name="T70" fmla="*/ 1901 w 3314"/>
                <a:gd name="T71" fmla="*/ 917 h 1023"/>
                <a:gd name="T72" fmla="*/ 1832 w 3314"/>
                <a:gd name="T73" fmla="*/ 973 h 1023"/>
                <a:gd name="T74" fmla="*/ 1749 w 3314"/>
                <a:gd name="T75" fmla="*/ 1009 h 1023"/>
                <a:gd name="T76" fmla="*/ 1657 w 3314"/>
                <a:gd name="T77" fmla="*/ 1023 h 1023"/>
                <a:gd name="T78" fmla="*/ 1565 w 3314"/>
                <a:gd name="T79" fmla="*/ 1009 h 1023"/>
                <a:gd name="T80" fmla="*/ 1482 w 3314"/>
                <a:gd name="T81" fmla="*/ 973 h 1023"/>
                <a:gd name="T82" fmla="*/ 1414 w 3314"/>
                <a:gd name="T83" fmla="*/ 917 h 1023"/>
                <a:gd name="T84" fmla="*/ 1362 w 3314"/>
                <a:gd name="T85" fmla="*/ 844 h 1023"/>
                <a:gd name="T86" fmla="*/ 1330 w 3314"/>
                <a:gd name="T87" fmla="*/ 759 h 1023"/>
                <a:gd name="T88" fmla="*/ 51 w 3314"/>
                <a:gd name="T89" fmla="*/ 757 h 1023"/>
                <a:gd name="T90" fmla="*/ 20 w 3314"/>
                <a:gd name="T91" fmla="*/ 739 h 1023"/>
                <a:gd name="T92" fmla="*/ 2 w 3314"/>
                <a:gd name="T93" fmla="*/ 707 h 1023"/>
                <a:gd name="T94" fmla="*/ 0 w 3314"/>
                <a:gd name="T95" fmla="*/ 689 h 1023"/>
                <a:gd name="T96" fmla="*/ 10 w 3314"/>
                <a:gd name="T97" fmla="*/ 653 h 1023"/>
                <a:gd name="T98" fmla="*/ 35 w 3314"/>
                <a:gd name="T99" fmla="*/ 628 h 1023"/>
                <a:gd name="T100" fmla="*/ 70 w 3314"/>
                <a:gd name="T101" fmla="*/ 618 h 1023"/>
                <a:gd name="T102" fmla="*/ 1342 w 3314"/>
                <a:gd name="T103" fmla="*/ 577 h 1023"/>
                <a:gd name="T104" fmla="*/ 1380 w 3314"/>
                <a:gd name="T105" fmla="*/ 502 h 1023"/>
                <a:gd name="T106" fmla="*/ 1436 w 3314"/>
                <a:gd name="T107" fmla="*/ 440 h 1023"/>
                <a:gd name="T108" fmla="*/ 1505 w 3314"/>
                <a:gd name="T109" fmla="*/ 392 h 1023"/>
                <a:gd name="T110" fmla="*/ 1587 w 3314"/>
                <a:gd name="T111" fmla="*/ 364 h 1023"/>
                <a:gd name="T112" fmla="*/ 1589 w 3314"/>
                <a:gd name="T113" fmla="*/ 51 h 1023"/>
                <a:gd name="T114" fmla="*/ 1607 w 3314"/>
                <a:gd name="T115" fmla="*/ 21 h 1023"/>
                <a:gd name="T116" fmla="*/ 1638 w 3314"/>
                <a:gd name="T117" fmla="*/ 3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314" h="1023">
                  <a:moveTo>
                    <a:pt x="1657" y="496"/>
                  </a:moveTo>
                  <a:lnTo>
                    <a:pt x="1622" y="499"/>
                  </a:lnTo>
                  <a:lnTo>
                    <a:pt x="1589" y="507"/>
                  </a:lnTo>
                  <a:lnTo>
                    <a:pt x="1559" y="522"/>
                  </a:lnTo>
                  <a:lnTo>
                    <a:pt x="1533" y="541"/>
                  </a:lnTo>
                  <a:lnTo>
                    <a:pt x="1509" y="565"/>
                  </a:lnTo>
                  <a:lnTo>
                    <a:pt x="1490" y="591"/>
                  </a:lnTo>
                  <a:lnTo>
                    <a:pt x="1476" y="621"/>
                  </a:lnTo>
                  <a:lnTo>
                    <a:pt x="1467" y="653"/>
                  </a:lnTo>
                  <a:lnTo>
                    <a:pt x="1464" y="688"/>
                  </a:lnTo>
                  <a:lnTo>
                    <a:pt x="1467" y="723"/>
                  </a:lnTo>
                  <a:lnTo>
                    <a:pt x="1476" y="756"/>
                  </a:lnTo>
                  <a:lnTo>
                    <a:pt x="1490" y="786"/>
                  </a:lnTo>
                  <a:lnTo>
                    <a:pt x="1509" y="812"/>
                  </a:lnTo>
                  <a:lnTo>
                    <a:pt x="1533" y="835"/>
                  </a:lnTo>
                  <a:lnTo>
                    <a:pt x="1559" y="854"/>
                  </a:lnTo>
                  <a:lnTo>
                    <a:pt x="1589" y="869"/>
                  </a:lnTo>
                  <a:lnTo>
                    <a:pt x="1622" y="878"/>
                  </a:lnTo>
                  <a:lnTo>
                    <a:pt x="1657" y="881"/>
                  </a:lnTo>
                  <a:lnTo>
                    <a:pt x="1692" y="878"/>
                  </a:lnTo>
                  <a:lnTo>
                    <a:pt x="1725" y="869"/>
                  </a:lnTo>
                  <a:lnTo>
                    <a:pt x="1754" y="854"/>
                  </a:lnTo>
                  <a:lnTo>
                    <a:pt x="1781" y="835"/>
                  </a:lnTo>
                  <a:lnTo>
                    <a:pt x="1804" y="812"/>
                  </a:lnTo>
                  <a:lnTo>
                    <a:pt x="1823" y="786"/>
                  </a:lnTo>
                  <a:lnTo>
                    <a:pt x="1838" y="756"/>
                  </a:lnTo>
                  <a:lnTo>
                    <a:pt x="1847" y="723"/>
                  </a:lnTo>
                  <a:lnTo>
                    <a:pt x="1850" y="688"/>
                  </a:lnTo>
                  <a:lnTo>
                    <a:pt x="1847" y="653"/>
                  </a:lnTo>
                  <a:lnTo>
                    <a:pt x="1838" y="621"/>
                  </a:lnTo>
                  <a:lnTo>
                    <a:pt x="1823" y="591"/>
                  </a:lnTo>
                  <a:lnTo>
                    <a:pt x="1804" y="565"/>
                  </a:lnTo>
                  <a:lnTo>
                    <a:pt x="1781" y="541"/>
                  </a:lnTo>
                  <a:lnTo>
                    <a:pt x="1754" y="522"/>
                  </a:lnTo>
                  <a:lnTo>
                    <a:pt x="1725" y="507"/>
                  </a:lnTo>
                  <a:lnTo>
                    <a:pt x="1692" y="499"/>
                  </a:lnTo>
                  <a:lnTo>
                    <a:pt x="1657" y="496"/>
                  </a:lnTo>
                  <a:close/>
                  <a:moveTo>
                    <a:pt x="1657" y="0"/>
                  </a:moveTo>
                  <a:lnTo>
                    <a:pt x="1676" y="3"/>
                  </a:lnTo>
                  <a:lnTo>
                    <a:pt x="1693" y="9"/>
                  </a:lnTo>
                  <a:lnTo>
                    <a:pt x="1707" y="21"/>
                  </a:lnTo>
                  <a:lnTo>
                    <a:pt x="1717" y="35"/>
                  </a:lnTo>
                  <a:lnTo>
                    <a:pt x="1725" y="51"/>
                  </a:lnTo>
                  <a:lnTo>
                    <a:pt x="1727" y="70"/>
                  </a:lnTo>
                  <a:lnTo>
                    <a:pt x="1727" y="364"/>
                  </a:lnTo>
                  <a:lnTo>
                    <a:pt x="1768" y="375"/>
                  </a:lnTo>
                  <a:lnTo>
                    <a:pt x="1807" y="392"/>
                  </a:lnTo>
                  <a:lnTo>
                    <a:pt x="1843" y="413"/>
                  </a:lnTo>
                  <a:lnTo>
                    <a:pt x="1877" y="440"/>
                  </a:lnTo>
                  <a:lnTo>
                    <a:pt x="1907" y="469"/>
                  </a:lnTo>
                  <a:lnTo>
                    <a:pt x="1932" y="502"/>
                  </a:lnTo>
                  <a:lnTo>
                    <a:pt x="1954" y="538"/>
                  </a:lnTo>
                  <a:lnTo>
                    <a:pt x="1971" y="577"/>
                  </a:lnTo>
                  <a:lnTo>
                    <a:pt x="1983" y="618"/>
                  </a:lnTo>
                  <a:lnTo>
                    <a:pt x="3244" y="618"/>
                  </a:lnTo>
                  <a:lnTo>
                    <a:pt x="3263" y="622"/>
                  </a:lnTo>
                  <a:lnTo>
                    <a:pt x="3279" y="628"/>
                  </a:lnTo>
                  <a:lnTo>
                    <a:pt x="3293" y="640"/>
                  </a:lnTo>
                  <a:lnTo>
                    <a:pt x="3304" y="653"/>
                  </a:lnTo>
                  <a:lnTo>
                    <a:pt x="3312" y="670"/>
                  </a:lnTo>
                  <a:lnTo>
                    <a:pt x="3314" y="689"/>
                  </a:lnTo>
                  <a:lnTo>
                    <a:pt x="3312" y="707"/>
                  </a:lnTo>
                  <a:lnTo>
                    <a:pt x="3304" y="724"/>
                  </a:lnTo>
                  <a:lnTo>
                    <a:pt x="3293" y="739"/>
                  </a:lnTo>
                  <a:lnTo>
                    <a:pt x="3279" y="750"/>
                  </a:lnTo>
                  <a:lnTo>
                    <a:pt x="3263" y="757"/>
                  </a:lnTo>
                  <a:lnTo>
                    <a:pt x="3244" y="759"/>
                  </a:lnTo>
                  <a:lnTo>
                    <a:pt x="1983" y="759"/>
                  </a:lnTo>
                  <a:lnTo>
                    <a:pt x="1971" y="803"/>
                  </a:lnTo>
                  <a:lnTo>
                    <a:pt x="1952" y="844"/>
                  </a:lnTo>
                  <a:lnTo>
                    <a:pt x="1928" y="882"/>
                  </a:lnTo>
                  <a:lnTo>
                    <a:pt x="1901" y="917"/>
                  </a:lnTo>
                  <a:lnTo>
                    <a:pt x="1868" y="947"/>
                  </a:lnTo>
                  <a:lnTo>
                    <a:pt x="1832" y="973"/>
                  </a:lnTo>
                  <a:lnTo>
                    <a:pt x="1791" y="994"/>
                  </a:lnTo>
                  <a:lnTo>
                    <a:pt x="1749" y="1009"/>
                  </a:lnTo>
                  <a:lnTo>
                    <a:pt x="1703" y="1018"/>
                  </a:lnTo>
                  <a:lnTo>
                    <a:pt x="1657" y="1023"/>
                  </a:lnTo>
                  <a:lnTo>
                    <a:pt x="1610" y="1018"/>
                  </a:lnTo>
                  <a:lnTo>
                    <a:pt x="1565" y="1009"/>
                  </a:lnTo>
                  <a:lnTo>
                    <a:pt x="1522" y="994"/>
                  </a:lnTo>
                  <a:lnTo>
                    <a:pt x="1482" y="973"/>
                  </a:lnTo>
                  <a:lnTo>
                    <a:pt x="1446" y="947"/>
                  </a:lnTo>
                  <a:lnTo>
                    <a:pt x="1414" y="917"/>
                  </a:lnTo>
                  <a:lnTo>
                    <a:pt x="1385" y="882"/>
                  </a:lnTo>
                  <a:lnTo>
                    <a:pt x="1362" y="844"/>
                  </a:lnTo>
                  <a:lnTo>
                    <a:pt x="1343" y="803"/>
                  </a:lnTo>
                  <a:lnTo>
                    <a:pt x="1330" y="759"/>
                  </a:lnTo>
                  <a:lnTo>
                    <a:pt x="70" y="759"/>
                  </a:lnTo>
                  <a:lnTo>
                    <a:pt x="51" y="757"/>
                  </a:lnTo>
                  <a:lnTo>
                    <a:pt x="35" y="750"/>
                  </a:lnTo>
                  <a:lnTo>
                    <a:pt x="20" y="739"/>
                  </a:lnTo>
                  <a:lnTo>
                    <a:pt x="10" y="724"/>
                  </a:lnTo>
                  <a:lnTo>
                    <a:pt x="2" y="707"/>
                  </a:lnTo>
                  <a:lnTo>
                    <a:pt x="0" y="689"/>
                  </a:lnTo>
                  <a:lnTo>
                    <a:pt x="0" y="689"/>
                  </a:lnTo>
                  <a:lnTo>
                    <a:pt x="2" y="670"/>
                  </a:lnTo>
                  <a:lnTo>
                    <a:pt x="10" y="653"/>
                  </a:lnTo>
                  <a:lnTo>
                    <a:pt x="20" y="640"/>
                  </a:lnTo>
                  <a:lnTo>
                    <a:pt x="35" y="628"/>
                  </a:lnTo>
                  <a:lnTo>
                    <a:pt x="51" y="622"/>
                  </a:lnTo>
                  <a:lnTo>
                    <a:pt x="70" y="618"/>
                  </a:lnTo>
                  <a:lnTo>
                    <a:pt x="1330" y="618"/>
                  </a:lnTo>
                  <a:lnTo>
                    <a:pt x="1342" y="577"/>
                  </a:lnTo>
                  <a:lnTo>
                    <a:pt x="1359" y="538"/>
                  </a:lnTo>
                  <a:lnTo>
                    <a:pt x="1380" y="502"/>
                  </a:lnTo>
                  <a:lnTo>
                    <a:pt x="1407" y="469"/>
                  </a:lnTo>
                  <a:lnTo>
                    <a:pt x="1436" y="440"/>
                  </a:lnTo>
                  <a:lnTo>
                    <a:pt x="1469" y="413"/>
                  </a:lnTo>
                  <a:lnTo>
                    <a:pt x="1505" y="392"/>
                  </a:lnTo>
                  <a:lnTo>
                    <a:pt x="1544" y="375"/>
                  </a:lnTo>
                  <a:lnTo>
                    <a:pt x="1587" y="364"/>
                  </a:lnTo>
                  <a:lnTo>
                    <a:pt x="1587" y="70"/>
                  </a:lnTo>
                  <a:lnTo>
                    <a:pt x="1589" y="51"/>
                  </a:lnTo>
                  <a:lnTo>
                    <a:pt x="1596" y="35"/>
                  </a:lnTo>
                  <a:lnTo>
                    <a:pt x="1607" y="21"/>
                  </a:lnTo>
                  <a:lnTo>
                    <a:pt x="1621" y="9"/>
                  </a:lnTo>
                  <a:lnTo>
                    <a:pt x="1638" y="3"/>
                  </a:lnTo>
                  <a:lnTo>
                    <a:pt x="16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44" name="Group 75"/>
          <p:cNvGrpSpPr/>
          <p:nvPr/>
        </p:nvGrpSpPr>
        <p:grpSpPr>
          <a:xfrm>
            <a:off x="2429097" y="1362941"/>
            <a:ext cx="398017" cy="371862"/>
            <a:chOff x="3521075" y="5022850"/>
            <a:chExt cx="555625" cy="519113"/>
          </a:xfrm>
          <a:solidFill>
            <a:schemeClr val="bg1"/>
          </a:solidFill>
        </p:grpSpPr>
        <p:sp>
          <p:nvSpPr>
            <p:cNvPr id="45" name="Freeform 454"/>
            <p:cNvSpPr>
              <a:spLocks noEditPoints="1"/>
            </p:cNvSpPr>
            <p:nvPr/>
          </p:nvSpPr>
          <p:spPr bwMode="auto">
            <a:xfrm>
              <a:off x="3521075" y="5022850"/>
              <a:ext cx="498475" cy="481013"/>
            </a:xfrm>
            <a:custGeom>
              <a:avLst/>
              <a:gdLst>
                <a:gd name="T0" fmla="*/ 151 w 3145"/>
                <a:gd name="T1" fmla="*/ 1322 h 3028"/>
                <a:gd name="T2" fmla="*/ 143 w 3145"/>
                <a:gd name="T3" fmla="*/ 2772 h 3028"/>
                <a:gd name="T4" fmla="*/ 189 w 3145"/>
                <a:gd name="T5" fmla="*/ 2805 h 3028"/>
                <a:gd name="T6" fmla="*/ 660 w 3145"/>
                <a:gd name="T7" fmla="*/ 2786 h 3028"/>
                <a:gd name="T8" fmla="*/ 667 w 3145"/>
                <a:gd name="T9" fmla="*/ 1335 h 3028"/>
                <a:gd name="T10" fmla="*/ 623 w 3145"/>
                <a:gd name="T11" fmla="*/ 1302 h 3028"/>
                <a:gd name="T12" fmla="*/ 1662 w 3145"/>
                <a:gd name="T13" fmla="*/ 6 h 3028"/>
                <a:gd name="T14" fmla="*/ 1812 w 3145"/>
                <a:gd name="T15" fmla="*/ 57 h 3028"/>
                <a:gd name="T16" fmla="*/ 1937 w 3145"/>
                <a:gd name="T17" fmla="*/ 174 h 3028"/>
                <a:gd name="T18" fmla="*/ 2008 w 3145"/>
                <a:gd name="T19" fmla="*/ 348 h 3028"/>
                <a:gd name="T20" fmla="*/ 2024 w 3145"/>
                <a:gd name="T21" fmla="*/ 1013 h 3028"/>
                <a:gd name="T22" fmla="*/ 2870 w 3145"/>
                <a:gd name="T23" fmla="*/ 1043 h 3028"/>
                <a:gd name="T24" fmla="*/ 3036 w 3145"/>
                <a:gd name="T25" fmla="*/ 1158 h 3028"/>
                <a:gd name="T26" fmla="*/ 3132 w 3145"/>
                <a:gd name="T27" fmla="*/ 1338 h 3028"/>
                <a:gd name="T28" fmla="*/ 3145 w 3145"/>
                <a:gd name="T29" fmla="*/ 1463 h 3028"/>
                <a:gd name="T30" fmla="*/ 3116 w 3145"/>
                <a:gd name="T31" fmla="*/ 1576 h 3028"/>
                <a:gd name="T32" fmla="*/ 3058 w 3145"/>
                <a:gd name="T33" fmla="*/ 1599 h 3028"/>
                <a:gd name="T34" fmla="*/ 3006 w 3145"/>
                <a:gd name="T35" fmla="*/ 1570 h 3028"/>
                <a:gd name="T36" fmla="*/ 3004 w 3145"/>
                <a:gd name="T37" fmla="*/ 1453 h 3028"/>
                <a:gd name="T38" fmla="*/ 2977 w 3145"/>
                <a:gd name="T39" fmla="*/ 1322 h 3028"/>
                <a:gd name="T40" fmla="*/ 2872 w 3145"/>
                <a:gd name="T41" fmla="*/ 1202 h 3028"/>
                <a:gd name="T42" fmla="*/ 2714 w 3145"/>
                <a:gd name="T43" fmla="*/ 1155 h 3028"/>
                <a:gd name="T44" fmla="*/ 1904 w 3145"/>
                <a:gd name="T45" fmla="*/ 1134 h 3028"/>
                <a:gd name="T46" fmla="*/ 1884 w 3145"/>
                <a:gd name="T47" fmla="*/ 517 h 3028"/>
                <a:gd name="T48" fmla="*/ 1853 w 3145"/>
                <a:gd name="T49" fmla="*/ 318 h 3028"/>
                <a:gd name="T50" fmla="*/ 1764 w 3145"/>
                <a:gd name="T51" fmla="*/ 193 h 3028"/>
                <a:gd name="T52" fmla="*/ 1635 w 3145"/>
                <a:gd name="T53" fmla="*/ 144 h 3028"/>
                <a:gd name="T54" fmla="*/ 1511 w 3145"/>
                <a:gd name="T55" fmla="*/ 145 h 3028"/>
                <a:gd name="T56" fmla="*/ 1477 w 3145"/>
                <a:gd name="T57" fmla="*/ 754 h 3028"/>
                <a:gd name="T58" fmla="*/ 1404 w 3145"/>
                <a:gd name="T59" fmla="*/ 948 h 3028"/>
                <a:gd name="T60" fmla="*/ 1283 w 3145"/>
                <a:gd name="T61" fmla="*/ 1104 h 3028"/>
                <a:gd name="T62" fmla="*/ 1135 w 3145"/>
                <a:gd name="T63" fmla="*/ 1226 h 3028"/>
                <a:gd name="T64" fmla="*/ 986 w 3145"/>
                <a:gd name="T65" fmla="*/ 1315 h 3028"/>
                <a:gd name="T66" fmla="*/ 858 w 3145"/>
                <a:gd name="T67" fmla="*/ 1373 h 3028"/>
                <a:gd name="T68" fmla="*/ 814 w 3145"/>
                <a:gd name="T69" fmla="*/ 2640 h 3028"/>
                <a:gd name="T70" fmla="*/ 882 w 3145"/>
                <a:gd name="T71" fmla="*/ 2788 h 3028"/>
                <a:gd name="T72" fmla="*/ 1017 w 3145"/>
                <a:gd name="T73" fmla="*/ 2875 h 3028"/>
                <a:gd name="T74" fmla="*/ 1982 w 3145"/>
                <a:gd name="T75" fmla="*/ 2889 h 3028"/>
                <a:gd name="T76" fmla="*/ 2032 w 3145"/>
                <a:gd name="T77" fmla="*/ 2939 h 3028"/>
                <a:gd name="T78" fmla="*/ 2014 w 3145"/>
                <a:gd name="T79" fmla="*/ 3007 h 3028"/>
                <a:gd name="T80" fmla="*/ 1101 w 3145"/>
                <a:gd name="T81" fmla="*/ 3028 h 3028"/>
                <a:gd name="T82" fmla="*/ 916 w 3145"/>
                <a:gd name="T83" fmla="*/ 2986 h 3028"/>
                <a:gd name="T84" fmla="*/ 770 w 3145"/>
                <a:gd name="T85" fmla="*/ 2874 h 3028"/>
                <a:gd name="T86" fmla="*/ 680 w 3145"/>
                <a:gd name="T87" fmla="*/ 2936 h 3028"/>
                <a:gd name="T88" fmla="*/ 155 w 3145"/>
                <a:gd name="T89" fmla="*/ 2942 h 3028"/>
                <a:gd name="T90" fmla="*/ 44 w 3145"/>
                <a:gd name="T91" fmla="*/ 2879 h 3028"/>
                <a:gd name="T92" fmla="*/ 0 w 3145"/>
                <a:gd name="T93" fmla="*/ 2757 h 3028"/>
                <a:gd name="T94" fmla="*/ 25 w 3145"/>
                <a:gd name="T95" fmla="*/ 1255 h 3028"/>
                <a:gd name="T96" fmla="*/ 123 w 3145"/>
                <a:gd name="T97" fmla="*/ 1174 h 3028"/>
                <a:gd name="T98" fmla="*/ 656 w 3145"/>
                <a:gd name="T99" fmla="*/ 1165 h 3028"/>
                <a:gd name="T100" fmla="*/ 764 w 3145"/>
                <a:gd name="T101" fmla="*/ 1226 h 3028"/>
                <a:gd name="T102" fmla="*/ 864 w 3145"/>
                <a:gd name="T103" fmla="*/ 1217 h 3028"/>
                <a:gd name="T104" fmla="*/ 998 w 3145"/>
                <a:gd name="T105" fmla="*/ 1146 h 3028"/>
                <a:gd name="T106" fmla="*/ 1140 w 3145"/>
                <a:gd name="T107" fmla="*/ 1043 h 3028"/>
                <a:gd name="T108" fmla="*/ 1261 w 3145"/>
                <a:gd name="T109" fmla="*/ 907 h 3028"/>
                <a:gd name="T110" fmla="*/ 1336 w 3145"/>
                <a:gd name="T111" fmla="*/ 739 h 3028"/>
                <a:gd name="T112" fmla="*/ 1348 w 3145"/>
                <a:gd name="T113" fmla="*/ 74 h 3028"/>
                <a:gd name="T114" fmla="*/ 1395 w 3145"/>
                <a:gd name="T115" fmla="*/ 26 h 3028"/>
                <a:gd name="T116" fmla="*/ 1444 w 3145"/>
                <a:gd name="T117" fmla="*/ 14 h 3028"/>
                <a:gd name="T118" fmla="*/ 1555 w 3145"/>
                <a:gd name="T119" fmla="*/ 0 h 3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45" h="3028">
                  <a:moveTo>
                    <a:pt x="189" y="1302"/>
                  </a:moveTo>
                  <a:lnTo>
                    <a:pt x="174" y="1304"/>
                  </a:lnTo>
                  <a:lnTo>
                    <a:pt x="160" y="1312"/>
                  </a:lnTo>
                  <a:lnTo>
                    <a:pt x="151" y="1322"/>
                  </a:lnTo>
                  <a:lnTo>
                    <a:pt x="143" y="1335"/>
                  </a:lnTo>
                  <a:lnTo>
                    <a:pt x="141" y="1350"/>
                  </a:lnTo>
                  <a:lnTo>
                    <a:pt x="141" y="2757"/>
                  </a:lnTo>
                  <a:lnTo>
                    <a:pt x="143" y="2772"/>
                  </a:lnTo>
                  <a:lnTo>
                    <a:pt x="151" y="2786"/>
                  </a:lnTo>
                  <a:lnTo>
                    <a:pt x="160" y="2795"/>
                  </a:lnTo>
                  <a:lnTo>
                    <a:pt x="174" y="2803"/>
                  </a:lnTo>
                  <a:lnTo>
                    <a:pt x="189" y="2805"/>
                  </a:lnTo>
                  <a:lnTo>
                    <a:pt x="622" y="2805"/>
                  </a:lnTo>
                  <a:lnTo>
                    <a:pt x="636" y="2803"/>
                  </a:lnTo>
                  <a:lnTo>
                    <a:pt x="650" y="2795"/>
                  </a:lnTo>
                  <a:lnTo>
                    <a:pt x="660" y="2786"/>
                  </a:lnTo>
                  <a:lnTo>
                    <a:pt x="667" y="2772"/>
                  </a:lnTo>
                  <a:lnTo>
                    <a:pt x="669" y="2757"/>
                  </a:lnTo>
                  <a:lnTo>
                    <a:pt x="669" y="1350"/>
                  </a:lnTo>
                  <a:lnTo>
                    <a:pt x="667" y="1335"/>
                  </a:lnTo>
                  <a:lnTo>
                    <a:pt x="660" y="1322"/>
                  </a:lnTo>
                  <a:lnTo>
                    <a:pt x="650" y="1312"/>
                  </a:lnTo>
                  <a:lnTo>
                    <a:pt x="638" y="1304"/>
                  </a:lnTo>
                  <a:lnTo>
                    <a:pt x="623" y="1302"/>
                  </a:lnTo>
                  <a:lnTo>
                    <a:pt x="189" y="1302"/>
                  </a:lnTo>
                  <a:close/>
                  <a:moveTo>
                    <a:pt x="1589" y="0"/>
                  </a:moveTo>
                  <a:lnTo>
                    <a:pt x="1625" y="2"/>
                  </a:lnTo>
                  <a:lnTo>
                    <a:pt x="1662" y="6"/>
                  </a:lnTo>
                  <a:lnTo>
                    <a:pt x="1700" y="14"/>
                  </a:lnTo>
                  <a:lnTo>
                    <a:pt x="1738" y="24"/>
                  </a:lnTo>
                  <a:lnTo>
                    <a:pt x="1775" y="38"/>
                  </a:lnTo>
                  <a:lnTo>
                    <a:pt x="1812" y="57"/>
                  </a:lnTo>
                  <a:lnTo>
                    <a:pt x="1847" y="81"/>
                  </a:lnTo>
                  <a:lnTo>
                    <a:pt x="1881" y="108"/>
                  </a:lnTo>
                  <a:lnTo>
                    <a:pt x="1911" y="139"/>
                  </a:lnTo>
                  <a:lnTo>
                    <a:pt x="1937" y="174"/>
                  </a:lnTo>
                  <a:lnTo>
                    <a:pt x="1961" y="212"/>
                  </a:lnTo>
                  <a:lnTo>
                    <a:pt x="1980" y="254"/>
                  </a:lnTo>
                  <a:lnTo>
                    <a:pt x="1996" y="300"/>
                  </a:lnTo>
                  <a:lnTo>
                    <a:pt x="2008" y="348"/>
                  </a:lnTo>
                  <a:lnTo>
                    <a:pt x="2018" y="401"/>
                  </a:lnTo>
                  <a:lnTo>
                    <a:pt x="2023" y="457"/>
                  </a:lnTo>
                  <a:lnTo>
                    <a:pt x="2024" y="517"/>
                  </a:lnTo>
                  <a:lnTo>
                    <a:pt x="2024" y="1013"/>
                  </a:lnTo>
                  <a:lnTo>
                    <a:pt x="2714" y="1013"/>
                  </a:lnTo>
                  <a:lnTo>
                    <a:pt x="2768" y="1018"/>
                  </a:lnTo>
                  <a:lnTo>
                    <a:pt x="2820" y="1027"/>
                  </a:lnTo>
                  <a:lnTo>
                    <a:pt x="2870" y="1043"/>
                  </a:lnTo>
                  <a:lnTo>
                    <a:pt x="2916" y="1064"/>
                  </a:lnTo>
                  <a:lnTo>
                    <a:pt x="2960" y="1091"/>
                  </a:lnTo>
                  <a:lnTo>
                    <a:pt x="3000" y="1122"/>
                  </a:lnTo>
                  <a:lnTo>
                    <a:pt x="3036" y="1158"/>
                  </a:lnTo>
                  <a:lnTo>
                    <a:pt x="3067" y="1199"/>
                  </a:lnTo>
                  <a:lnTo>
                    <a:pt x="3095" y="1242"/>
                  </a:lnTo>
                  <a:lnTo>
                    <a:pt x="3116" y="1289"/>
                  </a:lnTo>
                  <a:lnTo>
                    <a:pt x="3132" y="1338"/>
                  </a:lnTo>
                  <a:lnTo>
                    <a:pt x="3141" y="1390"/>
                  </a:lnTo>
                  <a:lnTo>
                    <a:pt x="3145" y="1444"/>
                  </a:lnTo>
                  <a:lnTo>
                    <a:pt x="3145" y="1458"/>
                  </a:lnTo>
                  <a:lnTo>
                    <a:pt x="3145" y="1463"/>
                  </a:lnTo>
                  <a:lnTo>
                    <a:pt x="3145" y="1470"/>
                  </a:lnTo>
                  <a:lnTo>
                    <a:pt x="3133" y="1541"/>
                  </a:lnTo>
                  <a:lnTo>
                    <a:pt x="3126" y="1560"/>
                  </a:lnTo>
                  <a:lnTo>
                    <a:pt x="3116" y="1576"/>
                  </a:lnTo>
                  <a:lnTo>
                    <a:pt x="3101" y="1588"/>
                  </a:lnTo>
                  <a:lnTo>
                    <a:pt x="3083" y="1596"/>
                  </a:lnTo>
                  <a:lnTo>
                    <a:pt x="3063" y="1599"/>
                  </a:lnTo>
                  <a:lnTo>
                    <a:pt x="3058" y="1599"/>
                  </a:lnTo>
                  <a:lnTo>
                    <a:pt x="3052" y="1598"/>
                  </a:lnTo>
                  <a:lnTo>
                    <a:pt x="3033" y="1594"/>
                  </a:lnTo>
                  <a:lnTo>
                    <a:pt x="3018" y="1584"/>
                  </a:lnTo>
                  <a:lnTo>
                    <a:pt x="3006" y="1570"/>
                  </a:lnTo>
                  <a:lnTo>
                    <a:pt x="2997" y="1554"/>
                  </a:lnTo>
                  <a:lnTo>
                    <a:pt x="2993" y="1537"/>
                  </a:lnTo>
                  <a:lnTo>
                    <a:pt x="2994" y="1518"/>
                  </a:lnTo>
                  <a:lnTo>
                    <a:pt x="3004" y="1453"/>
                  </a:lnTo>
                  <a:lnTo>
                    <a:pt x="3004" y="1445"/>
                  </a:lnTo>
                  <a:lnTo>
                    <a:pt x="3001" y="1402"/>
                  </a:lnTo>
                  <a:lnTo>
                    <a:pt x="2992" y="1362"/>
                  </a:lnTo>
                  <a:lnTo>
                    <a:pt x="2977" y="1322"/>
                  </a:lnTo>
                  <a:lnTo>
                    <a:pt x="2957" y="1286"/>
                  </a:lnTo>
                  <a:lnTo>
                    <a:pt x="2932" y="1255"/>
                  </a:lnTo>
                  <a:lnTo>
                    <a:pt x="2904" y="1226"/>
                  </a:lnTo>
                  <a:lnTo>
                    <a:pt x="2872" y="1202"/>
                  </a:lnTo>
                  <a:lnTo>
                    <a:pt x="2836" y="1182"/>
                  </a:lnTo>
                  <a:lnTo>
                    <a:pt x="2798" y="1167"/>
                  </a:lnTo>
                  <a:lnTo>
                    <a:pt x="2756" y="1158"/>
                  </a:lnTo>
                  <a:lnTo>
                    <a:pt x="2714" y="1155"/>
                  </a:lnTo>
                  <a:lnTo>
                    <a:pt x="1954" y="1155"/>
                  </a:lnTo>
                  <a:lnTo>
                    <a:pt x="1935" y="1152"/>
                  </a:lnTo>
                  <a:lnTo>
                    <a:pt x="1918" y="1146"/>
                  </a:lnTo>
                  <a:lnTo>
                    <a:pt x="1904" y="1134"/>
                  </a:lnTo>
                  <a:lnTo>
                    <a:pt x="1894" y="1120"/>
                  </a:lnTo>
                  <a:lnTo>
                    <a:pt x="1886" y="1103"/>
                  </a:lnTo>
                  <a:lnTo>
                    <a:pt x="1884" y="1084"/>
                  </a:lnTo>
                  <a:lnTo>
                    <a:pt x="1884" y="517"/>
                  </a:lnTo>
                  <a:lnTo>
                    <a:pt x="1882" y="460"/>
                  </a:lnTo>
                  <a:lnTo>
                    <a:pt x="1877" y="408"/>
                  </a:lnTo>
                  <a:lnTo>
                    <a:pt x="1867" y="360"/>
                  </a:lnTo>
                  <a:lnTo>
                    <a:pt x="1853" y="318"/>
                  </a:lnTo>
                  <a:lnTo>
                    <a:pt x="1836" y="280"/>
                  </a:lnTo>
                  <a:lnTo>
                    <a:pt x="1816" y="246"/>
                  </a:lnTo>
                  <a:lnTo>
                    <a:pt x="1792" y="217"/>
                  </a:lnTo>
                  <a:lnTo>
                    <a:pt x="1764" y="193"/>
                  </a:lnTo>
                  <a:lnTo>
                    <a:pt x="1733" y="174"/>
                  </a:lnTo>
                  <a:lnTo>
                    <a:pt x="1702" y="160"/>
                  </a:lnTo>
                  <a:lnTo>
                    <a:pt x="1668" y="150"/>
                  </a:lnTo>
                  <a:lnTo>
                    <a:pt x="1635" y="144"/>
                  </a:lnTo>
                  <a:lnTo>
                    <a:pt x="1601" y="141"/>
                  </a:lnTo>
                  <a:lnTo>
                    <a:pt x="1569" y="141"/>
                  </a:lnTo>
                  <a:lnTo>
                    <a:pt x="1538" y="142"/>
                  </a:lnTo>
                  <a:lnTo>
                    <a:pt x="1511" y="145"/>
                  </a:lnTo>
                  <a:lnTo>
                    <a:pt x="1486" y="148"/>
                  </a:lnTo>
                  <a:lnTo>
                    <a:pt x="1486" y="642"/>
                  </a:lnTo>
                  <a:lnTo>
                    <a:pt x="1484" y="699"/>
                  </a:lnTo>
                  <a:lnTo>
                    <a:pt x="1477" y="754"/>
                  </a:lnTo>
                  <a:lnTo>
                    <a:pt x="1464" y="806"/>
                  </a:lnTo>
                  <a:lnTo>
                    <a:pt x="1448" y="856"/>
                  </a:lnTo>
                  <a:lnTo>
                    <a:pt x="1428" y="903"/>
                  </a:lnTo>
                  <a:lnTo>
                    <a:pt x="1404" y="948"/>
                  </a:lnTo>
                  <a:lnTo>
                    <a:pt x="1377" y="991"/>
                  </a:lnTo>
                  <a:lnTo>
                    <a:pt x="1348" y="1031"/>
                  </a:lnTo>
                  <a:lnTo>
                    <a:pt x="1317" y="1069"/>
                  </a:lnTo>
                  <a:lnTo>
                    <a:pt x="1283" y="1104"/>
                  </a:lnTo>
                  <a:lnTo>
                    <a:pt x="1247" y="1138"/>
                  </a:lnTo>
                  <a:lnTo>
                    <a:pt x="1210" y="1170"/>
                  </a:lnTo>
                  <a:lnTo>
                    <a:pt x="1173" y="1200"/>
                  </a:lnTo>
                  <a:lnTo>
                    <a:pt x="1135" y="1226"/>
                  </a:lnTo>
                  <a:lnTo>
                    <a:pt x="1097" y="1252"/>
                  </a:lnTo>
                  <a:lnTo>
                    <a:pt x="1059" y="1275"/>
                  </a:lnTo>
                  <a:lnTo>
                    <a:pt x="1022" y="1296"/>
                  </a:lnTo>
                  <a:lnTo>
                    <a:pt x="986" y="1315"/>
                  </a:lnTo>
                  <a:lnTo>
                    <a:pt x="951" y="1333"/>
                  </a:lnTo>
                  <a:lnTo>
                    <a:pt x="918" y="1348"/>
                  </a:lnTo>
                  <a:lnTo>
                    <a:pt x="887" y="1362"/>
                  </a:lnTo>
                  <a:lnTo>
                    <a:pt x="858" y="1373"/>
                  </a:lnTo>
                  <a:lnTo>
                    <a:pt x="833" y="1384"/>
                  </a:lnTo>
                  <a:lnTo>
                    <a:pt x="810" y="1391"/>
                  </a:lnTo>
                  <a:lnTo>
                    <a:pt x="810" y="2597"/>
                  </a:lnTo>
                  <a:lnTo>
                    <a:pt x="814" y="2640"/>
                  </a:lnTo>
                  <a:lnTo>
                    <a:pt x="823" y="2681"/>
                  </a:lnTo>
                  <a:lnTo>
                    <a:pt x="837" y="2719"/>
                  </a:lnTo>
                  <a:lnTo>
                    <a:pt x="857" y="2755"/>
                  </a:lnTo>
                  <a:lnTo>
                    <a:pt x="882" y="2788"/>
                  </a:lnTo>
                  <a:lnTo>
                    <a:pt x="910" y="2816"/>
                  </a:lnTo>
                  <a:lnTo>
                    <a:pt x="943" y="2841"/>
                  </a:lnTo>
                  <a:lnTo>
                    <a:pt x="979" y="2861"/>
                  </a:lnTo>
                  <a:lnTo>
                    <a:pt x="1017" y="2875"/>
                  </a:lnTo>
                  <a:lnTo>
                    <a:pt x="1059" y="2884"/>
                  </a:lnTo>
                  <a:lnTo>
                    <a:pt x="1101" y="2887"/>
                  </a:lnTo>
                  <a:lnTo>
                    <a:pt x="1964" y="2887"/>
                  </a:lnTo>
                  <a:lnTo>
                    <a:pt x="1982" y="2889"/>
                  </a:lnTo>
                  <a:lnTo>
                    <a:pt x="1999" y="2897"/>
                  </a:lnTo>
                  <a:lnTo>
                    <a:pt x="2014" y="2907"/>
                  </a:lnTo>
                  <a:lnTo>
                    <a:pt x="2024" y="2922"/>
                  </a:lnTo>
                  <a:lnTo>
                    <a:pt x="2032" y="2939"/>
                  </a:lnTo>
                  <a:lnTo>
                    <a:pt x="2034" y="2957"/>
                  </a:lnTo>
                  <a:lnTo>
                    <a:pt x="2032" y="2976"/>
                  </a:lnTo>
                  <a:lnTo>
                    <a:pt x="2024" y="2993"/>
                  </a:lnTo>
                  <a:lnTo>
                    <a:pt x="2014" y="3007"/>
                  </a:lnTo>
                  <a:lnTo>
                    <a:pt x="1999" y="3019"/>
                  </a:lnTo>
                  <a:lnTo>
                    <a:pt x="1982" y="3025"/>
                  </a:lnTo>
                  <a:lnTo>
                    <a:pt x="1964" y="3028"/>
                  </a:lnTo>
                  <a:lnTo>
                    <a:pt x="1101" y="3028"/>
                  </a:lnTo>
                  <a:lnTo>
                    <a:pt x="1052" y="3025"/>
                  </a:lnTo>
                  <a:lnTo>
                    <a:pt x="1005" y="3016"/>
                  </a:lnTo>
                  <a:lnTo>
                    <a:pt x="959" y="3004"/>
                  </a:lnTo>
                  <a:lnTo>
                    <a:pt x="916" y="2986"/>
                  </a:lnTo>
                  <a:lnTo>
                    <a:pt x="875" y="2964"/>
                  </a:lnTo>
                  <a:lnTo>
                    <a:pt x="837" y="2937"/>
                  </a:lnTo>
                  <a:lnTo>
                    <a:pt x="802" y="2906"/>
                  </a:lnTo>
                  <a:lnTo>
                    <a:pt x="770" y="2874"/>
                  </a:lnTo>
                  <a:lnTo>
                    <a:pt x="752" y="2894"/>
                  </a:lnTo>
                  <a:lnTo>
                    <a:pt x="731" y="2912"/>
                  </a:lnTo>
                  <a:lnTo>
                    <a:pt x="707" y="2925"/>
                  </a:lnTo>
                  <a:lnTo>
                    <a:pt x="680" y="2936"/>
                  </a:lnTo>
                  <a:lnTo>
                    <a:pt x="652" y="2943"/>
                  </a:lnTo>
                  <a:lnTo>
                    <a:pt x="623" y="2946"/>
                  </a:lnTo>
                  <a:lnTo>
                    <a:pt x="189" y="2946"/>
                  </a:lnTo>
                  <a:lnTo>
                    <a:pt x="155" y="2942"/>
                  </a:lnTo>
                  <a:lnTo>
                    <a:pt x="123" y="2934"/>
                  </a:lnTo>
                  <a:lnTo>
                    <a:pt x="93" y="2920"/>
                  </a:lnTo>
                  <a:lnTo>
                    <a:pt x="67" y="2901"/>
                  </a:lnTo>
                  <a:lnTo>
                    <a:pt x="44" y="2879"/>
                  </a:lnTo>
                  <a:lnTo>
                    <a:pt x="25" y="2852"/>
                  </a:lnTo>
                  <a:lnTo>
                    <a:pt x="12" y="2823"/>
                  </a:lnTo>
                  <a:lnTo>
                    <a:pt x="3" y="2791"/>
                  </a:lnTo>
                  <a:lnTo>
                    <a:pt x="0" y="2757"/>
                  </a:lnTo>
                  <a:lnTo>
                    <a:pt x="0" y="1350"/>
                  </a:lnTo>
                  <a:lnTo>
                    <a:pt x="3" y="1316"/>
                  </a:lnTo>
                  <a:lnTo>
                    <a:pt x="12" y="1284"/>
                  </a:lnTo>
                  <a:lnTo>
                    <a:pt x="25" y="1255"/>
                  </a:lnTo>
                  <a:lnTo>
                    <a:pt x="44" y="1229"/>
                  </a:lnTo>
                  <a:lnTo>
                    <a:pt x="67" y="1206"/>
                  </a:lnTo>
                  <a:lnTo>
                    <a:pt x="93" y="1188"/>
                  </a:lnTo>
                  <a:lnTo>
                    <a:pt x="123" y="1174"/>
                  </a:lnTo>
                  <a:lnTo>
                    <a:pt x="155" y="1165"/>
                  </a:lnTo>
                  <a:lnTo>
                    <a:pt x="189" y="1162"/>
                  </a:lnTo>
                  <a:lnTo>
                    <a:pt x="623" y="1162"/>
                  </a:lnTo>
                  <a:lnTo>
                    <a:pt x="656" y="1165"/>
                  </a:lnTo>
                  <a:lnTo>
                    <a:pt x="686" y="1173"/>
                  </a:lnTo>
                  <a:lnTo>
                    <a:pt x="715" y="1187"/>
                  </a:lnTo>
                  <a:lnTo>
                    <a:pt x="742" y="1204"/>
                  </a:lnTo>
                  <a:lnTo>
                    <a:pt x="764" y="1226"/>
                  </a:lnTo>
                  <a:lnTo>
                    <a:pt x="783" y="1252"/>
                  </a:lnTo>
                  <a:lnTo>
                    <a:pt x="806" y="1242"/>
                  </a:lnTo>
                  <a:lnTo>
                    <a:pt x="834" y="1230"/>
                  </a:lnTo>
                  <a:lnTo>
                    <a:pt x="864" y="1217"/>
                  </a:lnTo>
                  <a:lnTo>
                    <a:pt x="895" y="1202"/>
                  </a:lnTo>
                  <a:lnTo>
                    <a:pt x="928" y="1185"/>
                  </a:lnTo>
                  <a:lnTo>
                    <a:pt x="963" y="1166"/>
                  </a:lnTo>
                  <a:lnTo>
                    <a:pt x="998" y="1146"/>
                  </a:lnTo>
                  <a:lnTo>
                    <a:pt x="1034" y="1122"/>
                  </a:lnTo>
                  <a:lnTo>
                    <a:pt x="1070" y="1098"/>
                  </a:lnTo>
                  <a:lnTo>
                    <a:pt x="1105" y="1072"/>
                  </a:lnTo>
                  <a:lnTo>
                    <a:pt x="1140" y="1043"/>
                  </a:lnTo>
                  <a:lnTo>
                    <a:pt x="1173" y="1012"/>
                  </a:lnTo>
                  <a:lnTo>
                    <a:pt x="1205" y="979"/>
                  </a:lnTo>
                  <a:lnTo>
                    <a:pt x="1235" y="945"/>
                  </a:lnTo>
                  <a:lnTo>
                    <a:pt x="1261" y="907"/>
                  </a:lnTo>
                  <a:lnTo>
                    <a:pt x="1286" y="869"/>
                  </a:lnTo>
                  <a:lnTo>
                    <a:pt x="1306" y="828"/>
                  </a:lnTo>
                  <a:lnTo>
                    <a:pt x="1323" y="785"/>
                  </a:lnTo>
                  <a:lnTo>
                    <a:pt x="1336" y="739"/>
                  </a:lnTo>
                  <a:lnTo>
                    <a:pt x="1343" y="691"/>
                  </a:lnTo>
                  <a:lnTo>
                    <a:pt x="1345" y="642"/>
                  </a:lnTo>
                  <a:lnTo>
                    <a:pt x="1345" y="92"/>
                  </a:lnTo>
                  <a:lnTo>
                    <a:pt x="1348" y="74"/>
                  </a:lnTo>
                  <a:lnTo>
                    <a:pt x="1355" y="58"/>
                  </a:lnTo>
                  <a:lnTo>
                    <a:pt x="1365" y="45"/>
                  </a:lnTo>
                  <a:lnTo>
                    <a:pt x="1378" y="33"/>
                  </a:lnTo>
                  <a:lnTo>
                    <a:pt x="1395" y="26"/>
                  </a:lnTo>
                  <a:lnTo>
                    <a:pt x="1399" y="24"/>
                  </a:lnTo>
                  <a:lnTo>
                    <a:pt x="1410" y="21"/>
                  </a:lnTo>
                  <a:lnTo>
                    <a:pt x="1425" y="17"/>
                  </a:lnTo>
                  <a:lnTo>
                    <a:pt x="1444" y="14"/>
                  </a:lnTo>
                  <a:lnTo>
                    <a:pt x="1467" y="10"/>
                  </a:lnTo>
                  <a:lnTo>
                    <a:pt x="1494" y="5"/>
                  </a:lnTo>
                  <a:lnTo>
                    <a:pt x="1523" y="2"/>
                  </a:lnTo>
                  <a:lnTo>
                    <a:pt x="1555" y="0"/>
                  </a:lnTo>
                  <a:lnTo>
                    <a:pt x="15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6" name="Freeform 455"/>
            <p:cNvSpPr>
              <a:spLocks noEditPoints="1"/>
            </p:cNvSpPr>
            <p:nvPr/>
          </p:nvSpPr>
          <p:spPr bwMode="auto">
            <a:xfrm>
              <a:off x="3873500" y="5302250"/>
              <a:ext cx="203200" cy="239713"/>
            </a:xfrm>
            <a:custGeom>
              <a:avLst/>
              <a:gdLst>
                <a:gd name="T0" fmla="*/ 141 w 1277"/>
                <a:gd name="T1" fmla="*/ 1373 h 1513"/>
                <a:gd name="T2" fmla="*/ 1137 w 1277"/>
                <a:gd name="T3" fmla="*/ 781 h 1513"/>
                <a:gd name="T4" fmla="*/ 638 w 1277"/>
                <a:gd name="T5" fmla="*/ 140 h 1513"/>
                <a:gd name="T6" fmla="*/ 554 w 1277"/>
                <a:gd name="T7" fmla="*/ 153 h 1513"/>
                <a:gd name="T8" fmla="*/ 481 w 1277"/>
                <a:gd name="T9" fmla="*/ 187 h 1513"/>
                <a:gd name="T10" fmla="*/ 420 w 1277"/>
                <a:gd name="T11" fmla="*/ 240 h 1513"/>
                <a:gd name="T12" fmla="*/ 376 w 1277"/>
                <a:gd name="T13" fmla="*/ 308 h 1513"/>
                <a:gd name="T14" fmla="*/ 352 w 1277"/>
                <a:gd name="T15" fmla="*/ 387 h 1513"/>
                <a:gd name="T16" fmla="*/ 349 w 1277"/>
                <a:gd name="T17" fmla="*/ 641 h 1513"/>
                <a:gd name="T18" fmla="*/ 928 w 1277"/>
                <a:gd name="T19" fmla="*/ 429 h 1513"/>
                <a:gd name="T20" fmla="*/ 915 w 1277"/>
                <a:gd name="T21" fmla="*/ 346 h 1513"/>
                <a:gd name="T22" fmla="*/ 881 w 1277"/>
                <a:gd name="T23" fmla="*/ 273 h 1513"/>
                <a:gd name="T24" fmla="*/ 828 w 1277"/>
                <a:gd name="T25" fmla="*/ 211 h 1513"/>
                <a:gd name="T26" fmla="*/ 760 w 1277"/>
                <a:gd name="T27" fmla="*/ 168 h 1513"/>
                <a:gd name="T28" fmla="*/ 681 w 1277"/>
                <a:gd name="T29" fmla="*/ 144 h 1513"/>
                <a:gd name="T30" fmla="*/ 638 w 1277"/>
                <a:gd name="T31" fmla="*/ 0 h 1513"/>
                <a:gd name="T32" fmla="*/ 744 w 1277"/>
                <a:gd name="T33" fmla="*/ 12 h 1513"/>
                <a:gd name="T34" fmla="*/ 841 w 1277"/>
                <a:gd name="T35" fmla="*/ 50 h 1513"/>
                <a:gd name="T36" fmla="*/ 924 w 1277"/>
                <a:gd name="T37" fmla="*/ 109 h 1513"/>
                <a:gd name="T38" fmla="*/ 992 w 1277"/>
                <a:gd name="T39" fmla="*/ 184 h 1513"/>
                <a:gd name="T40" fmla="*/ 1040 w 1277"/>
                <a:gd name="T41" fmla="*/ 274 h 1513"/>
                <a:gd name="T42" fmla="*/ 1066 w 1277"/>
                <a:gd name="T43" fmla="*/ 375 h 1513"/>
                <a:gd name="T44" fmla="*/ 1069 w 1277"/>
                <a:gd name="T45" fmla="*/ 641 h 1513"/>
                <a:gd name="T46" fmla="*/ 1226 w 1277"/>
                <a:gd name="T47" fmla="*/ 643 h 1513"/>
                <a:gd name="T48" fmla="*/ 1257 w 1277"/>
                <a:gd name="T49" fmla="*/ 661 h 1513"/>
                <a:gd name="T50" fmla="*/ 1275 w 1277"/>
                <a:gd name="T51" fmla="*/ 692 h 1513"/>
                <a:gd name="T52" fmla="*/ 1277 w 1277"/>
                <a:gd name="T53" fmla="*/ 1443 h 1513"/>
                <a:gd name="T54" fmla="*/ 1267 w 1277"/>
                <a:gd name="T55" fmla="*/ 1478 h 1513"/>
                <a:gd name="T56" fmla="*/ 1243 w 1277"/>
                <a:gd name="T57" fmla="*/ 1503 h 1513"/>
                <a:gd name="T58" fmla="*/ 1207 w 1277"/>
                <a:gd name="T59" fmla="*/ 1513 h 1513"/>
                <a:gd name="T60" fmla="*/ 52 w 1277"/>
                <a:gd name="T61" fmla="*/ 1510 h 1513"/>
                <a:gd name="T62" fmla="*/ 21 w 1277"/>
                <a:gd name="T63" fmla="*/ 1492 h 1513"/>
                <a:gd name="T64" fmla="*/ 3 w 1277"/>
                <a:gd name="T65" fmla="*/ 1461 h 1513"/>
                <a:gd name="T66" fmla="*/ 0 w 1277"/>
                <a:gd name="T67" fmla="*/ 710 h 1513"/>
                <a:gd name="T68" fmla="*/ 9 w 1277"/>
                <a:gd name="T69" fmla="*/ 675 h 1513"/>
                <a:gd name="T70" fmla="*/ 35 w 1277"/>
                <a:gd name="T71" fmla="*/ 650 h 1513"/>
                <a:gd name="T72" fmla="*/ 71 w 1277"/>
                <a:gd name="T73" fmla="*/ 640 h 1513"/>
                <a:gd name="T74" fmla="*/ 209 w 1277"/>
                <a:gd name="T75" fmla="*/ 428 h 1513"/>
                <a:gd name="T76" fmla="*/ 221 w 1277"/>
                <a:gd name="T77" fmla="*/ 324 h 1513"/>
                <a:gd name="T78" fmla="*/ 258 w 1277"/>
                <a:gd name="T79" fmla="*/ 227 h 1513"/>
                <a:gd name="T80" fmla="*/ 317 w 1277"/>
                <a:gd name="T81" fmla="*/ 144 h 1513"/>
                <a:gd name="T82" fmla="*/ 392 w 1277"/>
                <a:gd name="T83" fmla="*/ 77 h 1513"/>
                <a:gd name="T84" fmla="*/ 482 w 1277"/>
                <a:gd name="T85" fmla="*/ 28 h 1513"/>
                <a:gd name="T86" fmla="*/ 584 w 1277"/>
                <a:gd name="T87" fmla="*/ 3 h 1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77" h="1513">
                  <a:moveTo>
                    <a:pt x="141" y="781"/>
                  </a:moveTo>
                  <a:lnTo>
                    <a:pt x="141" y="1373"/>
                  </a:lnTo>
                  <a:lnTo>
                    <a:pt x="1137" y="1373"/>
                  </a:lnTo>
                  <a:lnTo>
                    <a:pt x="1137" y="781"/>
                  </a:lnTo>
                  <a:lnTo>
                    <a:pt x="141" y="781"/>
                  </a:lnTo>
                  <a:close/>
                  <a:moveTo>
                    <a:pt x="638" y="140"/>
                  </a:moveTo>
                  <a:lnTo>
                    <a:pt x="596" y="144"/>
                  </a:lnTo>
                  <a:lnTo>
                    <a:pt x="554" y="153"/>
                  </a:lnTo>
                  <a:lnTo>
                    <a:pt x="516" y="168"/>
                  </a:lnTo>
                  <a:lnTo>
                    <a:pt x="481" y="187"/>
                  </a:lnTo>
                  <a:lnTo>
                    <a:pt x="448" y="211"/>
                  </a:lnTo>
                  <a:lnTo>
                    <a:pt x="420" y="240"/>
                  </a:lnTo>
                  <a:lnTo>
                    <a:pt x="395" y="272"/>
                  </a:lnTo>
                  <a:lnTo>
                    <a:pt x="376" y="308"/>
                  </a:lnTo>
                  <a:lnTo>
                    <a:pt x="361" y="346"/>
                  </a:lnTo>
                  <a:lnTo>
                    <a:pt x="352" y="387"/>
                  </a:lnTo>
                  <a:lnTo>
                    <a:pt x="349" y="429"/>
                  </a:lnTo>
                  <a:lnTo>
                    <a:pt x="349" y="641"/>
                  </a:lnTo>
                  <a:lnTo>
                    <a:pt x="928" y="641"/>
                  </a:lnTo>
                  <a:lnTo>
                    <a:pt x="928" y="429"/>
                  </a:lnTo>
                  <a:lnTo>
                    <a:pt x="925" y="387"/>
                  </a:lnTo>
                  <a:lnTo>
                    <a:pt x="915" y="346"/>
                  </a:lnTo>
                  <a:lnTo>
                    <a:pt x="900" y="308"/>
                  </a:lnTo>
                  <a:lnTo>
                    <a:pt x="881" y="273"/>
                  </a:lnTo>
                  <a:lnTo>
                    <a:pt x="857" y="240"/>
                  </a:lnTo>
                  <a:lnTo>
                    <a:pt x="828" y="211"/>
                  </a:lnTo>
                  <a:lnTo>
                    <a:pt x="795" y="187"/>
                  </a:lnTo>
                  <a:lnTo>
                    <a:pt x="760" y="168"/>
                  </a:lnTo>
                  <a:lnTo>
                    <a:pt x="722" y="153"/>
                  </a:lnTo>
                  <a:lnTo>
                    <a:pt x="681" y="144"/>
                  </a:lnTo>
                  <a:lnTo>
                    <a:pt x="638" y="140"/>
                  </a:lnTo>
                  <a:close/>
                  <a:moveTo>
                    <a:pt x="638" y="0"/>
                  </a:moveTo>
                  <a:lnTo>
                    <a:pt x="692" y="3"/>
                  </a:lnTo>
                  <a:lnTo>
                    <a:pt x="744" y="12"/>
                  </a:lnTo>
                  <a:lnTo>
                    <a:pt x="794" y="28"/>
                  </a:lnTo>
                  <a:lnTo>
                    <a:pt x="841" y="50"/>
                  </a:lnTo>
                  <a:lnTo>
                    <a:pt x="884" y="77"/>
                  </a:lnTo>
                  <a:lnTo>
                    <a:pt x="924" y="109"/>
                  </a:lnTo>
                  <a:lnTo>
                    <a:pt x="960" y="144"/>
                  </a:lnTo>
                  <a:lnTo>
                    <a:pt x="992" y="184"/>
                  </a:lnTo>
                  <a:lnTo>
                    <a:pt x="1018" y="227"/>
                  </a:lnTo>
                  <a:lnTo>
                    <a:pt x="1040" y="274"/>
                  </a:lnTo>
                  <a:lnTo>
                    <a:pt x="1056" y="324"/>
                  </a:lnTo>
                  <a:lnTo>
                    <a:pt x="1066" y="375"/>
                  </a:lnTo>
                  <a:lnTo>
                    <a:pt x="1069" y="429"/>
                  </a:lnTo>
                  <a:lnTo>
                    <a:pt x="1069" y="641"/>
                  </a:lnTo>
                  <a:lnTo>
                    <a:pt x="1207" y="641"/>
                  </a:lnTo>
                  <a:lnTo>
                    <a:pt x="1226" y="643"/>
                  </a:lnTo>
                  <a:lnTo>
                    <a:pt x="1243" y="651"/>
                  </a:lnTo>
                  <a:lnTo>
                    <a:pt x="1257" y="661"/>
                  </a:lnTo>
                  <a:lnTo>
                    <a:pt x="1267" y="675"/>
                  </a:lnTo>
                  <a:lnTo>
                    <a:pt x="1275" y="692"/>
                  </a:lnTo>
                  <a:lnTo>
                    <a:pt x="1277" y="711"/>
                  </a:lnTo>
                  <a:lnTo>
                    <a:pt x="1277" y="1443"/>
                  </a:lnTo>
                  <a:lnTo>
                    <a:pt x="1275" y="1461"/>
                  </a:lnTo>
                  <a:lnTo>
                    <a:pt x="1267" y="1478"/>
                  </a:lnTo>
                  <a:lnTo>
                    <a:pt x="1257" y="1492"/>
                  </a:lnTo>
                  <a:lnTo>
                    <a:pt x="1243" y="1503"/>
                  </a:lnTo>
                  <a:lnTo>
                    <a:pt x="1226" y="1510"/>
                  </a:lnTo>
                  <a:lnTo>
                    <a:pt x="1207" y="1513"/>
                  </a:lnTo>
                  <a:lnTo>
                    <a:pt x="71" y="1513"/>
                  </a:lnTo>
                  <a:lnTo>
                    <a:pt x="52" y="1510"/>
                  </a:lnTo>
                  <a:lnTo>
                    <a:pt x="35" y="1503"/>
                  </a:lnTo>
                  <a:lnTo>
                    <a:pt x="21" y="1492"/>
                  </a:lnTo>
                  <a:lnTo>
                    <a:pt x="9" y="1478"/>
                  </a:lnTo>
                  <a:lnTo>
                    <a:pt x="3" y="1461"/>
                  </a:lnTo>
                  <a:lnTo>
                    <a:pt x="0" y="1443"/>
                  </a:lnTo>
                  <a:lnTo>
                    <a:pt x="0" y="710"/>
                  </a:lnTo>
                  <a:lnTo>
                    <a:pt x="3" y="692"/>
                  </a:lnTo>
                  <a:lnTo>
                    <a:pt x="9" y="675"/>
                  </a:lnTo>
                  <a:lnTo>
                    <a:pt x="21" y="660"/>
                  </a:lnTo>
                  <a:lnTo>
                    <a:pt x="35" y="650"/>
                  </a:lnTo>
                  <a:lnTo>
                    <a:pt x="52" y="642"/>
                  </a:lnTo>
                  <a:lnTo>
                    <a:pt x="71" y="640"/>
                  </a:lnTo>
                  <a:lnTo>
                    <a:pt x="209" y="640"/>
                  </a:lnTo>
                  <a:lnTo>
                    <a:pt x="209" y="428"/>
                  </a:lnTo>
                  <a:lnTo>
                    <a:pt x="212" y="375"/>
                  </a:lnTo>
                  <a:lnTo>
                    <a:pt x="221" y="324"/>
                  </a:lnTo>
                  <a:lnTo>
                    <a:pt x="237" y="274"/>
                  </a:lnTo>
                  <a:lnTo>
                    <a:pt x="258" y="227"/>
                  </a:lnTo>
                  <a:lnTo>
                    <a:pt x="285" y="184"/>
                  </a:lnTo>
                  <a:lnTo>
                    <a:pt x="317" y="144"/>
                  </a:lnTo>
                  <a:lnTo>
                    <a:pt x="353" y="108"/>
                  </a:lnTo>
                  <a:lnTo>
                    <a:pt x="392" y="77"/>
                  </a:lnTo>
                  <a:lnTo>
                    <a:pt x="436" y="50"/>
                  </a:lnTo>
                  <a:lnTo>
                    <a:pt x="482" y="28"/>
                  </a:lnTo>
                  <a:lnTo>
                    <a:pt x="532" y="12"/>
                  </a:lnTo>
                  <a:lnTo>
                    <a:pt x="584" y="3"/>
                  </a:lnTo>
                  <a:lnTo>
                    <a:pt x="6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矩形 114"/>
          <p:cNvSpPr/>
          <p:nvPr/>
        </p:nvSpPr>
        <p:spPr>
          <a:xfrm>
            <a:off x="678426" y="737419"/>
            <a:ext cx="10835148" cy="5383162"/>
          </a:xfrm>
          <a:prstGeom prst="rect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  <a:effectLst>
            <a:outerShdw blurRad="317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Group 66"/>
          <p:cNvGrpSpPr/>
          <p:nvPr/>
        </p:nvGrpSpPr>
        <p:grpSpPr>
          <a:xfrm>
            <a:off x="2483836" y="3448855"/>
            <a:ext cx="2104706" cy="1052353"/>
            <a:chOff x="2483836" y="4138661"/>
            <a:chExt cx="2104706" cy="1052353"/>
          </a:xfrm>
        </p:grpSpPr>
        <p:sp>
          <p:nvSpPr>
            <p:cNvPr id="4" name="Freeform 5"/>
            <p:cNvSpPr/>
            <p:nvPr/>
          </p:nvSpPr>
          <p:spPr bwMode="auto">
            <a:xfrm>
              <a:off x="2850268" y="4138661"/>
              <a:ext cx="1371840" cy="684616"/>
            </a:xfrm>
            <a:custGeom>
              <a:avLst/>
              <a:gdLst>
                <a:gd name="T0" fmla="*/ 0 w 494"/>
                <a:gd name="T1" fmla="*/ 0 h 246"/>
                <a:gd name="T2" fmla="*/ 247 w 494"/>
                <a:gd name="T3" fmla="*/ 246 h 246"/>
                <a:gd name="T4" fmla="*/ 494 w 494"/>
                <a:gd name="T5" fmla="*/ 0 h 246"/>
                <a:gd name="T6" fmla="*/ 483 w 494"/>
                <a:gd name="T7" fmla="*/ 0 h 246"/>
                <a:gd name="T8" fmla="*/ 247 w 494"/>
                <a:gd name="T9" fmla="*/ 236 h 246"/>
                <a:gd name="T10" fmla="*/ 11 w 494"/>
                <a:gd name="T11" fmla="*/ 0 h 246"/>
                <a:gd name="T12" fmla="*/ 0 w 494"/>
                <a:gd name="T13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4" h="246">
                  <a:moveTo>
                    <a:pt x="0" y="0"/>
                  </a:moveTo>
                  <a:cubicBezTo>
                    <a:pt x="0" y="136"/>
                    <a:pt x="111" y="246"/>
                    <a:pt x="247" y="246"/>
                  </a:cubicBezTo>
                  <a:cubicBezTo>
                    <a:pt x="383" y="246"/>
                    <a:pt x="494" y="136"/>
                    <a:pt x="494" y="0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83" y="130"/>
                    <a:pt x="377" y="236"/>
                    <a:pt x="247" y="236"/>
                  </a:cubicBezTo>
                  <a:cubicBezTo>
                    <a:pt x="117" y="236"/>
                    <a:pt x="11" y="13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" name="Freeform 6"/>
            <p:cNvSpPr/>
            <p:nvPr/>
          </p:nvSpPr>
          <p:spPr bwMode="auto">
            <a:xfrm>
              <a:off x="2483836" y="4138661"/>
              <a:ext cx="2104706" cy="1052353"/>
            </a:xfrm>
            <a:custGeom>
              <a:avLst/>
              <a:gdLst>
                <a:gd name="T0" fmla="*/ 379 w 758"/>
                <a:gd name="T1" fmla="*/ 378 h 378"/>
                <a:gd name="T2" fmla="*/ 758 w 758"/>
                <a:gd name="T3" fmla="*/ 0 h 378"/>
                <a:gd name="T4" fmla="*/ 747 w 758"/>
                <a:gd name="T5" fmla="*/ 0 h 378"/>
                <a:gd name="T6" fmla="*/ 379 w 758"/>
                <a:gd name="T7" fmla="*/ 368 h 378"/>
                <a:gd name="T8" fmla="*/ 11 w 758"/>
                <a:gd name="T9" fmla="*/ 0 h 378"/>
                <a:gd name="T10" fmla="*/ 0 w 758"/>
                <a:gd name="T11" fmla="*/ 0 h 378"/>
                <a:gd name="T12" fmla="*/ 379 w 758"/>
                <a:gd name="T13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8" h="378">
                  <a:moveTo>
                    <a:pt x="379" y="378"/>
                  </a:moveTo>
                  <a:cubicBezTo>
                    <a:pt x="588" y="378"/>
                    <a:pt x="758" y="209"/>
                    <a:pt x="758" y="0"/>
                  </a:cubicBezTo>
                  <a:cubicBezTo>
                    <a:pt x="747" y="0"/>
                    <a:pt x="747" y="0"/>
                    <a:pt x="747" y="0"/>
                  </a:cubicBezTo>
                  <a:cubicBezTo>
                    <a:pt x="747" y="203"/>
                    <a:pt x="582" y="368"/>
                    <a:pt x="379" y="368"/>
                  </a:cubicBezTo>
                  <a:cubicBezTo>
                    <a:pt x="176" y="368"/>
                    <a:pt x="11" y="203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09"/>
                    <a:pt x="170" y="378"/>
                    <a:pt x="379" y="3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597286" y="4138661"/>
              <a:ext cx="1877804" cy="937598"/>
            </a:xfrm>
            <a:custGeom>
              <a:avLst/>
              <a:gdLst>
                <a:gd name="T0" fmla="*/ 0 w 676"/>
                <a:gd name="T1" fmla="*/ 0 h 337"/>
                <a:gd name="T2" fmla="*/ 338 w 676"/>
                <a:gd name="T3" fmla="*/ 337 h 337"/>
                <a:gd name="T4" fmla="*/ 676 w 676"/>
                <a:gd name="T5" fmla="*/ 0 h 337"/>
                <a:gd name="T6" fmla="*/ 619 w 676"/>
                <a:gd name="T7" fmla="*/ 0 h 337"/>
                <a:gd name="T8" fmla="*/ 338 w 676"/>
                <a:gd name="T9" fmla="*/ 280 h 337"/>
                <a:gd name="T10" fmla="*/ 57 w 676"/>
                <a:gd name="T11" fmla="*/ 0 h 337"/>
                <a:gd name="T12" fmla="*/ 0 w 676"/>
                <a:gd name="T13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6" h="337">
                  <a:moveTo>
                    <a:pt x="0" y="0"/>
                  </a:moveTo>
                  <a:cubicBezTo>
                    <a:pt x="0" y="186"/>
                    <a:pt x="152" y="337"/>
                    <a:pt x="338" y="337"/>
                  </a:cubicBezTo>
                  <a:cubicBezTo>
                    <a:pt x="525" y="337"/>
                    <a:pt x="676" y="186"/>
                    <a:pt x="676" y="0"/>
                  </a:cubicBezTo>
                  <a:cubicBezTo>
                    <a:pt x="619" y="0"/>
                    <a:pt x="619" y="0"/>
                    <a:pt x="619" y="0"/>
                  </a:cubicBezTo>
                  <a:cubicBezTo>
                    <a:pt x="619" y="155"/>
                    <a:pt x="493" y="280"/>
                    <a:pt x="338" y="280"/>
                  </a:cubicBezTo>
                  <a:cubicBezTo>
                    <a:pt x="183" y="280"/>
                    <a:pt x="58" y="155"/>
                    <a:pt x="57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" name="Freeform 8"/>
            <p:cNvSpPr/>
            <p:nvPr/>
          </p:nvSpPr>
          <p:spPr bwMode="auto">
            <a:xfrm>
              <a:off x="3482724" y="4502485"/>
              <a:ext cx="105627" cy="357304"/>
            </a:xfrm>
            <a:custGeom>
              <a:avLst/>
              <a:gdLst>
                <a:gd name="T0" fmla="*/ 38 w 38"/>
                <a:gd name="T1" fmla="*/ 34 h 128"/>
                <a:gd name="T2" fmla="*/ 23 w 38"/>
                <a:gd name="T3" fmla="*/ 34 h 128"/>
                <a:gd name="T4" fmla="*/ 23 w 38"/>
                <a:gd name="T5" fmla="*/ 94 h 128"/>
                <a:gd name="T6" fmla="*/ 36 w 38"/>
                <a:gd name="T7" fmla="*/ 111 h 128"/>
                <a:gd name="T8" fmla="*/ 19 w 38"/>
                <a:gd name="T9" fmla="*/ 128 h 128"/>
                <a:gd name="T10" fmla="*/ 2 w 38"/>
                <a:gd name="T11" fmla="*/ 111 h 128"/>
                <a:gd name="T12" fmla="*/ 16 w 38"/>
                <a:gd name="T13" fmla="*/ 94 h 128"/>
                <a:gd name="T14" fmla="*/ 16 w 38"/>
                <a:gd name="T15" fmla="*/ 34 h 128"/>
                <a:gd name="T16" fmla="*/ 0 w 38"/>
                <a:gd name="T17" fmla="*/ 34 h 128"/>
                <a:gd name="T18" fmla="*/ 19 w 38"/>
                <a:gd name="T19" fmla="*/ 0 h 128"/>
                <a:gd name="T20" fmla="*/ 38 w 38"/>
                <a:gd name="T21" fmla="*/ 3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128">
                  <a:moveTo>
                    <a:pt x="38" y="34"/>
                  </a:moveTo>
                  <a:cubicBezTo>
                    <a:pt x="23" y="34"/>
                    <a:pt x="23" y="34"/>
                    <a:pt x="23" y="34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30" y="96"/>
                    <a:pt x="36" y="103"/>
                    <a:pt x="36" y="111"/>
                  </a:cubicBezTo>
                  <a:cubicBezTo>
                    <a:pt x="36" y="120"/>
                    <a:pt x="29" y="128"/>
                    <a:pt x="19" y="128"/>
                  </a:cubicBezTo>
                  <a:cubicBezTo>
                    <a:pt x="10" y="128"/>
                    <a:pt x="2" y="120"/>
                    <a:pt x="2" y="111"/>
                  </a:cubicBezTo>
                  <a:cubicBezTo>
                    <a:pt x="2" y="103"/>
                    <a:pt x="8" y="96"/>
                    <a:pt x="16" y="9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38" y="34"/>
                    <a:pt x="38" y="34"/>
                    <a:pt x="38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8" name="Freeform 9"/>
          <p:cNvSpPr/>
          <p:nvPr/>
        </p:nvSpPr>
        <p:spPr bwMode="auto">
          <a:xfrm>
            <a:off x="3482724" y="4433398"/>
            <a:ext cx="105627" cy="526828"/>
          </a:xfrm>
          <a:custGeom>
            <a:avLst/>
            <a:gdLst>
              <a:gd name="T0" fmla="*/ 38 w 38"/>
              <a:gd name="T1" fmla="*/ 155 h 189"/>
              <a:gd name="T2" fmla="*/ 23 w 38"/>
              <a:gd name="T3" fmla="*/ 155 h 189"/>
              <a:gd name="T4" fmla="*/ 23 w 38"/>
              <a:gd name="T5" fmla="*/ 33 h 189"/>
              <a:gd name="T6" fmla="*/ 36 w 38"/>
              <a:gd name="T7" fmla="*/ 17 h 189"/>
              <a:gd name="T8" fmla="*/ 19 w 38"/>
              <a:gd name="T9" fmla="*/ 0 h 189"/>
              <a:gd name="T10" fmla="*/ 2 w 38"/>
              <a:gd name="T11" fmla="*/ 17 h 189"/>
              <a:gd name="T12" fmla="*/ 16 w 38"/>
              <a:gd name="T13" fmla="*/ 33 h 189"/>
              <a:gd name="T14" fmla="*/ 16 w 38"/>
              <a:gd name="T15" fmla="*/ 155 h 189"/>
              <a:gd name="T16" fmla="*/ 0 w 38"/>
              <a:gd name="T17" fmla="*/ 155 h 189"/>
              <a:gd name="T18" fmla="*/ 19 w 38"/>
              <a:gd name="T19" fmla="*/ 189 h 189"/>
              <a:gd name="T20" fmla="*/ 38 w 38"/>
              <a:gd name="T21" fmla="*/ 155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" h="189">
                <a:moveTo>
                  <a:pt x="38" y="155"/>
                </a:moveTo>
                <a:cubicBezTo>
                  <a:pt x="23" y="155"/>
                  <a:pt x="23" y="155"/>
                  <a:pt x="23" y="155"/>
                </a:cubicBezTo>
                <a:cubicBezTo>
                  <a:pt x="23" y="33"/>
                  <a:pt x="23" y="33"/>
                  <a:pt x="23" y="33"/>
                </a:cubicBezTo>
                <a:cubicBezTo>
                  <a:pt x="30" y="32"/>
                  <a:pt x="36" y="25"/>
                  <a:pt x="36" y="17"/>
                </a:cubicBezTo>
                <a:cubicBezTo>
                  <a:pt x="36" y="7"/>
                  <a:pt x="29" y="0"/>
                  <a:pt x="19" y="0"/>
                </a:cubicBezTo>
                <a:cubicBezTo>
                  <a:pt x="10" y="0"/>
                  <a:pt x="2" y="7"/>
                  <a:pt x="2" y="17"/>
                </a:cubicBezTo>
                <a:cubicBezTo>
                  <a:pt x="2" y="25"/>
                  <a:pt x="8" y="32"/>
                  <a:pt x="16" y="33"/>
                </a:cubicBezTo>
                <a:cubicBezTo>
                  <a:pt x="16" y="155"/>
                  <a:pt x="16" y="155"/>
                  <a:pt x="16" y="155"/>
                </a:cubicBezTo>
                <a:cubicBezTo>
                  <a:pt x="0" y="155"/>
                  <a:pt x="0" y="155"/>
                  <a:pt x="0" y="155"/>
                </a:cubicBezTo>
                <a:cubicBezTo>
                  <a:pt x="19" y="189"/>
                  <a:pt x="19" y="189"/>
                  <a:pt x="19" y="189"/>
                </a:cubicBezTo>
                <a:cubicBezTo>
                  <a:pt x="38" y="155"/>
                  <a:pt x="38" y="155"/>
                  <a:pt x="38" y="1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9" name="Group 67"/>
          <p:cNvGrpSpPr/>
          <p:nvPr/>
        </p:nvGrpSpPr>
        <p:grpSpPr>
          <a:xfrm>
            <a:off x="4194724" y="2393895"/>
            <a:ext cx="2102098" cy="1054961"/>
            <a:chOff x="4194724" y="3083701"/>
            <a:chExt cx="2102098" cy="1054961"/>
          </a:xfrm>
        </p:grpSpPr>
        <p:sp>
          <p:nvSpPr>
            <p:cNvPr id="10" name="Freeform 10"/>
            <p:cNvSpPr/>
            <p:nvPr/>
          </p:nvSpPr>
          <p:spPr bwMode="auto">
            <a:xfrm>
              <a:off x="4561157" y="3451437"/>
              <a:ext cx="1371840" cy="687224"/>
            </a:xfrm>
            <a:custGeom>
              <a:avLst/>
              <a:gdLst>
                <a:gd name="T0" fmla="*/ 0 w 494"/>
                <a:gd name="T1" fmla="*/ 247 h 247"/>
                <a:gd name="T2" fmla="*/ 247 w 494"/>
                <a:gd name="T3" fmla="*/ 0 h 247"/>
                <a:gd name="T4" fmla="*/ 494 w 494"/>
                <a:gd name="T5" fmla="*/ 247 h 247"/>
                <a:gd name="T6" fmla="*/ 483 w 494"/>
                <a:gd name="T7" fmla="*/ 247 h 247"/>
                <a:gd name="T8" fmla="*/ 247 w 494"/>
                <a:gd name="T9" fmla="*/ 11 h 247"/>
                <a:gd name="T10" fmla="*/ 10 w 494"/>
                <a:gd name="T11" fmla="*/ 247 h 247"/>
                <a:gd name="T12" fmla="*/ 0 w 494"/>
                <a:gd name="T13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4" h="247">
                  <a:moveTo>
                    <a:pt x="0" y="247"/>
                  </a:moveTo>
                  <a:cubicBezTo>
                    <a:pt x="0" y="111"/>
                    <a:pt x="110" y="0"/>
                    <a:pt x="247" y="0"/>
                  </a:cubicBezTo>
                  <a:cubicBezTo>
                    <a:pt x="383" y="0"/>
                    <a:pt x="493" y="111"/>
                    <a:pt x="494" y="247"/>
                  </a:cubicBezTo>
                  <a:cubicBezTo>
                    <a:pt x="483" y="247"/>
                    <a:pt x="483" y="247"/>
                    <a:pt x="483" y="247"/>
                  </a:cubicBezTo>
                  <a:cubicBezTo>
                    <a:pt x="483" y="117"/>
                    <a:pt x="377" y="11"/>
                    <a:pt x="247" y="11"/>
                  </a:cubicBezTo>
                  <a:cubicBezTo>
                    <a:pt x="116" y="11"/>
                    <a:pt x="11" y="117"/>
                    <a:pt x="10" y="247"/>
                  </a:cubicBezTo>
                  <a:cubicBezTo>
                    <a:pt x="0" y="247"/>
                    <a:pt x="0" y="247"/>
                    <a:pt x="0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4194724" y="3083701"/>
              <a:ext cx="2102098" cy="1054961"/>
            </a:xfrm>
            <a:custGeom>
              <a:avLst/>
              <a:gdLst>
                <a:gd name="T0" fmla="*/ 379 w 757"/>
                <a:gd name="T1" fmla="*/ 0 h 379"/>
                <a:gd name="T2" fmla="*/ 757 w 757"/>
                <a:gd name="T3" fmla="*/ 379 h 379"/>
                <a:gd name="T4" fmla="*/ 747 w 757"/>
                <a:gd name="T5" fmla="*/ 379 h 379"/>
                <a:gd name="T6" fmla="*/ 379 w 757"/>
                <a:gd name="T7" fmla="*/ 11 h 379"/>
                <a:gd name="T8" fmla="*/ 10 w 757"/>
                <a:gd name="T9" fmla="*/ 379 h 379"/>
                <a:gd name="T10" fmla="*/ 0 w 757"/>
                <a:gd name="T11" fmla="*/ 379 h 379"/>
                <a:gd name="T12" fmla="*/ 379 w 757"/>
                <a:gd name="T13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7" h="379">
                  <a:moveTo>
                    <a:pt x="379" y="0"/>
                  </a:moveTo>
                  <a:cubicBezTo>
                    <a:pt x="588" y="0"/>
                    <a:pt x="757" y="170"/>
                    <a:pt x="757" y="379"/>
                  </a:cubicBezTo>
                  <a:cubicBezTo>
                    <a:pt x="747" y="379"/>
                    <a:pt x="747" y="379"/>
                    <a:pt x="747" y="379"/>
                  </a:cubicBezTo>
                  <a:cubicBezTo>
                    <a:pt x="746" y="176"/>
                    <a:pt x="582" y="11"/>
                    <a:pt x="379" y="11"/>
                  </a:cubicBezTo>
                  <a:cubicBezTo>
                    <a:pt x="175" y="11"/>
                    <a:pt x="11" y="176"/>
                    <a:pt x="10" y="379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0" y="170"/>
                    <a:pt x="170" y="0"/>
                    <a:pt x="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4308175" y="3197152"/>
              <a:ext cx="1877804" cy="941510"/>
            </a:xfrm>
            <a:custGeom>
              <a:avLst/>
              <a:gdLst>
                <a:gd name="T0" fmla="*/ 0 w 676"/>
                <a:gd name="T1" fmla="*/ 338 h 338"/>
                <a:gd name="T2" fmla="*/ 338 w 676"/>
                <a:gd name="T3" fmla="*/ 0 h 338"/>
                <a:gd name="T4" fmla="*/ 676 w 676"/>
                <a:gd name="T5" fmla="*/ 338 h 338"/>
                <a:gd name="T6" fmla="*/ 619 w 676"/>
                <a:gd name="T7" fmla="*/ 338 h 338"/>
                <a:gd name="T8" fmla="*/ 338 w 676"/>
                <a:gd name="T9" fmla="*/ 57 h 338"/>
                <a:gd name="T10" fmla="*/ 57 w 676"/>
                <a:gd name="T11" fmla="*/ 338 h 338"/>
                <a:gd name="T12" fmla="*/ 0 w 676"/>
                <a:gd name="T13" fmla="*/ 33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6" h="338">
                  <a:moveTo>
                    <a:pt x="0" y="338"/>
                  </a:moveTo>
                  <a:cubicBezTo>
                    <a:pt x="0" y="151"/>
                    <a:pt x="151" y="0"/>
                    <a:pt x="338" y="0"/>
                  </a:cubicBezTo>
                  <a:cubicBezTo>
                    <a:pt x="524" y="0"/>
                    <a:pt x="675" y="151"/>
                    <a:pt x="676" y="338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18" y="183"/>
                    <a:pt x="493" y="57"/>
                    <a:pt x="338" y="57"/>
                  </a:cubicBezTo>
                  <a:cubicBezTo>
                    <a:pt x="183" y="57"/>
                    <a:pt x="57" y="183"/>
                    <a:pt x="57" y="338"/>
                  </a:cubicBezTo>
                  <a:cubicBezTo>
                    <a:pt x="0" y="338"/>
                    <a:pt x="0" y="338"/>
                    <a:pt x="0" y="3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5194916" y="3417532"/>
              <a:ext cx="101714" cy="356001"/>
            </a:xfrm>
            <a:custGeom>
              <a:avLst/>
              <a:gdLst>
                <a:gd name="T0" fmla="*/ 37 w 37"/>
                <a:gd name="T1" fmla="*/ 94 h 128"/>
                <a:gd name="T2" fmla="*/ 22 w 37"/>
                <a:gd name="T3" fmla="*/ 94 h 128"/>
                <a:gd name="T4" fmla="*/ 22 w 37"/>
                <a:gd name="T5" fmla="*/ 34 h 128"/>
                <a:gd name="T6" fmla="*/ 36 w 37"/>
                <a:gd name="T7" fmla="*/ 17 h 128"/>
                <a:gd name="T8" fmla="*/ 19 w 37"/>
                <a:gd name="T9" fmla="*/ 0 h 128"/>
                <a:gd name="T10" fmla="*/ 1 w 37"/>
                <a:gd name="T11" fmla="*/ 17 h 128"/>
                <a:gd name="T12" fmla="*/ 15 w 37"/>
                <a:gd name="T13" fmla="*/ 34 h 128"/>
                <a:gd name="T14" fmla="*/ 15 w 37"/>
                <a:gd name="T15" fmla="*/ 94 h 128"/>
                <a:gd name="T16" fmla="*/ 0 w 37"/>
                <a:gd name="T17" fmla="*/ 94 h 128"/>
                <a:gd name="T18" fmla="*/ 19 w 37"/>
                <a:gd name="T19" fmla="*/ 128 h 128"/>
                <a:gd name="T20" fmla="*/ 37 w 37"/>
                <a:gd name="T21" fmla="*/ 9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128">
                  <a:moveTo>
                    <a:pt x="37" y="94"/>
                  </a:moveTo>
                  <a:cubicBezTo>
                    <a:pt x="22" y="94"/>
                    <a:pt x="22" y="94"/>
                    <a:pt x="22" y="9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30" y="32"/>
                    <a:pt x="36" y="25"/>
                    <a:pt x="36" y="17"/>
                  </a:cubicBezTo>
                  <a:cubicBezTo>
                    <a:pt x="36" y="7"/>
                    <a:pt x="28" y="0"/>
                    <a:pt x="19" y="0"/>
                  </a:cubicBezTo>
                  <a:cubicBezTo>
                    <a:pt x="9" y="0"/>
                    <a:pt x="1" y="7"/>
                    <a:pt x="1" y="17"/>
                  </a:cubicBezTo>
                  <a:cubicBezTo>
                    <a:pt x="1" y="25"/>
                    <a:pt x="7" y="32"/>
                    <a:pt x="15" y="34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19" y="128"/>
                    <a:pt x="19" y="128"/>
                    <a:pt x="19" y="128"/>
                  </a:cubicBezTo>
                  <a:cubicBezTo>
                    <a:pt x="37" y="94"/>
                    <a:pt x="37" y="94"/>
                    <a:pt x="37" y="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14" name="Freeform 14"/>
          <p:cNvSpPr/>
          <p:nvPr/>
        </p:nvSpPr>
        <p:spPr bwMode="auto">
          <a:xfrm>
            <a:off x="5194916" y="1937484"/>
            <a:ext cx="101714" cy="525525"/>
          </a:xfrm>
          <a:custGeom>
            <a:avLst/>
            <a:gdLst>
              <a:gd name="T0" fmla="*/ 37 w 37"/>
              <a:gd name="T1" fmla="*/ 34 h 189"/>
              <a:gd name="T2" fmla="*/ 22 w 37"/>
              <a:gd name="T3" fmla="*/ 34 h 189"/>
              <a:gd name="T4" fmla="*/ 22 w 37"/>
              <a:gd name="T5" fmla="*/ 155 h 189"/>
              <a:gd name="T6" fmla="*/ 36 w 37"/>
              <a:gd name="T7" fmla="*/ 172 h 189"/>
              <a:gd name="T8" fmla="*/ 19 w 37"/>
              <a:gd name="T9" fmla="*/ 189 h 189"/>
              <a:gd name="T10" fmla="*/ 1 w 37"/>
              <a:gd name="T11" fmla="*/ 172 h 189"/>
              <a:gd name="T12" fmla="*/ 15 w 37"/>
              <a:gd name="T13" fmla="*/ 155 h 189"/>
              <a:gd name="T14" fmla="*/ 15 w 37"/>
              <a:gd name="T15" fmla="*/ 34 h 189"/>
              <a:gd name="T16" fmla="*/ 0 w 37"/>
              <a:gd name="T17" fmla="*/ 34 h 189"/>
              <a:gd name="T18" fmla="*/ 19 w 37"/>
              <a:gd name="T19" fmla="*/ 0 h 189"/>
              <a:gd name="T20" fmla="*/ 37 w 37"/>
              <a:gd name="T21" fmla="*/ 34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7" h="189">
                <a:moveTo>
                  <a:pt x="37" y="34"/>
                </a:moveTo>
                <a:cubicBezTo>
                  <a:pt x="22" y="34"/>
                  <a:pt x="22" y="34"/>
                  <a:pt x="22" y="34"/>
                </a:cubicBezTo>
                <a:cubicBezTo>
                  <a:pt x="22" y="155"/>
                  <a:pt x="22" y="155"/>
                  <a:pt x="22" y="155"/>
                </a:cubicBezTo>
                <a:cubicBezTo>
                  <a:pt x="30" y="157"/>
                  <a:pt x="36" y="164"/>
                  <a:pt x="36" y="172"/>
                </a:cubicBezTo>
                <a:cubicBezTo>
                  <a:pt x="36" y="182"/>
                  <a:pt x="28" y="189"/>
                  <a:pt x="19" y="189"/>
                </a:cubicBezTo>
                <a:cubicBezTo>
                  <a:pt x="9" y="189"/>
                  <a:pt x="1" y="182"/>
                  <a:pt x="1" y="172"/>
                </a:cubicBezTo>
                <a:cubicBezTo>
                  <a:pt x="1" y="164"/>
                  <a:pt x="7" y="157"/>
                  <a:pt x="15" y="155"/>
                </a:cubicBezTo>
                <a:cubicBezTo>
                  <a:pt x="15" y="34"/>
                  <a:pt x="15" y="34"/>
                  <a:pt x="15" y="34"/>
                </a:cubicBezTo>
                <a:cubicBezTo>
                  <a:pt x="0" y="34"/>
                  <a:pt x="0" y="34"/>
                  <a:pt x="0" y="34"/>
                </a:cubicBezTo>
                <a:cubicBezTo>
                  <a:pt x="19" y="0"/>
                  <a:pt x="19" y="0"/>
                  <a:pt x="19" y="0"/>
                </a:cubicBezTo>
                <a:cubicBezTo>
                  <a:pt x="37" y="34"/>
                  <a:pt x="37" y="34"/>
                  <a:pt x="37" y="3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15" name="Group 68"/>
          <p:cNvGrpSpPr/>
          <p:nvPr/>
        </p:nvGrpSpPr>
        <p:grpSpPr>
          <a:xfrm>
            <a:off x="5905613" y="3448855"/>
            <a:ext cx="2102098" cy="1052353"/>
            <a:chOff x="5905613" y="4138661"/>
            <a:chExt cx="2102098" cy="1052353"/>
          </a:xfrm>
        </p:grpSpPr>
        <p:sp>
          <p:nvSpPr>
            <p:cNvPr id="16" name="Freeform 15"/>
            <p:cNvSpPr/>
            <p:nvPr/>
          </p:nvSpPr>
          <p:spPr bwMode="auto">
            <a:xfrm>
              <a:off x="6272045" y="4138661"/>
              <a:ext cx="1369232" cy="684616"/>
            </a:xfrm>
            <a:custGeom>
              <a:avLst/>
              <a:gdLst>
                <a:gd name="T0" fmla="*/ 0 w 493"/>
                <a:gd name="T1" fmla="*/ 0 h 246"/>
                <a:gd name="T2" fmla="*/ 246 w 493"/>
                <a:gd name="T3" fmla="*/ 246 h 246"/>
                <a:gd name="T4" fmla="*/ 493 w 493"/>
                <a:gd name="T5" fmla="*/ 0 h 246"/>
                <a:gd name="T6" fmla="*/ 483 w 493"/>
                <a:gd name="T7" fmla="*/ 0 h 246"/>
                <a:gd name="T8" fmla="*/ 246 w 493"/>
                <a:gd name="T9" fmla="*/ 236 h 246"/>
                <a:gd name="T10" fmla="*/ 10 w 493"/>
                <a:gd name="T11" fmla="*/ 0 h 246"/>
                <a:gd name="T12" fmla="*/ 0 w 493"/>
                <a:gd name="T13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3" h="246">
                  <a:moveTo>
                    <a:pt x="0" y="0"/>
                  </a:moveTo>
                  <a:cubicBezTo>
                    <a:pt x="0" y="136"/>
                    <a:pt x="110" y="246"/>
                    <a:pt x="246" y="246"/>
                  </a:cubicBezTo>
                  <a:cubicBezTo>
                    <a:pt x="383" y="246"/>
                    <a:pt x="493" y="136"/>
                    <a:pt x="493" y="0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82" y="130"/>
                    <a:pt x="377" y="236"/>
                    <a:pt x="246" y="236"/>
                  </a:cubicBezTo>
                  <a:cubicBezTo>
                    <a:pt x="116" y="236"/>
                    <a:pt x="11" y="13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5905613" y="4138661"/>
              <a:ext cx="2102098" cy="1052353"/>
            </a:xfrm>
            <a:custGeom>
              <a:avLst/>
              <a:gdLst>
                <a:gd name="T0" fmla="*/ 378 w 757"/>
                <a:gd name="T1" fmla="*/ 378 h 378"/>
                <a:gd name="T2" fmla="*/ 757 w 757"/>
                <a:gd name="T3" fmla="*/ 0 h 378"/>
                <a:gd name="T4" fmla="*/ 747 w 757"/>
                <a:gd name="T5" fmla="*/ 0 h 378"/>
                <a:gd name="T6" fmla="*/ 378 w 757"/>
                <a:gd name="T7" fmla="*/ 368 h 378"/>
                <a:gd name="T8" fmla="*/ 10 w 757"/>
                <a:gd name="T9" fmla="*/ 0 h 378"/>
                <a:gd name="T10" fmla="*/ 0 w 757"/>
                <a:gd name="T11" fmla="*/ 0 h 378"/>
                <a:gd name="T12" fmla="*/ 378 w 757"/>
                <a:gd name="T13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7" h="378">
                  <a:moveTo>
                    <a:pt x="378" y="378"/>
                  </a:moveTo>
                  <a:cubicBezTo>
                    <a:pt x="588" y="378"/>
                    <a:pt x="757" y="209"/>
                    <a:pt x="757" y="0"/>
                  </a:cubicBezTo>
                  <a:cubicBezTo>
                    <a:pt x="747" y="0"/>
                    <a:pt x="747" y="0"/>
                    <a:pt x="747" y="0"/>
                  </a:cubicBezTo>
                  <a:cubicBezTo>
                    <a:pt x="746" y="203"/>
                    <a:pt x="582" y="368"/>
                    <a:pt x="378" y="368"/>
                  </a:cubicBezTo>
                  <a:cubicBezTo>
                    <a:pt x="175" y="368"/>
                    <a:pt x="11" y="203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9"/>
                    <a:pt x="169" y="378"/>
                    <a:pt x="378" y="3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6019063" y="4138661"/>
              <a:ext cx="1875196" cy="937598"/>
            </a:xfrm>
            <a:custGeom>
              <a:avLst/>
              <a:gdLst>
                <a:gd name="T0" fmla="*/ 0 w 675"/>
                <a:gd name="T1" fmla="*/ 0 h 337"/>
                <a:gd name="T2" fmla="*/ 337 w 675"/>
                <a:gd name="T3" fmla="*/ 337 h 337"/>
                <a:gd name="T4" fmla="*/ 675 w 675"/>
                <a:gd name="T5" fmla="*/ 0 h 337"/>
                <a:gd name="T6" fmla="*/ 618 w 675"/>
                <a:gd name="T7" fmla="*/ 0 h 337"/>
                <a:gd name="T8" fmla="*/ 337 w 675"/>
                <a:gd name="T9" fmla="*/ 280 h 337"/>
                <a:gd name="T10" fmla="*/ 57 w 675"/>
                <a:gd name="T11" fmla="*/ 0 h 337"/>
                <a:gd name="T12" fmla="*/ 0 w 675"/>
                <a:gd name="T13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5" h="337">
                  <a:moveTo>
                    <a:pt x="0" y="0"/>
                  </a:moveTo>
                  <a:cubicBezTo>
                    <a:pt x="0" y="186"/>
                    <a:pt x="151" y="337"/>
                    <a:pt x="337" y="337"/>
                  </a:cubicBezTo>
                  <a:cubicBezTo>
                    <a:pt x="524" y="337"/>
                    <a:pt x="675" y="186"/>
                    <a:pt x="675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18" y="155"/>
                    <a:pt x="492" y="280"/>
                    <a:pt x="337" y="280"/>
                  </a:cubicBezTo>
                  <a:cubicBezTo>
                    <a:pt x="183" y="280"/>
                    <a:pt x="57" y="155"/>
                    <a:pt x="57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6905804" y="4502485"/>
              <a:ext cx="103019" cy="357304"/>
            </a:xfrm>
            <a:custGeom>
              <a:avLst/>
              <a:gdLst>
                <a:gd name="T0" fmla="*/ 37 w 37"/>
                <a:gd name="T1" fmla="*/ 34 h 128"/>
                <a:gd name="T2" fmla="*/ 22 w 37"/>
                <a:gd name="T3" fmla="*/ 34 h 128"/>
                <a:gd name="T4" fmla="*/ 22 w 37"/>
                <a:gd name="T5" fmla="*/ 94 h 128"/>
                <a:gd name="T6" fmla="*/ 36 w 37"/>
                <a:gd name="T7" fmla="*/ 111 h 128"/>
                <a:gd name="T8" fmla="*/ 18 w 37"/>
                <a:gd name="T9" fmla="*/ 128 h 128"/>
                <a:gd name="T10" fmla="*/ 1 w 37"/>
                <a:gd name="T11" fmla="*/ 111 h 128"/>
                <a:gd name="T12" fmla="*/ 15 w 37"/>
                <a:gd name="T13" fmla="*/ 94 h 128"/>
                <a:gd name="T14" fmla="*/ 15 w 37"/>
                <a:gd name="T15" fmla="*/ 34 h 128"/>
                <a:gd name="T16" fmla="*/ 0 w 37"/>
                <a:gd name="T17" fmla="*/ 34 h 128"/>
                <a:gd name="T18" fmla="*/ 18 w 37"/>
                <a:gd name="T19" fmla="*/ 0 h 128"/>
                <a:gd name="T20" fmla="*/ 37 w 37"/>
                <a:gd name="T21" fmla="*/ 3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128">
                  <a:moveTo>
                    <a:pt x="37" y="34"/>
                  </a:moveTo>
                  <a:cubicBezTo>
                    <a:pt x="22" y="34"/>
                    <a:pt x="22" y="34"/>
                    <a:pt x="22" y="34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30" y="96"/>
                    <a:pt x="36" y="103"/>
                    <a:pt x="36" y="111"/>
                  </a:cubicBezTo>
                  <a:cubicBezTo>
                    <a:pt x="36" y="120"/>
                    <a:pt x="28" y="128"/>
                    <a:pt x="18" y="128"/>
                  </a:cubicBezTo>
                  <a:cubicBezTo>
                    <a:pt x="9" y="128"/>
                    <a:pt x="1" y="120"/>
                    <a:pt x="1" y="111"/>
                  </a:cubicBezTo>
                  <a:cubicBezTo>
                    <a:pt x="1" y="103"/>
                    <a:pt x="7" y="96"/>
                    <a:pt x="15" y="9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37" y="34"/>
                    <a:pt x="37" y="34"/>
                    <a:pt x="3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20" name="Freeform 19"/>
          <p:cNvSpPr/>
          <p:nvPr/>
        </p:nvSpPr>
        <p:spPr bwMode="auto">
          <a:xfrm>
            <a:off x="6905804" y="4433398"/>
            <a:ext cx="103019" cy="526828"/>
          </a:xfrm>
          <a:custGeom>
            <a:avLst/>
            <a:gdLst>
              <a:gd name="T0" fmla="*/ 37 w 37"/>
              <a:gd name="T1" fmla="*/ 155 h 189"/>
              <a:gd name="T2" fmla="*/ 22 w 37"/>
              <a:gd name="T3" fmla="*/ 155 h 189"/>
              <a:gd name="T4" fmla="*/ 22 w 37"/>
              <a:gd name="T5" fmla="*/ 33 h 189"/>
              <a:gd name="T6" fmla="*/ 36 w 37"/>
              <a:gd name="T7" fmla="*/ 17 h 189"/>
              <a:gd name="T8" fmla="*/ 18 w 37"/>
              <a:gd name="T9" fmla="*/ 0 h 189"/>
              <a:gd name="T10" fmla="*/ 1 w 37"/>
              <a:gd name="T11" fmla="*/ 17 h 189"/>
              <a:gd name="T12" fmla="*/ 15 w 37"/>
              <a:gd name="T13" fmla="*/ 33 h 189"/>
              <a:gd name="T14" fmla="*/ 15 w 37"/>
              <a:gd name="T15" fmla="*/ 155 h 189"/>
              <a:gd name="T16" fmla="*/ 0 w 37"/>
              <a:gd name="T17" fmla="*/ 155 h 189"/>
              <a:gd name="T18" fmla="*/ 18 w 37"/>
              <a:gd name="T19" fmla="*/ 189 h 189"/>
              <a:gd name="T20" fmla="*/ 37 w 37"/>
              <a:gd name="T21" fmla="*/ 155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7" h="189">
                <a:moveTo>
                  <a:pt x="37" y="155"/>
                </a:moveTo>
                <a:cubicBezTo>
                  <a:pt x="22" y="155"/>
                  <a:pt x="22" y="155"/>
                  <a:pt x="22" y="155"/>
                </a:cubicBezTo>
                <a:cubicBezTo>
                  <a:pt x="22" y="33"/>
                  <a:pt x="22" y="33"/>
                  <a:pt x="22" y="33"/>
                </a:cubicBezTo>
                <a:cubicBezTo>
                  <a:pt x="30" y="32"/>
                  <a:pt x="36" y="25"/>
                  <a:pt x="36" y="17"/>
                </a:cubicBezTo>
                <a:cubicBezTo>
                  <a:pt x="36" y="7"/>
                  <a:pt x="28" y="0"/>
                  <a:pt x="18" y="0"/>
                </a:cubicBezTo>
                <a:cubicBezTo>
                  <a:pt x="9" y="0"/>
                  <a:pt x="1" y="7"/>
                  <a:pt x="1" y="17"/>
                </a:cubicBezTo>
                <a:cubicBezTo>
                  <a:pt x="1" y="25"/>
                  <a:pt x="7" y="32"/>
                  <a:pt x="15" y="33"/>
                </a:cubicBezTo>
                <a:cubicBezTo>
                  <a:pt x="15" y="155"/>
                  <a:pt x="15" y="155"/>
                  <a:pt x="15" y="155"/>
                </a:cubicBezTo>
                <a:cubicBezTo>
                  <a:pt x="0" y="155"/>
                  <a:pt x="0" y="155"/>
                  <a:pt x="0" y="155"/>
                </a:cubicBezTo>
                <a:cubicBezTo>
                  <a:pt x="18" y="189"/>
                  <a:pt x="18" y="189"/>
                  <a:pt x="18" y="189"/>
                </a:cubicBezTo>
                <a:cubicBezTo>
                  <a:pt x="37" y="155"/>
                  <a:pt x="37" y="155"/>
                  <a:pt x="37" y="15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21" name="Group 69"/>
          <p:cNvGrpSpPr/>
          <p:nvPr/>
        </p:nvGrpSpPr>
        <p:grpSpPr>
          <a:xfrm>
            <a:off x="7613893" y="2393895"/>
            <a:ext cx="2106010" cy="1054961"/>
            <a:chOff x="7613893" y="3083701"/>
            <a:chExt cx="2106010" cy="1054961"/>
          </a:xfrm>
        </p:grpSpPr>
        <p:sp>
          <p:nvSpPr>
            <p:cNvPr id="22" name="Freeform 20"/>
            <p:cNvSpPr/>
            <p:nvPr/>
          </p:nvSpPr>
          <p:spPr bwMode="auto">
            <a:xfrm>
              <a:off x="7980326" y="3451437"/>
              <a:ext cx="1371840" cy="687224"/>
            </a:xfrm>
            <a:custGeom>
              <a:avLst/>
              <a:gdLst>
                <a:gd name="T0" fmla="*/ 0 w 494"/>
                <a:gd name="T1" fmla="*/ 247 h 247"/>
                <a:gd name="T2" fmla="*/ 247 w 494"/>
                <a:gd name="T3" fmla="*/ 0 h 247"/>
                <a:gd name="T4" fmla="*/ 494 w 494"/>
                <a:gd name="T5" fmla="*/ 247 h 247"/>
                <a:gd name="T6" fmla="*/ 483 w 494"/>
                <a:gd name="T7" fmla="*/ 247 h 247"/>
                <a:gd name="T8" fmla="*/ 247 w 494"/>
                <a:gd name="T9" fmla="*/ 11 h 247"/>
                <a:gd name="T10" fmla="*/ 11 w 494"/>
                <a:gd name="T11" fmla="*/ 247 h 247"/>
                <a:gd name="T12" fmla="*/ 0 w 494"/>
                <a:gd name="T13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4" h="247">
                  <a:moveTo>
                    <a:pt x="0" y="247"/>
                  </a:moveTo>
                  <a:cubicBezTo>
                    <a:pt x="0" y="111"/>
                    <a:pt x="111" y="0"/>
                    <a:pt x="247" y="0"/>
                  </a:cubicBezTo>
                  <a:cubicBezTo>
                    <a:pt x="383" y="0"/>
                    <a:pt x="494" y="111"/>
                    <a:pt x="494" y="247"/>
                  </a:cubicBezTo>
                  <a:cubicBezTo>
                    <a:pt x="483" y="247"/>
                    <a:pt x="483" y="247"/>
                    <a:pt x="483" y="247"/>
                  </a:cubicBezTo>
                  <a:cubicBezTo>
                    <a:pt x="483" y="117"/>
                    <a:pt x="377" y="11"/>
                    <a:pt x="247" y="11"/>
                  </a:cubicBezTo>
                  <a:cubicBezTo>
                    <a:pt x="117" y="11"/>
                    <a:pt x="11" y="117"/>
                    <a:pt x="11" y="247"/>
                  </a:cubicBezTo>
                  <a:cubicBezTo>
                    <a:pt x="0" y="247"/>
                    <a:pt x="0" y="247"/>
                    <a:pt x="0" y="2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3" name="Freeform 21"/>
            <p:cNvSpPr/>
            <p:nvPr/>
          </p:nvSpPr>
          <p:spPr bwMode="auto">
            <a:xfrm>
              <a:off x="7613893" y="3083701"/>
              <a:ext cx="2106010" cy="1054961"/>
            </a:xfrm>
            <a:custGeom>
              <a:avLst/>
              <a:gdLst>
                <a:gd name="T0" fmla="*/ 379 w 758"/>
                <a:gd name="T1" fmla="*/ 0 h 379"/>
                <a:gd name="T2" fmla="*/ 758 w 758"/>
                <a:gd name="T3" fmla="*/ 379 h 379"/>
                <a:gd name="T4" fmla="*/ 747 w 758"/>
                <a:gd name="T5" fmla="*/ 379 h 379"/>
                <a:gd name="T6" fmla="*/ 379 w 758"/>
                <a:gd name="T7" fmla="*/ 11 h 379"/>
                <a:gd name="T8" fmla="*/ 11 w 758"/>
                <a:gd name="T9" fmla="*/ 379 h 379"/>
                <a:gd name="T10" fmla="*/ 0 w 758"/>
                <a:gd name="T11" fmla="*/ 379 h 379"/>
                <a:gd name="T12" fmla="*/ 379 w 758"/>
                <a:gd name="T13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8" h="379">
                  <a:moveTo>
                    <a:pt x="379" y="0"/>
                  </a:moveTo>
                  <a:cubicBezTo>
                    <a:pt x="588" y="0"/>
                    <a:pt x="758" y="170"/>
                    <a:pt x="758" y="379"/>
                  </a:cubicBezTo>
                  <a:cubicBezTo>
                    <a:pt x="747" y="379"/>
                    <a:pt x="747" y="379"/>
                    <a:pt x="747" y="379"/>
                  </a:cubicBezTo>
                  <a:cubicBezTo>
                    <a:pt x="747" y="176"/>
                    <a:pt x="582" y="11"/>
                    <a:pt x="379" y="11"/>
                  </a:cubicBezTo>
                  <a:cubicBezTo>
                    <a:pt x="176" y="11"/>
                    <a:pt x="11" y="176"/>
                    <a:pt x="11" y="379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0" y="170"/>
                    <a:pt x="170" y="0"/>
                    <a:pt x="3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4" name="Freeform 22"/>
            <p:cNvSpPr/>
            <p:nvPr/>
          </p:nvSpPr>
          <p:spPr bwMode="auto">
            <a:xfrm>
              <a:off x="7727344" y="3197152"/>
              <a:ext cx="1877804" cy="941510"/>
            </a:xfrm>
            <a:custGeom>
              <a:avLst/>
              <a:gdLst>
                <a:gd name="T0" fmla="*/ 0 w 676"/>
                <a:gd name="T1" fmla="*/ 338 h 338"/>
                <a:gd name="T2" fmla="*/ 338 w 676"/>
                <a:gd name="T3" fmla="*/ 0 h 338"/>
                <a:gd name="T4" fmla="*/ 676 w 676"/>
                <a:gd name="T5" fmla="*/ 338 h 338"/>
                <a:gd name="T6" fmla="*/ 619 w 676"/>
                <a:gd name="T7" fmla="*/ 338 h 338"/>
                <a:gd name="T8" fmla="*/ 338 w 676"/>
                <a:gd name="T9" fmla="*/ 57 h 338"/>
                <a:gd name="T10" fmla="*/ 57 w 676"/>
                <a:gd name="T11" fmla="*/ 338 h 338"/>
                <a:gd name="T12" fmla="*/ 0 w 676"/>
                <a:gd name="T13" fmla="*/ 33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6" h="338">
                  <a:moveTo>
                    <a:pt x="0" y="338"/>
                  </a:moveTo>
                  <a:cubicBezTo>
                    <a:pt x="0" y="151"/>
                    <a:pt x="152" y="0"/>
                    <a:pt x="338" y="0"/>
                  </a:cubicBezTo>
                  <a:cubicBezTo>
                    <a:pt x="524" y="0"/>
                    <a:pt x="676" y="151"/>
                    <a:pt x="676" y="338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19" y="183"/>
                    <a:pt x="493" y="57"/>
                    <a:pt x="338" y="57"/>
                  </a:cubicBezTo>
                  <a:cubicBezTo>
                    <a:pt x="183" y="57"/>
                    <a:pt x="57" y="183"/>
                    <a:pt x="57" y="338"/>
                  </a:cubicBezTo>
                  <a:cubicBezTo>
                    <a:pt x="0" y="338"/>
                    <a:pt x="0" y="338"/>
                    <a:pt x="0" y="3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5" name="Freeform 23"/>
            <p:cNvSpPr/>
            <p:nvPr/>
          </p:nvSpPr>
          <p:spPr bwMode="auto">
            <a:xfrm>
              <a:off x="8614084" y="3417532"/>
              <a:ext cx="105627" cy="356001"/>
            </a:xfrm>
            <a:custGeom>
              <a:avLst/>
              <a:gdLst>
                <a:gd name="T0" fmla="*/ 38 w 38"/>
                <a:gd name="T1" fmla="*/ 94 h 128"/>
                <a:gd name="T2" fmla="*/ 23 w 38"/>
                <a:gd name="T3" fmla="*/ 94 h 128"/>
                <a:gd name="T4" fmla="*/ 23 w 38"/>
                <a:gd name="T5" fmla="*/ 34 h 128"/>
                <a:gd name="T6" fmla="*/ 36 w 38"/>
                <a:gd name="T7" fmla="*/ 17 h 128"/>
                <a:gd name="T8" fmla="*/ 19 w 38"/>
                <a:gd name="T9" fmla="*/ 0 h 128"/>
                <a:gd name="T10" fmla="*/ 2 w 38"/>
                <a:gd name="T11" fmla="*/ 17 h 128"/>
                <a:gd name="T12" fmla="*/ 15 w 38"/>
                <a:gd name="T13" fmla="*/ 34 h 128"/>
                <a:gd name="T14" fmla="*/ 15 w 38"/>
                <a:gd name="T15" fmla="*/ 94 h 128"/>
                <a:gd name="T16" fmla="*/ 0 w 38"/>
                <a:gd name="T17" fmla="*/ 94 h 128"/>
                <a:gd name="T18" fmla="*/ 19 w 38"/>
                <a:gd name="T19" fmla="*/ 128 h 128"/>
                <a:gd name="T20" fmla="*/ 38 w 38"/>
                <a:gd name="T21" fmla="*/ 9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128">
                  <a:moveTo>
                    <a:pt x="38" y="94"/>
                  </a:moveTo>
                  <a:cubicBezTo>
                    <a:pt x="23" y="94"/>
                    <a:pt x="23" y="94"/>
                    <a:pt x="23" y="9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30" y="32"/>
                    <a:pt x="36" y="25"/>
                    <a:pt x="36" y="17"/>
                  </a:cubicBezTo>
                  <a:cubicBezTo>
                    <a:pt x="36" y="7"/>
                    <a:pt x="28" y="0"/>
                    <a:pt x="19" y="0"/>
                  </a:cubicBezTo>
                  <a:cubicBezTo>
                    <a:pt x="10" y="0"/>
                    <a:pt x="2" y="7"/>
                    <a:pt x="2" y="17"/>
                  </a:cubicBezTo>
                  <a:cubicBezTo>
                    <a:pt x="2" y="25"/>
                    <a:pt x="8" y="32"/>
                    <a:pt x="15" y="34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19" y="128"/>
                    <a:pt x="19" y="128"/>
                    <a:pt x="19" y="128"/>
                  </a:cubicBezTo>
                  <a:cubicBezTo>
                    <a:pt x="38" y="94"/>
                    <a:pt x="38" y="94"/>
                    <a:pt x="38" y="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26" name="Freeform 24"/>
          <p:cNvSpPr/>
          <p:nvPr/>
        </p:nvSpPr>
        <p:spPr bwMode="auto">
          <a:xfrm>
            <a:off x="8614084" y="1937484"/>
            <a:ext cx="105627" cy="525525"/>
          </a:xfrm>
          <a:custGeom>
            <a:avLst/>
            <a:gdLst>
              <a:gd name="T0" fmla="*/ 38 w 38"/>
              <a:gd name="T1" fmla="*/ 34 h 189"/>
              <a:gd name="T2" fmla="*/ 23 w 38"/>
              <a:gd name="T3" fmla="*/ 34 h 189"/>
              <a:gd name="T4" fmla="*/ 23 w 38"/>
              <a:gd name="T5" fmla="*/ 155 h 189"/>
              <a:gd name="T6" fmla="*/ 36 w 38"/>
              <a:gd name="T7" fmla="*/ 172 h 189"/>
              <a:gd name="T8" fmla="*/ 19 w 38"/>
              <a:gd name="T9" fmla="*/ 189 h 189"/>
              <a:gd name="T10" fmla="*/ 2 w 38"/>
              <a:gd name="T11" fmla="*/ 172 h 189"/>
              <a:gd name="T12" fmla="*/ 15 w 38"/>
              <a:gd name="T13" fmla="*/ 155 h 189"/>
              <a:gd name="T14" fmla="*/ 15 w 38"/>
              <a:gd name="T15" fmla="*/ 34 h 189"/>
              <a:gd name="T16" fmla="*/ 0 w 38"/>
              <a:gd name="T17" fmla="*/ 34 h 189"/>
              <a:gd name="T18" fmla="*/ 19 w 38"/>
              <a:gd name="T19" fmla="*/ 0 h 189"/>
              <a:gd name="T20" fmla="*/ 38 w 38"/>
              <a:gd name="T21" fmla="*/ 34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" h="189">
                <a:moveTo>
                  <a:pt x="38" y="34"/>
                </a:moveTo>
                <a:cubicBezTo>
                  <a:pt x="23" y="34"/>
                  <a:pt x="23" y="34"/>
                  <a:pt x="23" y="34"/>
                </a:cubicBezTo>
                <a:cubicBezTo>
                  <a:pt x="23" y="155"/>
                  <a:pt x="23" y="155"/>
                  <a:pt x="23" y="155"/>
                </a:cubicBezTo>
                <a:cubicBezTo>
                  <a:pt x="30" y="157"/>
                  <a:pt x="36" y="164"/>
                  <a:pt x="36" y="172"/>
                </a:cubicBezTo>
                <a:cubicBezTo>
                  <a:pt x="36" y="182"/>
                  <a:pt x="28" y="189"/>
                  <a:pt x="19" y="189"/>
                </a:cubicBezTo>
                <a:cubicBezTo>
                  <a:pt x="10" y="189"/>
                  <a:pt x="2" y="182"/>
                  <a:pt x="2" y="172"/>
                </a:cubicBezTo>
                <a:cubicBezTo>
                  <a:pt x="2" y="164"/>
                  <a:pt x="8" y="157"/>
                  <a:pt x="15" y="155"/>
                </a:cubicBezTo>
                <a:cubicBezTo>
                  <a:pt x="15" y="34"/>
                  <a:pt x="15" y="34"/>
                  <a:pt x="15" y="34"/>
                </a:cubicBezTo>
                <a:cubicBezTo>
                  <a:pt x="0" y="34"/>
                  <a:pt x="0" y="34"/>
                  <a:pt x="0" y="34"/>
                </a:cubicBezTo>
                <a:cubicBezTo>
                  <a:pt x="19" y="0"/>
                  <a:pt x="19" y="0"/>
                  <a:pt x="19" y="0"/>
                </a:cubicBezTo>
                <a:cubicBezTo>
                  <a:pt x="38" y="34"/>
                  <a:pt x="38" y="34"/>
                  <a:pt x="38" y="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7" name="Freeform 25"/>
          <p:cNvSpPr/>
          <p:nvPr/>
        </p:nvSpPr>
        <p:spPr bwMode="auto">
          <a:xfrm>
            <a:off x="2483836" y="2393895"/>
            <a:ext cx="2104706" cy="1054961"/>
          </a:xfrm>
          <a:custGeom>
            <a:avLst/>
            <a:gdLst>
              <a:gd name="T0" fmla="*/ 758 w 758"/>
              <a:gd name="T1" fmla="*/ 379 h 379"/>
              <a:gd name="T2" fmla="*/ 379 w 758"/>
              <a:gd name="T3" fmla="*/ 0 h 379"/>
              <a:gd name="T4" fmla="*/ 0 w 758"/>
              <a:gd name="T5" fmla="*/ 379 h 379"/>
              <a:gd name="T6" fmla="*/ 143 w 758"/>
              <a:gd name="T7" fmla="*/ 379 h 379"/>
              <a:gd name="T8" fmla="*/ 379 w 758"/>
              <a:gd name="T9" fmla="*/ 143 h 379"/>
              <a:gd name="T10" fmla="*/ 615 w 758"/>
              <a:gd name="T11" fmla="*/ 379 h 379"/>
              <a:gd name="T12" fmla="*/ 758 w 758"/>
              <a:gd name="T13" fmla="*/ 379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8" h="379">
                <a:moveTo>
                  <a:pt x="758" y="379"/>
                </a:moveTo>
                <a:cubicBezTo>
                  <a:pt x="758" y="170"/>
                  <a:pt x="588" y="0"/>
                  <a:pt x="379" y="0"/>
                </a:cubicBezTo>
                <a:cubicBezTo>
                  <a:pt x="170" y="0"/>
                  <a:pt x="0" y="170"/>
                  <a:pt x="0" y="379"/>
                </a:cubicBezTo>
                <a:cubicBezTo>
                  <a:pt x="143" y="379"/>
                  <a:pt x="143" y="379"/>
                  <a:pt x="143" y="379"/>
                </a:cubicBezTo>
                <a:cubicBezTo>
                  <a:pt x="143" y="249"/>
                  <a:pt x="249" y="143"/>
                  <a:pt x="379" y="143"/>
                </a:cubicBezTo>
                <a:cubicBezTo>
                  <a:pt x="510" y="143"/>
                  <a:pt x="615" y="249"/>
                  <a:pt x="615" y="379"/>
                </a:cubicBezTo>
                <a:cubicBezTo>
                  <a:pt x="758" y="379"/>
                  <a:pt x="758" y="379"/>
                  <a:pt x="758" y="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8" name="Freeform 26"/>
          <p:cNvSpPr/>
          <p:nvPr/>
        </p:nvSpPr>
        <p:spPr bwMode="auto">
          <a:xfrm>
            <a:off x="7613893" y="3448855"/>
            <a:ext cx="2106010" cy="1054961"/>
          </a:xfrm>
          <a:custGeom>
            <a:avLst/>
            <a:gdLst>
              <a:gd name="T0" fmla="*/ 758 w 758"/>
              <a:gd name="T1" fmla="*/ 0 h 379"/>
              <a:gd name="T2" fmla="*/ 379 w 758"/>
              <a:gd name="T3" fmla="*/ 379 h 379"/>
              <a:gd name="T4" fmla="*/ 0 w 758"/>
              <a:gd name="T5" fmla="*/ 0 h 379"/>
              <a:gd name="T6" fmla="*/ 143 w 758"/>
              <a:gd name="T7" fmla="*/ 0 h 379"/>
              <a:gd name="T8" fmla="*/ 379 w 758"/>
              <a:gd name="T9" fmla="*/ 236 h 379"/>
              <a:gd name="T10" fmla="*/ 615 w 758"/>
              <a:gd name="T11" fmla="*/ 0 h 379"/>
              <a:gd name="T12" fmla="*/ 758 w 758"/>
              <a:gd name="T13" fmla="*/ 0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8" h="379">
                <a:moveTo>
                  <a:pt x="758" y="0"/>
                </a:moveTo>
                <a:cubicBezTo>
                  <a:pt x="758" y="209"/>
                  <a:pt x="588" y="379"/>
                  <a:pt x="379" y="379"/>
                </a:cubicBezTo>
                <a:cubicBezTo>
                  <a:pt x="170" y="379"/>
                  <a:pt x="0" y="209"/>
                  <a:pt x="0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3" y="130"/>
                  <a:pt x="248" y="236"/>
                  <a:pt x="379" y="236"/>
                </a:cubicBezTo>
                <a:cubicBezTo>
                  <a:pt x="509" y="236"/>
                  <a:pt x="615" y="130"/>
                  <a:pt x="615" y="0"/>
                </a:cubicBezTo>
                <a:cubicBezTo>
                  <a:pt x="758" y="0"/>
                  <a:pt x="758" y="0"/>
                  <a:pt x="7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9" name="Freeform 27"/>
          <p:cNvSpPr/>
          <p:nvPr/>
        </p:nvSpPr>
        <p:spPr bwMode="auto">
          <a:xfrm>
            <a:off x="5905613" y="2393895"/>
            <a:ext cx="2102098" cy="1054961"/>
          </a:xfrm>
          <a:custGeom>
            <a:avLst/>
            <a:gdLst>
              <a:gd name="T0" fmla="*/ 757 w 757"/>
              <a:gd name="T1" fmla="*/ 379 h 379"/>
              <a:gd name="T2" fmla="*/ 378 w 757"/>
              <a:gd name="T3" fmla="*/ 0 h 379"/>
              <a:gd name="T4" fmla="*/ 0 w 757"/>
              <a:gd name="T5" fmla="*/ 379 h 379"/>
              <a:gd name="T6" fmla="*/ 142 w 757"/>
              <a:gd name="T7" fmla="*/ 379 h 379"/>
              <a:gd name="T8" fmla="*/ 378 w 757"/>
              <a:gd name="T9" fmla="*/ 143 h 379"/>
              <a:gd name="T10" fmla="*/ 615 w 757"/>
              <a:gd name="T11" fmla="*/ 379 h 379"/>
              <a:gd name="T12" fmla="*/ 757 w 757"/>
              <a:gd name="T13" fmla="*/ 379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7" h="379">
                <a:moveTo>
                  <a:pt x="757" y="379"/>
                </a:moveTo>
                <a:cubicBezTo>
                  <a:pt x="757" y="170"/>
                  <a:pt x="588" y="0"/>
                  <a:pt x="378" y="0"/>
                </a:cubicBezTo>
                <a:cubicBezTo>
                  <a:pt x="169" y="0"/>
                  <a:pt x="0" y="170"/>
                  <a:pt x="0" y="379"/>
                </a:cubicBezTo>
                <a:cubicBezTo>
                  <a:pt x="142" y="379"/>
                  <a:pt x="142" y="379"/>
                  <a:pt x="142" y="379"/>
                </a:cubicBezTo>
                <a:cubicBezTo>
                  <a:pt x="142" y="249"/>
                  <a:pt x="248" y="143"/>
                  <a:pt x="378" y="143"/>
                </a:cubicBezTo>
                <a:cubicBezTo>
                  <a:pt x="509" y="143"/>
                  <a:pt x="615" y="249"/>
                  <a:pt x="615" y="379"/>
                </a:cubicBezTo>
                <a:cubicBezTo>
                  <a:pt x="757" y="379"/>
                  <a:pt x="757" y="379"/>
                  <a:pt x="757" y="3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30" name="Freeform 28"/>
          <p:cNvSpPr/>
          <p:nvPr/>
        </p:nvSpPr>
        <p:spPr bwMode="auto">
          <a:xfrm>
            <a:off x="4194724" y="3448855"/>
            <a:ext cx="2104706" cy="1054961"/>
          </a:xfrm>
          <a:custGeom>
            <a:avLst/>
            <a:gdLst>
              <a:gd name="T0" fmla="*/ 758 w 758"/>
              <a:gd name="T1" fmla="*/ 0 h 379"/>
              <a:gd name="T2" fmla="*/ 379 w 758"/>
              <a:gd name="T3" fmla="*/ 379 h 379"/>
              <a:gd name="T4" fmla="*/ 0 w 758"/>
              <a:gd name="T5" fmla="*/ 0 h 379"/>
              <a:gd name="T6" fmla="*/ 142 w 758"/>
              <a:gd name="T7" fmla="*/ 0 h 379"/>
              <a:gd name="T8" fmla="*/ 379 w 758"/>
              <a:gd name="T9" fmla="*/ 236 h 379"/>
              <a:gd name="T10" fmla="*/ 615 w 758"/>
              <a:gd name="T11" fmla="*/ 0 h 379"/>
              <a:gd name="T12" fmla="*/ 758 w 758"/>
              <a:gd name="T13" fmla="*/ 0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8" h="379">
                <a:moveTo>
                  <a:pt x="758" y="0"/>
                </a:moveTo>
                <a:cubicBezTo>
                  <a:pt x="758" y="209"/>
                  <a:pt x="588" y="379"/>
                  <a:pt x="379" y="379"/>
                </a:cubicBezTo>
                <a:cubicBezTo>
                  <a:pt x="169" y="379"/>
                  <a:pt x="0" y="209"/>
                  <a:pt x="0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42" y="130"/>
                  <a:pt x="248" y="236"/>
                  <a:pt x="379" y="236"/>
                </a:cubicBezTo>
                <a:cubicBezTo>
                  <a:pt x="509" y="236"/>
                  <a:pt x="615" y="130"/>
                  <a:pt x="615" y="0"/>
                </a:cubicBezTo>
                <a:cubicBezTo>
                  <a:pt x="758" y="0"/>
                  <a:pt x="758" y="0"/>
                  <a:pt x="75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31" name="Group 70"/>
          <p:cNvGrpSpPr/>
          <p:nvPr/>
        </p:nvGrpSpPr>
        <p:grpSpPr>
          <a:xfrm>
            <a:off x="9346950" y="2163082"/>
            <a:ext cx="938902" cy="2563723"/>
            <a:chOff x="9346950" y="2852888"/>
            <a:chExt cx="938902" cy="2563723"/>
          </a:xfrm>
        </p:grpSpPr>
        <p:sp>
          <p:nvSpPr>
            <p:cNvPr id="32" name="Freeform 29"/>
            <p:cNvSpPr/>
            <p:nvPr/>
          </p:nvSpPr>
          <p:spPr bwMode="auto">
            <a:xfrm>
              <a:off x="9346950" y="2852888"/>
              <a:ext cx="938902" cy="2563723"/>
            </a:xfrm>
            <a:custGeom>
              <a:avLst/>
              <a:gdLst>
                <a:gd name="T0" fmla="*/ 54 w 338"/>
                <a:gd name="T1" fmla="*/ 37 h 921"/>
                <a:gd name="T2" fmla="*/ 54 w 338"/>
                <a:gd name="T3" fmla="*/ 884 h 921"/>
                <a:gd name="T4" fmla="*/ 56 w 338"/>
                <a:gd name="T5" fmla="*/ 894 h 921"/>
                <a:gd name="T6" fmla="*/ 28 w 338"/>
                <a:gd name="T7" fmla="*/ 921 h 921"/>
                <a:gd name="T8" fmla="*/ 0 w 338"/>
                <a:gd name="T9" fmla="*/ 894 h 921"/>
                <a:gd name="T10" fmla="*/ 28 w 338"/>
                <a:gd name="T11" fmla="*/ 866 h 921"/>
                <a:gd name="T12" fmla="*/ 51 w 338"/>
                <a:gd name="T13" fmla="*/ 877 h 921"/>
                <a:gd name="T14" fmla="*/ 51 w 338"/>
                <a:gd name="T15" fmla="*/ 43 h 921"/>
                <a:gd name="T16" fmla="*/ 28 w 338"/>
                <a:gd name="T17" fmla="*/ 55 h 921"/>
                <a:gd name="T18" fmla="*/ 0 w 338"/>
                <a:gd name="T19" fmla="*/ 27 h 921"/>
                <a:gd name="T20" fmla="*/ 28 w 338"/>
                <a:gd name="T21" fmla="*/ 0 h 921"/>
                <a:gd name="T22" fmla="*/ 56 w 338"/>
                <a:gd name="T23" fmla="*/ 27 h 921"/>
                <a:gd name="T24" fmla="*/ 54 w 338"/>
                <a:gd name="T25" fmla="*/ 37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8" h="921">
                  <a:moveTo>
                    <a:pt x="54" y="37"/>
                  </a:moveTo>
                  <a:cubicBezTo>
                    <a:pt x="336" y="244"/>
                    <a:pt x="338" y="676"/>
                    <a:pt x="54" y="884"/>
                  </a:cubicBezTo>
                  <a:cubicBezTo>
                    <a:pt x="55" y="887"/>
                    <a:pt x="56" y="890"/>
                    <a:pt x="56" y="894"/>
                  </a:cubicBezTo>
                  <a:cubicBezTo>
                    <a:pt x="56" y="909"/>
                    <a:pt x="43" y="921"/>
                    <a:pt x="28" y="921"/>
                  </a:cubicBezTo>
                  <a:cubicBezTo>
                    <a:pt x="12" y="921"/>
                    <a:pt x="0" y="909"/>
                    <a:pt x="0" y="894"/>
                  </a:cubicBezTo>
                  <a:cubicBezTo>
                    <a:pt x="0" y="878"/>
                    <a:pt x="12" y="866"/>
                    <a:pt x="28" y="866"/>
                  </a:cubicBezTo>
                  <a:cubicBezTo>
                    <a:pt x="37" y="866"/>
                    <a:pt x="46" y="870"/>
                    <a:pt x="51" y="877"/>
                  </a:cubicBezTo>
                  <a:cubicBezTo>
                    <a:pt x="329" y="672"/>
                    <a:pt x="328" y="248"/>
                    <a:pt x="51" y="43"/>
                  </a:cubicBezTo>
                  <a:cubicBezTo>
                    <a:pt x="46" y="51"/>
                    <a:pt x="37" y="55"/>
                    <a:pt x="28" y="55"/>
                  </a:cubicBezTo>
                  <a:cubicBezTo>
                    <a:pt x="12" y="55"/>
                    <a:pt x="0" y="43"/>
                    <a:pt x="0" y="27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43" y="0"/>
                    <a:pt x="56" y="12"/>
                    <a:pt x="56" y="27"/>
                  </a:cubicBezTo>
                  <a:cubicBezTo>
                    <a:pt x="56" y="31"/>
                    <a:pt x="55" y="34"/>
                    <a:pt x="54" y="3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3" name="Oval 30"/>
            <p:cNvSpPr>
              <a:spLocks noChangeArrowheads="1"/>
            </p:cNvSpPr>
            <p:nvPr/>
          </p:nvSpPr>
          <p:spPr bwMode="auto">
            <a:xfrm>
              <a:off x="10000270" y="4057812"/>
              <a:ext cx="155180" cy="1551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4" name="Group 71"/>
          <p:cNvGrpSpPr/>
          <p:nvPr/>
        </p:nvGrpSpPr>
        <p:grpSpPr>
          <a:xfrm>
            <a:off x="1906150" y="2163082"/>
            <a:ext cx="938902" cy="2563723"/>
            <a:chOff x="1906150" y="2852888"/>
            <a:chExt cx="938902" cy="2563723"/>
          </a:xfrm>
        </p:grpSpPr>
        <p:sp>
          <p:nvSpPr>
            <p:cNvPr id="35" name="Freeform 32"/>
            <p:cNvSpPr/>
            <p:nvPr/>
          </p:nvSpPr>
          <p:spPr bwMode="auto">
            <a:xfrm>
              <a:off x="1906150" y="2852888"/>
              <a:ext cx="938902" cy="2563723"/>
            </a:xfrm>
            <a:custGeom>
              <a:avLst/>
              <a:gdLst>
                <a:gd name="T0" fmla="*/ 284 w 338"/>
                <a:gd name="T1" fmla="*/ 37 h 921"/>
                <a:gd name="T2" fmla="*/ 284 w 338"/>
                <a:gd name="T3" fmla="*/ 884 h 921"/>
                <a:gd name="T4" fmla="*/ 282 w 338"/>
                <a:gd name="T5" fmla="*/ 894 h 921"/>
                <a:gd name="T6" fmla="*/ 310 w 338"/>
                <a:gd name="T7" fmla="*/ 921 h 921"/>
                <a:gd name="T8" fmla="*/ 338 w 338"/>
                <a:gd name="T9" fmla="*/ 894 h 921"/>
                <a:gd name="T10" fmla="*/ 310 w 338"/>
                <a:gd name="T11" fmla="*/ 866 h 921"/>
                <a:gd name="T12" fmla="*/ 287 w 338"/>
                <a:gd name="T13" fmla="*/ 877 h 921"/>
                <a:gd name="T14" fmla="*/ 287 w 338"/>
                <a:gd name="T15" fmla="*/ 43 h 921"/>
                <a:gd name="T16" fmla="*/ 310 w 338"/>
                <a:gd name="T17" fmla="*/ 55 h 921"/>
                <a:gd name="T18" fmla="*/ 338 w 338"/>
                <a:gd name="T19" fmla="*/ 27 h 921"/>
                <a:gd name="T20" fmla="*/ 310 w 338"/>
                <a:gd name="T21" fmla="*/ 0 h 921"/>
                <a:gd name="T22" fmla="*/ 282 w 338"/>
                <a:gd name="T23" fmla="*/ 27 h 921"/>
                <a:gd name="T24" fmla="*/ 284 w 338"/>
                <a:gd name="T25" fmla="*/ 37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8" h="921">
                  <a:moveTo>
                    <a:pt x="284" y="37"/>
                  </a:moveTo>
                  <a:cubicBezTo>
                    <a:pt x="2" y="244"/>
                    <a:pt x="0" y="676"/>
                    <a:pt x="284" y="884"/>
                  </a:cubicBezTo>
                  <a:cubicBezTo>
                    <a:pt x="283" y="887"/>
                    <a:pt x="282" y="890"/>
                    <a:pt x="282" y="894"/>
                  </a:cubicBezTo>
                  <a:cubicBezTo>
                    <a:pt x="282" y="909"/>
                    <a:pt x="295" y="921"/>
                    <a:pt x="310" y="921"/>
                  </a:cubicBezTo>
                  <a:cubicBezTo>
                    <a:pt x="325" y="921"/>
                    <a:pt x="338" y="909"/>
                    <a:pt x="338" y="894"/>
                  </a:cubicBezTo>
                  <a:cubicBezTo>
                    <a:pt x="338" y="878"/>
                    <a:pt x="325" y="866"/>
                    <a:pt x="310" y="866"/>
                  </a:cubicBezTo>
                  <a:cubicBezTo>
                    <a:pt x="301" y="866"/>
                    <a:pt x="292" y="870"/>
                    <a:pt x="287" y="877"/>
                  </a:cubicBezTo>
                  <a:cubicBezTo>
                    <a:pt x="9" y="672"/>
                    <a:pt x="10" y="248"/>
                    <a:pt x="287" y="43"/>
                  </a:cubicBezTo>
                  <a:cubicBezTo>
                    <a:pt x="292" y="51"/>
                    <a:pt x="301" y="55"/>
                    <a:pt x="310" y="55"/>
                  </a:cubicBezTo>
                  <a:cubicBezTo>
                    <a:pt x="325" y="55"/>
                    <a:pt x="338" y="43"/>
                    <a:pt x="338" y="27"/>
                  </a:cubicBezTo>
                  <a:cubicBezTo>
                    <a:pt x="338" y="12"/>
                    <a:pt x="325" y="0"/>
                    <a:pt x="310" y="0"/>
                  </a:cubicBezTo>
                  <a:cubicBezTo>
                    <a:pt x="295" y="0"/>
                    <a:pt x="282" y="12"/>
                    <a:pt x="282" y="27"/>
                  </a:cubicBezTo>
                  <a:cubicBezTo>
                    <a:pt x="282" y="31"/>
                    <a:pt x="283" y="34"/>
                    <a:pt x="284" y="3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6" name="Oval 33"/>
            <p:cNvSpPr>
              <a:spLocks noChangeArrowheads="1"/>
            </p:cNvSpPr>
            <p:nvPr/>
          </p:nvSpPr>
          <p:spPr bwMode="auto">
            <a:xfrm>
              <a:off x="2036553" y="4057812"/>
              <a:ext cx="152572" cy="1551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37" name="Inhaltsplatzhalter 4"/>
          <p:cNvSpPr txBox="1"/>
          <p:nvPr/>
        </p:nvSpPr>
        <p:spPr>
          <a:xfrm>
            <a:off x="2328532" y="5071566"/>
            <a:ext cx="2423772" cy="86177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2000" b="1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  <a:t>单机输入内容</a:t>
            </a:r>
            <a:br>
              <a:rPr lang="en-US" sz="2800" b="1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</a:b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单击输入你需要的内容，单击输入你需要的内容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8" name="Inhaltsplatzhalter 4"/>
          <p:cNvSpPr txBox="1"/>
          <p:nvPr/>
        </p:nvSpPr>
        <p:spPr>
          <a:xfrm>
            <a:off x="4028925" y="1300298"/>
            <a:ext cx="2423772" cy="86177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2000" b="1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单机输入内容</a:t>
            </a:r>
            <a:br>
              <a:rPr lang="en-US" sz="1600" b="1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</a:b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单击输入你需要的内容，单击输入你需要的内容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9" name="Inhaltsplatzhalter 4"/>
          <p:cNvSpPr txBox="1"/>
          <p:nvPr/>
        </p:nvSpPr>
        <p:spPr>
          <a:xfrm>
            <a:off x="5762963" y="5042587"/>
            <a:ext cx="2423772" cy="86177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2000" b="1" dirty="0">
                <a:solidFill>
                  <a:schemeClr val="accent3"/>
                </a:solidFill>
                <a:latin typeface="+mn-lt"/>
                <a:cs typeface="+mn-ea"/>
                <a:sym typeface="+mn-lt"/>
              </a:rPr>
              <a:t>单机输入内容</a:t>
            </a:r>
            <a:br>
              <a:rPr lang="en-US" sz="1600" b="1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</a:b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单击输入你需要的内容，单击输入你需要的内容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0" name="Inhaltsplatzhalter 4"/>
          <p:cNvSpPr txBox="1"/>
          <p:nvPr/>
        </p:nvSpPr>
        <p:spPr>
          <a:xfrm>
            <a:off x="7444504" y="1288239"/>
            <a:ext cx="2423772" cy="86177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2000" b="1" dirty="0">
                <a:solidFill>
                  <a:schemeClr val="accent4"/>
                </a:solidFill>
                <a:latin typeface="+mn-lt"/>
                <a:cs typeface="+mn-ea"/>
                <a:sym typeface="+mn-lt"/>
              </a:rPr>
              <a:t>单机输入内容</a:t>
            </a:r>
            <a:br>
              <a:rPr lang="en-US" sz="1600" b="1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</a:b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单击输入你需要的内容，单击输入你需要的内容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41" name="Group 44"/>
          <p:cNvGrpSpPr/>
          <p:nvPr/>
        </p:nvGrpSpPr>
        <p:grpSpPr>
          <a:xfrm>
            <a:off x="4949541" y="3150135"/>
            <a:ext cx="607698" cy="680228"/>
            <a:chOff x="3471863" y="1916113"/>
            <a:chExt cx="492125" cy="55086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2" name="Freeform 70"/>
            <p:cNvSpPr>
              <a:spLocks noEditPoints="1"/>
            </p:cNvSpPr>
            <p:nvPr/>
          </p:nvSpPr>
          <p:spPr bwMode="auto">
            <a:xfrm>
              <a:off x="3633788" y="1916113"/>
              <a:ext cx="330200" cy="330200"/>
            </a:xfrm>
            <a:custGeom>
              <a:avLst/>
              <a:gdLst>
                <a:gd name="T0" fmla="*/ 958 w 2077"/>
                <a:gd name="T1" fmla="*/ 277 h 2076"/>
                <a:gd name="T2" fmla="*/ 796 w 2077"/>
                <a:gd name="T3" fmla="*/ 377 h 2076"/>
                <a:gd name="T4" fmla="*/ 576 w 2077"/>
                <a:gd name="T5" fmla="*/ 455 h 2076"/>
                <a:gd name="T6" fmla="*/ 456 w 2077"/>
                <a:gd name="T7" fmla="*/ 350 h 2076"/>
                <a:gd name="T8" fmla="*/ 457 w 2077"/>
                <a:gd name="T9" fmla="*/ 573 h 2076"/>
                <a:gd name="T10" fmla="*/ 379 w 2077"/>
                <a:gd name="T11" fmla="*/ 793 h 2076"/>
                <a:gd name="T12" fmla="*/ 281 w 2077"/>
                <a:gd name="T13" fmla="*/ 955 h 2076"/>
                <a:gd name="T14" fmla="*/ 142 w 2077"/>
                <a:gd name="T15" fmla="*/ 1105 h 2076"/>
                <a:gd name="T16" fmla="*/ 300 w 2077"/>
                <a:gd name="T17" fmla="*/ 1120 h 2076"/>
                <a:gd name="T18" fmla="*/ 400 w 2077"/>
                <a:gd name="T19" fmla="*/ 1331 h 2076"/>
                <a:gd name="T20" fmla="*/ 446 w 2077"/>
                <a:gd name="T21" fmla="*/ 1515 h 2076"/>
                <a:gd name="T22" fmla="*/ 459 w 2077"/>
                <a:gd name="T23" fmla="*/ 1723 h 2076"/>
                <a:gd name="T24" fmla="*/ 591 w 2077"/>
                <a:gd name="T25" fmla="*/ 1612 h 2076"/>
                <a:gd name="T26" fmla="*/ 846 w 2077"/>
                <a:gd name="T27" fmla="*/ 1714 h 2076"/>
                <a:gd name="T28" fmla="*/ 957 w 2077"/>
                <a:gd name="T29" fmla="*/ 1922 h 2076"/>
                <a:gd name="T30" fmla="*/ 1111 w 2077"/>
                <a:gd name="T31" fmla="*/ 1934 h 2076"/>
                <a:gd name="T32" fmla="*/ 1130 w 2077"/>
                <a:gd name="T33" fmla="*/ 1759 h 2076"/>
                <a:gd name="T34" fmla="*/ 1382 w 2077"/>
                <a:gd name="T35" fmla="*/ 1650 h 2076"/>
                <a:gd name="T36" fmla="*/ 1608 w 2077"/>
                <a:gd name="T37" fmla="*/ 1720 h 2076"/>
                <a:gd name="T38" fmla="*/ 1723 w 2077"/>
                <a:gd name="T39" fmla="*/ 1623 h 2076"/>
                <a:gd name="T40" fmla="*/ 1613 w 2077"/>
                <a:gd name="T41" fmla="*/ 1464 h 2076"/>
                <a:gd name="T42" fmla="*/ 1730 w 2077"/>
                <a:gd name="T43" fmla="*/ 1175 h 2076"/>
                <a:gd name="T44" fmla="*/ 1929 w 2077"/>
                <a:gd name="T45" fmla="*/ 1118 h 2076"/>
                <a:gd name="T46" fmla="*/ 1934 w 2077"/>
                <a:gd name="T47" fmla="*/ 962 h 2076"/>
                <a:gd name="T48" fmla="*/ 1747 w 2077"/>
                <a:gd name="T49" fmla="*/ 934 h 2076"/>
                <a:gd name="T50" fmla="*/ 1624 w 2077"/>
                <a:gd name="T51" fmla="*/ 648 h 2076"/>
                <a:gd name="T52" fmla="*/ 1728 w 2077"/>
                <a:gd name="T53" fmla="*/ 463 h 2076"/>
                <a:gd name="T54" fmla="*/ 1616 w 2077"/>
                <a:gd name="T55" fmla="*/ 350 h 2076"/>
                <a:gd name="T56" fmla="*/ 1449 w 2077"/>
                <a:gd name="T57" fmla="*/ 461 h 2076"/>
                <a:gd name="T58" fmla="*/ 1159 w 2077"/>
                <a:gd name="T59" fmla="*/ 341 h 2076"/>
                <a:gd name="T60" fmla="*/ 1119 w 2077"/>
                <a:gd name="T61" fmla="*/ 145 h 2076"/>
                <a:gd name="T62" fmla="*/ 1139 w 2077"/>
                <a:gd name="T63" fmla="*/ 3 h 2076"/>
                <a:gd name="T64" fmla="*/ 1260 w 2077"/>
                <a:gd name="T65" fmla="*/ 152 h 2076"/>
                <a:gd name="T66" fmla="*/ 1547 w 2077"/>
                <a:gd name="T67" fmla="*/ 227 h 2076"/>
                <a:gd name="T68" fmla="*/ 1705 w 2077"/>
                <a:gd name="T69" fmla="*/ 239 h 2076"/>
                <a:gd name="T70" fmla="*/ 1866 w 2077"/>
                <a:gd name="T71" fmla="*/ 474 h 2076"/>
                <a:gd name="T72" fmla="*/ 1819 w 2077"/>
                <a:gd name="T73" fmla="*/ 714 h 2076"/>
                <a:gd name="T74" fmla="*/ 2032 w 2077"/>
                <a:gd name="T75" fmla="*/ 861 h 2076"/>
                <a:gd name="T76" fmla="*/ 2065 w 2077"/>
                <a:gd name="T77" fmla="*/ 1165 h 2076"/>
                <a:gd name="T78" fmla="*/ 1925 w 2077"/>
                <a:gd name="T79" fmla="*/ 1259 h 2076"/>
                <a:gd name="T80" fmla="*/ 1852 w 2077"/>
                <a:gd name="T81" fmla="*/ 1551 h 2076"/>
                <a:gd name="T82" fmla="*/ 1821 w 2077"/>
                <a:gd name="T83" fmla="*/ 1722 h 2076"/>
                <a:gd name="T84" fmla="*/ 1592 w 2077"/>
                <a:gd name="T85" fmla="*/ 1863 h 2076"/>
                <a:gd name="T86" fmla="*/ 1361 w 2077"/>
                <a:gd name="T87" fmla="*/ 1818 h 2076"/>
                <a:gd name="T88" fmla="*/ 1216 w 2077"/>
                <a:gd name="T89" fmla="*/ 2031 h 2076"/>
                <a:gd name="T90" fmla="*/ 910 w 2077"/>
                <a:gd name="T91" fmla="*/ 2064 h 2076"/>
                <a:gd name="T92" fmla="*/ 817 w 2077"/>
                <a:gd name="T93" fmla="*/ 1852 h 2076"/>
                <a:gd name="T94" fmla="*/ 508 w 2077"/>
                <a:gd name="T95" fmla="*/ 1857 h 2076"/>
                <a:gd name="T96" fmla="*/ 354 w 2077"/>
                <a:gd name="T97" fmla="*/ 1820 h 2076"/>
                <a:gd name="T98" fmla="*/ 216 w 2077"/>
                <a:gd name="T99" fmla="*/ 1577 h 2076"/>
                <a:gd name="T100" fmla="*/ 240 w 2077"/>
                <a:gd name="T101" fmla="*/ 1311 h 2076"/>
                <a:gd name="T102" fmla="*/ 26 w 2077"/>
                <a:gd name="T103" fmla="*/ 1192 h 2076"/>
                <a:gd name="T104" fmla="*/ 26 w 2077"/>
                <a:gd name="T105" fmla="*/ 884 h 2076"/>
                <a:gd name="T106" fmla="*/ 246 w 2077"/>
                <a:gd name="T107" fmla="*/ 748 h 2076"/>
                <a:gd name="T108" fmla="*/ 211 w 2077"/>
                <a:gd name="T109" fmla="*/ 474 h 2076"/>
                <a:gd name="T110" fmla="*/ 372 w 2077"/>
                <a:gd name="T111" fmla="*/ 239 h 2076"/>
                <a:gd name="T112" fmla="*/ 530 w 2077"/>
                <a:gd name="T113" fmla="*/ 227 h 2076"/>
                <a:gd name="T114" fmla="*/ 817 w 2077"/>
                <a:gd name="T115" fmla="*/ 224 h 2076"/>
                <a:gd name="T116" fmla="*/ 910 w 2077"/>
                <a:gd name="T117" fmla="*/ 12 h 2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77" h="2076">
                  <a:moveTo>
                    <a:pt x="971" y="140"/>
                  </a:moveTo>
                  <a:lnTo>
                    <a:pt x="967" y="140"/>
                  </a:lnTo>
                  <a:lnTo>
                    <a:pt x="964" y="142"/>
                  </a:lnTo>
                  <a:lnTo>
                    <a:pt x="961" y="145"/>
                  </a:lnTo>
                  <a:lnTo>
                    <a:pt x="959" y="149"/>
                  </a:lnTo>
                  <a:lnTo>
                    <a:pt x="958" y="152"/>
                  </a:lnTo>
                  <a:lnTo>
                    <a:pt x="958" y="277"/>
                  </a:lnTo>
                  <a:lnTo>
                    <a:pt x="956" y="296"/>
                  </a:lnTo>
                  <a:lnTo>
                    <a:pt x="948" y="314"/>
                  </a:lnTo>
                  <a:lnTo>
                    <a:pt x="936" y="329"/>
                  </a:lnTo>
                  <a:lnTo>
                    <a:pt x="920" y="340"/>
                  </a:lnTo>
                  <a:lnTo>
                    <a:pt x="902" y="346"/>
                  </a:lnTo>
                  <a:lnTo>
                    <a:pt x="849" y="360"/>
                  </a:lnTo>
                  <a:lnTo>
                    <a:pt x="796" y="377"/>
                  </a:lnTo>
                  <a:lnTo>
                    <a:pt x="745" y="397"/>
                  </a:lnTo>
                  <a:lnTo>
                    <a:pt x="697" y="422"/>
                  </a:lnTo>
                  <a:lnTo>
                    <a:pt x="649" y="451"/>
                  </a:lnTo>
                  <a:lnTo>
                    <a:pt x="631" y="460"/>
                  </a:lnTo>
                  <a:lnTo>
                    <a:pt x="612" y="463"/>
                  </a:lnTo>
                  <a:lnTo>
                    <a:pt x="594" y="461"/>
                  </a:lnTo>
                  <a:lnTo>
                    <a:pt x="576" y="455"/>
                  </a:lnTo>
                  <a:lnTo>
                    <a:pt x="561" y="443"/>
                  </a:lnTo>
                  <a:lnTo>
                    <a:pt x="471" y="352"/>
                  </a:lnTo>
                  <a:lnTo>
                    <a:pt x="468" y="350"/>
                  </a:lnTo>
                  <a:lnTo>
                    <a:pt x="465" y="349"/>
                  </a:lnTo>
                  <a:lnTo>
                    <a:pt x="462" y="349"/>
                  </a:lnTo>
                  <a:lnTo>
                    <a:pt x="459" y="349"/>
                  </a:lnTo>
                  <a:lnTo>
                    <a:pt x="456" y="350"/>
                  </a:lnTo>
                  <a:lnTo>
                    <a:pt x="453" y="352"/>
                  </a:lnTo>
                  <a:lnTo>
                    <a:pt x="356" y="450"/>
                  </a:lnTo>
                  <a:lnTo>
                    <a:pt x="353" y="456"/>
                  </a:lnTo>
                  <a:lnTo>
                    <a:pt x="353" y="462"/>
                  </a:lnTo>
                  <a:lnTo>
                    <a:pt x="356" y="467"/>
                  </a:lnTo>
                  <a:lnTo>
                    <a:pt x="446" y="557"/>
                  </a:lnTo>
                  <a:lnTo>
                    <a:pt x="457" y="573"/>
                  </a:lnTo>
                  <a:lnTo>
                    <a:pt x="465" y="591"/>
                  </a:lnTo>
                  <a:lnTo>
                    <a:pt x="466" y="610"/>
                  </a:lnTo>
                  <a:lnTo>
                    <a:pt x="462" y="629"/>
                  </a:lnTo>
                  <a:lnTo>
                    <a:pt x="454" y="645"/>
                  </a:lnTo>
                  <a:lnTo>
                    <a:pt x="425" y="693"/>
                  </a:lnTo>
                  <a:lnTo>
                    <a:pt x="400" y="742"/>
                  </a:lnTo>
                  <a:lnTo>
                    <a:pt x="379" y="793"/>
                  </a:lnTo>
                  <a:lnTo>
                    <a:pt x="362" y="845"/>
                  </a:lnTo>
                  <a:lnTo>
                    <a:pt x="350" y="899"/>
                  </a:lnTo>
                  <a:lnTo>
                    <a:pt x="343" y="918"/>
                  </a:lnTo>
                  <a:lnTo>
                    <a:pt x="332" y="933"/>
                  </a:lnTo>
                  <a:lnTo>
                    <a:pt x="317" y="945"/>
                  </a:lnTo>
                  <a:lnTo>
                    <a:pt x="300" y="952"/>
                  </a:lnTo>
                  <a:lnTo>
                    <a:pt x="281" y="955"/>
                  </a:lnTo>
                  <a:lnTo>
                    <a:pt x="153" y="955"/>
                  </a:lnTo>
                  <a:lnTo>
                    <a:pt x="150" y="955"/>
                  </a:lnTo>
                  <a:lnTo>
                    <a:pt x="147" y="958"/>
                  </a:lnTo>
                  <a:lnTo>
                    <a:pt x="144" y="961"/>
                  </a:lnTo>
                  <a:lnTo>
                    <a:pt x="143" y="964"/>
                  </a:lnTo>
                  <a:lnTo>
                    <a:pt x="142" y="967"/>
                  </a:lnTo>
                  <a:lnTo>
                    <a:pt x="142" y="1105"/>
                  </a:lnTo>
                  <a:lnTo>
                    <a:pt x="143" y="1109"/>
                  </a:lnTo>
                  <a:lnTo>
                    <a:pt x="144" y="1113"/>
                  </a:lnTo>
                  <a:lnTo>
                    <a:pt x="147" y="1115"/>
                  </a:lnTo>
                  <a:lnTo>
                    <a:pt x="150" y="1117"/>
                  </a:lnTo>
                  <a:lnTo>
                    <a:pt x="153" y="1118"/>
                  </a:lnTo>
                  <a:lnTo>
                    <a:pt x="281" y="1118"/>
                  </a:lnTo>
                  <a:lnTo>
                    <a:pt x="300" y="1120"/>
                  </a:lnTo>
                  <a:lnTo>
                    <a:pt x="317" y="1128"/>
                  </a:lnTo>
                  <a:lnTo>
                    <a:pt x="332" y="1140"/>
                  </a:lnTo>
                  <a:lnTo>
                    <a:pt x="343" y="1156"/>
                  </a:lnTo>
                  <a:lnTo>
                    <a:pt x="350" y="1174"/>
                  </a:lnTo>
                  <a:lnTo>
                    <a:pt x="362" y="1228"/>
                  </a:lnTo>
                  <a:lnTo>
                    <a:pt x="379" y="1280"/>
                  </a:lnTo>
                  <a:lnTo>
                    <a:pt x="400" y="1331"/>
                  </a:lnTo>
                  <a:lnTo>
                    <a:pt x="425" y="1379"/>
                  </a:lnTo>
                  <a:lnTo>
                    <a:pt x="454" y="1427"/>
                  </a:lnTo>
                  <a:lnTo>
                    <a:pt x="462" y="1445"/>
                  </a:lnTo>
                  <a:lnTo>
                    <a:pt x="467" y="1464"/>
                  </a:lnTo>
                  <a:lnTo>
                    <a:pt x="465" y="1483"/>
                  </a:lnTo>
                  <a:lnTo>
                    <a:pt x="457" y="1500"/>
                  </a:lnTo>
                  <a:lnTo>
                    <a:pt x="446" y="1515"/>
                  </a:lnTo>
                  <a:lnTo>
                    <a:pt x="356" y="1606"/>
                  </a:lnTo>
                  <a:lnTo>
                    <a:pt x="353" y="1611"/>
                  </a:lnTo>
                  <a:lnTo>
                    <a:pt x="353" y="1617"/>
                  </a:lnTo>
                  <a:lnTo>
                    <a:pt x="356" y="1623"/>
                  </a:lnTo>
                  <a:lnTo>
                    <a:pt x="453" y="1720"/>
                  </a:lnTo>
                  <a:lnTo>
                    <a:pt x="456" y="1722"/>
                  </a:lnTo>
                  <a:lnTo>
                    <a:pt x="459" y="1723"/>
                  </a:lnTo>
                  <a:lnTo>
                    <a:pt x="462" y="1724"/>
                  </a:lnTo>
                  <a:lnTo>
                    <a:pt x="465" y="1723"/>
                  </a:lnTo>
                  <a:lnTo>
                    <a:pt x="468" y="1722"/>
                  </a:lnTo>
                  <a:lnTo>
                    <a:pt x="471" y="1720"/>
                  </a:lnTo>
                  <a:lnTo>
                    <a:pt x="559" y="1630"/>
                  </a:lnTo>
                  <a:lnTo>
                    <a:pt x="574" y="1619"/>
                  </a:lnTo>
                  <a:lnTo>
                    <a:pt x="591" y="1612"/>
                  </a:lnTo>
                  <a:lnTo>
                    <a:pt x="609" y="1610"/>
                  </a:lnTo>
                  <a:lnTo>
                    <a:pt x="629" y="1614"/>
                  </a:lnTo>
                  <a:lnTo>
                    <a:pt x="648" y="1622"/>
                  </a:lnTo>
                  <a:lnTo>
                    <a:pt x="695" y="1651"/>
                  </a:lnTo>
                  <a:lnTo>
                    <a:pt x="744" y="1676"/>
                  </a:lnTo>
                  <a:lnTo>
                    <a:pt x="795" y="1697"/>
                  </a:lnTo>
                  <a:lnTo>
                    <a:pt x="846" y="1714"/>
                  </a:lnTo>
                  <a:lnTo>
                    <a:pt x="900" y="1726"/>
                  </a:lnTo>
                  <a:lnTo>
                    <a:pt x="919" y="1733"/>
                  </a:lnTo>
                  <a:lnTo>
                    <a:pt x="935" y="1744"/>
                  </a:lnTo>
                  <a:lnTo>
                    <a:pt x="947" y="1759"/>
                  </a:lnTo>
                  <a:lnTo>
                    <a:pt x="955" y="1776"/>
                  </a:lnTo>
                  <a:lnTo>
                    <a:pt x="957" y="1796"/>
                  </a:lnTo>
                  <a:lnTo>
                    <a:pt x="957" y="1922"/>
                  </a:lnTo>
                  <a:lnTo>
                    <a:pt x="958" y="1926"/>
                  </a:lnTo>
                  <a:lnTo>
                    <a:pt x="959" y="1929"/>
                  </a:lnTo>
                  <a:lnTo>
                    <a:pt x="963" y="1932"/>
                  </a:lnTo>
                  <a:lnTo>
                    <a:pt x="966" y="1934"/>
                  </a:lnTo>
                  <a:lnTo>
                    <a:pt x="970" y="1934"/>
                  </a:lnTo>
                  <a:lnTo>
                    <a:pt x="1108" y="1934"/>
                  </a:lnTo>
                  <a:lnTo>
                    <a:pt x="1111" y="1934"/>
                  </a:lnTo>
                  <a:lnTo>
                    <a:pt x="1114" y="1932"/>
                  </a:lnTo>
                  <a:lnTo>
                    <a:pt x="1118" y="1929"/>
                  </a:lnTo>
                  <a:lnTo>
                    <a:pt x="1119" y="1926"/>
                  </a:lnTo>
                  <a:lnTo>
                    <a:pt x="1120" y="1922"/>
                  </a:lnTo>
                  <a:lnTo>
                    <a:pt x="1120" y="1796"/>
                  </a:lnTo>
                  <a:lnTo>
                    <a:pt x="1123" y="1776"/>
                  </a:lnTo>
                  <a:lnTo>
                    <a:pt x="1130" y="1759"/>
                  </a:lnTo>
                  <a:lnTo>
                    <a:pt x="1142" y="1744"/>
                  </a:lnTo>
                  <a:lnTo>
                    <a:pt x="1158" y="1733"/>
                  </a:lnTo>
                  <a:lnTo>
                    <a:pt x="1177" y="1726"/>
                  </a:lnTo>
                  <a:lnTo>
                    <a:pt x="1231" y="1714"/>
                  </a:lnTo>
                  <a:lnTo>
                    <a:pt x="1282" y="1697"/>
                  </a:lnTo>
                  <a:lnTo>
                    <a:pt x="1333" y="1676"/>
                  </a:lnTo>
                  <a:lnTo>
                    <a:pt x="1382" y="1650"/>
                  </a:lnTo>
                  <a:lnTo>
                    <a:pt x="1430" y="1622"/>
                  </a:lnTo>
                  <a:lnTo>
                    <a:pt x="1447" y="1614"/>
                  </a:lnTo>
                  <a:lnTo>
                    <a:pt x="1466" y="1610"/>
                  </a:lnTo>
                  <a:lnTo>
                    <a:pt x="1485" y="1611"/>
                  </a:lnTo>
                  <a:lnTo>
                    <a:pt x="1503" y="1619"/>
                  </a:lnTo>
                  <a:lnTo>
                    <a:pt x="1518" y="1630"/>
                  </a:lnTo>
                  <a:lnTo>
                    <a:pt x="1608" y="1720"/>
                  </a:lnTo>
                  <a:lnTo>
                    <a:pt x="1611" y="1722"/>
                  </a:lnTo>
                  <a:lnTo>
                    <a:pt x="1614" y="1723"/>
                  </a:lnTo>
                  <a:lnTo>
                    <a:pt x="1617" y="1724"/>
                  </a:lnTo>
                  <a:lnTo>
                    <a:pt x="1619" y="1723"/>
                  </a:lnTo>
                  <a:lnTo>
                    <a:pt x="1622" y="1722"/>
                  </a:lnTo>
                  <a:lnTo>
                    <a:pt x="1625" y="1720"/>
                  </a:lnTo>
                  <a:lnTo>
                    <a:pt x="1723" y="1623"/>
                  </a:lnTo>
                  <a:lnTo>
                    <a:pt x="1726" y="1618"/>
                  </a:lnTo>
                  <a:lnTo>
                    <a:pt x="1726" y="1611"/>
                  </a:lnTo>
                  <a:lnTo>
                    <a:pt x="1723" y="1606"/>
                  </a:lnTo>
                  <a:lnTo>
                    <a:pt x="1633" y="1516"/>
                  </a:lnTo>
                  <a:lnTo>
                    <a:pt x="1621" y="1501"/>
                  </a:lnTo>
                  <a:lnTo>
                    <a:pt x="1615" y="1483"/>
                  </a:lnTo>
                  <a:lnTo>
                    <a:pt x="1613" y="1464"/>
                  </a:lnTo>
                  <a:lnTo>
                    <a:pt x="1616" y="1446"/>
                  </a:lnTo>
                  <a:lnTo>
                    <a:pt x="1624" y="1428"/>
                  </a:lnTo>
                  <a:lnTo>
                    <a:pt x="1654" y="1380"/>
                  </a:lnTo>
                  <a:lnTo>
                    <a:pt x="1679" y="1332"/>
                  </a:lnTo>
                  <a:lnTo>
                    <a:pt x="1700" y="1281"/>
                  </a:lnTo>
                  <a:lnTo>
                    <a:pt x="1717" y="1229"/>
                  </a:lnTo>
                  <a:lnTo>
                    <a:pt x="1730" y="1175"/>
                  </a:lnTo>
                  <a:lnTo>
                    <a:pt x="1736" y="1156"/>
                  </a:lnTo>
                  <a:lnTo>
                    <a:pt x="1747" y="1141"/>
                  </a:lnTo>
                  <a:lnTo>
                    <a:pt x="1761" y="1128"/>
                  </a:lnTo>
                  <a:lnTo>
                    <a:pt x="1779" y="1121"/>
                  </a:lnTo>
                  <a:lnTo>
                    <a:pt x="1798" y="1119"/>
                  </a:lnTo>
                  <a:lnTo>
                    <a:pt x="1925" y="1119"/>
                  </a:lnTo>
                  <a:lnTo>
                    <a:pt x="1929" y="1118"/>
                  </a:lnTo>
                  <a:lnTo>
                    <a:pt x="1932" y="1117"/>
                  </a:lnTo>
                  <a:lnTo>
                    <a:pt x="1934" y="1114"/>
                  </a:lnTo>
                  <a:lnTo>
                    <a:pt x="1936" y="1110"/>
                  </a:lnTo>
                  <a:lnTo>
                    <a:pt x="1936" y="1107"/>
                  </a:lnTo>
                  <a:lnTo>
                    <a:pt x="1936" y="969"/>
                  </a:lnTo>
                  <a:lnTo>
                    <a:pt x="1936" y="965"/>
                  </a:lnTo>
                  <a:lnTo>
                    <a:pt x="1934" y="962"/>
                  </a:lnTo>
                  <a:lnTo>
                    <a:pt x="1932" y="959"/>
                  </a:lnTo>
                  <a:lnTo>
                    <a:pt x="1929" y="958"/>
                  </a:lnTo>
                  <a:lnTo>
                    <a:pt x="1925" y="957"/>
                  </a:lnTo>
                  <a:lnTo>
                    <a:pt x="1798" y="957"/>
                  </a:lnTo>
                  <a:lnTo>
                    <a:pt x="1779" y="954"/>
                  </a:lnTo>
                  <a:lnTo>
                    <a:pt x="1761" y="946"/>
                  </a:lnTo>
                  <a:lnTo>
                    <a:pt x="1747" y="934"/>
                  </a:lnTo>
                  <a:lnTo>
                    <a:pt x="1736" y="919"/>
                  </a:lnTo>
                  <a:lnTo>
                    <a:pt x="1730" y="900"/>
                  </a:lnTo>
                  <a:lnTo>
                    <a:pt x="1716" y="847"/>
                  </a:lnTo>
                  <a:lnTo>
                    <a:pt x="1699" y="794"/>
                  </a:lnTo>
                  <a:lnTo>
                    <a:pt x="1678" y="744"/>
                  </a:lnTo>
                  <a:lnTo>
                    <a:pt x="1654" y="694"/>
                  </a:lnTo>
                  <a:lnTo>
                    <a:pt x="1624" y="648"/>
                  </a:lnTo>
                  <a:lnTo>
                    <a:pt x="1616" y="630"/>
                  </a:lnTo>
                  <a:lnTo>
                    <a:pt x="1613" y="611"/>
                  </a:lnTo>
                  <a:lnTo>
                    <a:pt x="1615" y="592"/>
                  </a:lnTo>
                  <a:lnTo>
                    <a:pt x="1621" y="574"/>
                  </a:lnTo>
                  <a:lnTo>
                    <a:pt x="1633" y="559"/>
                  </a:lnTo>
                  <a:lnTo>
                    <a:pt x="1724" y="468"/>
                  </a:lnTo>
                  <a:lnTo>
                    <a:pt x="1728" y="463"/>
                  </a:lnTo>
                  <a:lnTo>
                    <a:pt x="1728" y="457"/>
                  </a:lnTo>
                  <a:lnTo>
                    <a:pt x="1724" y="451"/>
                  </a:lnTo>
                  <a:lnTo>
                    <a:pt x="1626" y="354"/>
                  </a:lnTo>
                  <a:lnTo>
                    <a:pt x="1623" y="351"/>
                  </a:lnTo>
                  <a:lnTo>
                    <a:pt x="1621" y="350"/>
                  </a:lnTo>
                  <a:lnTo>
                    <a:pt x="1618" y="350"/>
                  </a:lnTo>
                  <a:lnTo>
                    <a:pt x="1616" y="350"/>
                  </a:lnTo>
                  <a:lnTo>
                    <a:pt x="1613" y="351"/>
                  </a:lnTo>
                  <a:lnTo>
                    <a:pt x="1609" y="354"/>
                  </a:lnTo>
                  <a:lnTo>
                    <a:pt x="1520" y="444"/>
                  </a:lnTo>
                  <a:lnTo>
                    <a:pt x="1504" y="456"/>
                  </a:lnTo>
                  <a:lnTo>
                    <a:pt x="1486" y="462"/>
                  </a:lnTo>
                  <a:lnTo>
                    <a:pt x="1467" y="464"/>
                  </a:lnTo>
                  <a:lnTo>
                    <a:pt x="1449" y="461"/>
                  </a:lnTo>
                  <a:lnTo>
                    <a:pt x="1431" y="452"/>
                  </a:lnTo>
                  <a:lnTo>
                    <a:pt x="1384" y="423"/>
                  </a:lnTo>
                  <a:lnTo>
                    <a:pt x="1335" y="399"/>
                  </a:lnTo>
                  <a:lnTo>
                    <a:pt x="1284" y="378"/>
                  </a:lnTo>
                  <a:lnTo>
                    <a:pt x="1232" y="361"/>
                  </a:lnTo>
                  <a:lnTo>
                    <a:pt x="1178" y="348"/>
                  </a:lnTo>
                  <a:lnTo>
                    <a:pt x="1159" y="341"/>
                  </a:lnTo>
                  <a:lnTo>
                    <a:pt x="1143" y="330"/>
                  </a:lnTo>
                  <a:lnTo>
                    <a:pt x="1131" y="315"/>
                  </a:lnTo>
                  <a:lnTo>
                    <a:pt x="1124" y="298"/>
                  </a:lnTo>
                  <a:lnTo>
                    <a:pt x="1121" y="278"/>
                  </a:lnTo>
                  <a:lnTo>
                    <a:pt x="1121" y="152"/>
                  </a:lnTo>
                  <a:lnTo>
                    <a:pt x="1121" y="149"/>
                  </a:lnTo>
                  <a:lnTo>
                    <a:pt x="1119" y="145"/>
                  </a:lnTo>
                  <a:lnTo>
                    <a:pt x="1117" y="142"/>
                  </a:lnTo>
                  <a:lnTo>
                    <a:pt x="1112" y="140"/>
                  </a:lnTo>
                  <a:lnTo>
                    <a:pt x="1109" y="140"/>
                  </a:lnTo>
                  <a:lnTo>
                    <a:pt x="971" y="140"/>
                  </a:lnTo>
                  <a:close/>
                  <a:moveTo>
                    <a:pt x="970" y="0"/>
                  </a:moveTo>
                  <a:lnTo>
                    <a:pt x="1108" y="0"/>
                  </a:lnTo>
                  <a:lnTo>
                    <a:pt x="1139" y="3"/>
                  </a:lnTo>
                  <a:lnTo>
                    <a:pt x="1167" y="12"/>
                  </a:lnTo>
                  <a:lnTo>
                    <a:pt x="1193" y="25"/>
                  </a:lnTo>
                  <a:lnTo>
                    <a:pt x="1216" y="44"/>
                  </a:lnTo>
                  <a:lnTo>
                    <a:pt x="1234" y="66"/>
                  </a:lnTo>
                  <a:lnTo>
                    <a:pt x="1248" y="93"/>
                  </a:lnTo>
                  <a:lnTo>
                    <a:pt x="1257" y="121"/>
                  </a:lnTo>
                  <a:lnTo>
                    <a:pt x="1260" y="152"/>
                  </a:lnTo>
                  <a:lnTo>
                    <a:pt x="1260" y="223"/>
                  </a:lnTo>
                  <a:lnTo>
                    <a:pt x="1329" y="245"/>
                  </a:lnTo>
                  <a:lnTo>
                    <a:pt x="1394" y="272"/>
                  </a:lnTo>
                  <a:lnTo>
                    <a:pt x="1457" y="305"/>
                  </a:lnTo>
                  <a:lnTo>
                    <a:pt x="1508" y="255"/>
                  </a:lnTo>
                  <a:lnTo>
                    <a:pt x="1527" y="239"/>
                  </a:lnTo>
                  <a:lnTo>
                    <a:pt x="1547" y="227"/>
                  </a:lnTo>
                  <a:lnTo>
                    <a:pt x="1569" y="217"/>
                  </a:lnTo>
                  <a:lnTo>
                    <a:pt x="1592" y="212"/>
                  </a:lnTo>
                  <a:lnTo>
                    <a:pt x="1616" y="210"/>
                  </a:lnTo>
                  <a:lnTo>
                    <a:pt x="1640" y="212"/>
                  </a:lnTo>
                  <a:lnTo>
                    <a:pt x="1663" y="217"/>
                  </a:lnTo>
                  <a:lnTo>
                    <a:pt x="1684" y="227"/>
                  </a:lnTo>
                  <a:lnTo>
                    <a:pt x="1705" y="239"/>
                  </a:lnTo>
                  <a:lnTo>
                    <a:pt x="1723" y="255"/>
                  </a:lnTo>
                  <a:lnTo>
                    <a:pt x="1821" y="352"/>
                  </a:lnTo>
                  <a:lnTo>
                    <a:pt x="1839" y="373"/>
                  </a:lnTo>
                  <a:lnTo>
                    <a:pt x="1852" y="397"/>
                  </a:lnTo>
                  <a:lnTo>
                    <a:pt x="1862" y="422"/>
                  </a:lnTo>
                  <a:lnTo>
                    <a:pt x="1866" y="447"/>
                  </a:lnTo>
                  <a:lnTo>
                    <a:pt x="1866" y="474"/>
                  </a:lnTo>
                  <a:lnTo>
                    <a:pt x="1862" y="499"/>
                  </a:lnTo>
                  <a:lnTo>
                    <a:pt x="1852" y="523"/>
                  </a:lnTo>
                  <a:lnTo>
                    <a:pt x="1839" y="546"/>
                  </a:lnTo>
                  <a:lnTo>
                    <a:pt x="1821" y="567"/>
                  </a:lnTo>
                  <a:lnTo>
                    <a:pt x="1771" y="618"/>
                  </a:lnTo>
                  <a:lnTo>
                    <a:pt x="1796" y="665"/>
                  </a:lnTo>
                  <a:lnTo>
                    <a:pt x="1819" y="714"/>
                  </a:lnTo>
                  <a:lnTo>
                    <a:pt x="1837" y="765"/>
                  </a:lnTo>
                  <a:lnTo>
                    <a:pt x="1853" y="816"/>
                  </a:lnTo>
                  <a:lnTo>
                    <a:pt x="1925" y="816"/>
                  </a:lnTo>
                  <a:lnTo>
                    <a:pt x="1955" y="818"/>
                  </a:lnTo>
                  <a:lnTo>
                    <a:pt x="1984" y="828"/>
                  </a:lnTo>
                  <a:lnTo>
                    <a:pt x="2010" y="842"/>
                  </a:lnTo>
                  <a:lnTo>
                    <a:pt x="2032" y="861"/>
                  </a:lnTo>
                  <a:lnTo>
                    <a:pt x="2051" y="883"/>
                  </a:lnTo>
                  <a:lnTo>
                    <a:pt x="2065" y="909"/>
                  </a:lnTo>
                  <a:lnTo>
                    <a:pt x="2075" y="938"/>
                  </a:lnTo>
                  <a:lnTo>
                    <a:pt x="2077" y="968"/>
                  </a:lnTo>
                  <a:lnTo>
                    <a:pt x="2077" y="1106"/>
                  </a:lnTo>
                  <a:lnTo>
                    <a:pt x="2075" y="1137"/>
                  </a:lnTo>
                  <a:lnTo>
                    <a:pt x="2065" y="1165"/>
                  </a:lnTo>
                  <a:lnTo>
                    <a:pt x="2051" y="1192"/>
                  </a:lnTo>
                  <a:lnTo>
                    <a:pt x="2032" y="1214"/>
                  </a:lnTo>
                  <a:lnTo>
                    <a:pt x="2010" y="1233"/>
                  </a:lnTo>
                  <a:lnTo>
                    <a:pt x="1984" y="1247"/>
                  </a:lnTo>
                  <a:lnTo>
                    <a:pt x="1955" y="1255"/>
                  </a:lnTo>
                  <a:lnTo>
                    <a:pt x="1925" y="1258"/>
                  </a:lnTo>
                  <a:lnTo>
                    <a:pt x="1925" y="1259"/>
                  </a:lnTo>
                  <a:lnTo>
                    <a:pt x="1853" y="1259"/>
                  </a:lnTo>
                  <a:lnTo>
                    <a:pt x="1831" y="1328"/>
                  </a:lnTo>
                  <a:lnTo>
                    <a:pt x="1803" y="1393"/>
                  </a:lnTo>
                  <a:lnTo>
                    <a:pt x="1771" y="1456"/>
                  </a:lnTo>
                  <a:lnTo>
                    <a:pt x="1821" y="1507"/>
                  </a:lnTo>
                  <a:lnTo>
                    <a:pt x="1839" y="1528"/>
                  </a:lnTo>
                  <a:lnTo>
                    <a:pt x="1852" y="1551"/>
                  </a:lnTo>
                  <a:lnTo>
                    <a:pt x="1862" y="1577"/>
                  </a:lnTo>
                  <a:lnTo>
                    <a:pt x="1866" y="1602"/>
                  </a:lnTo>
                  <a:lnTo>
                    <a:pt x="1866" y="1628"/>
                  </a:lnTo>
                  <a:lnTo>
                    <a:pt x="1862" y="1654"/>
                  </a:lnTo>
                  <a:lnTo>
                    <a:pt x="1852" y="1678"/>
                  </a:lnTo>
                  <a:lnTo>
                    <a:pt x="1839" y="1701"/>
                  </a:lnTo>
                  <a:lnTo>
                    <a:pt x="1821" y="1722"/>
                  </a:lnTo>
                  <a:lnTo>
                    <a:pt x="1723" y="1820"/>
                  </a:lnTo>
                  <a:lnTo>
                    <a:pt x="1705" y="1836"/>
                  </a:lnTo>
                  <a:lnTo>
                    <a:pt x="1684" y="1849"/>
                  </a:lnTo>
                  <a:lnTo>
                    <a:pt x="1663" y="1857"/>
                  </a:lnTo>
                  <a:lnTo>
                    <a:pt x="1640" y="1863"/>
                  </a:lnTo>
                  <a:lnTo>
                    <a:pt x="1616" y="1864"/>
                  </a:lnTo>
                  <a:lnTo>
                    <a:pt x="1592" y="1863"/>
                  </a:lnTo>
                  <a:lnTo>
                    <a:pt x="1569" y="1857"/>
                  </a:lnTo>
                  <a:lnTo>
                    <a:pt x="1547" y="1849"/>
                  </a:lnTo>
                  <a:lnTo>
                    <a:pt x="1527" y="1836"/>
                  </a:lnTo>
                  <a:lnTo>
                    <a:pt x="1508" y="1820"/>
                  </a:lnTo>
                  <a:lnTo>
                    <a:pt x="1457" y="1770"/>
                  </a:lnTo>
                  <a:lnTo>
                    <a:pt x="1410" y="1796"/>
                  </a:lnTo>
                  <a:lnTo>
                    <a:pt x="1361" y="1818"/>
                  </a:lnTo>
                  <a:lnTo>
                    <a:pt x="1312" y="1837"/>
                  </a:lnTo>
                  <a:lnTo>
                    <a:pt x="1260" y="1852"/>
                  </a:lnTo>
                  <a:lnTo>
                    <a:pt x="1260" y="1924"/>
                  </a:lnTo>
                  <a:lnTo>
                    <a:pt x="1257" y="1954"/>
                  </a:lnTo>
                  <a:lnTo>
                    <a:pt x="1248" y="1983"/>
                  </a:lnTo>
                  <a:lnTo>
                    <a:pt x="1234" y="2009"/>
                  </a:lnTo>
                  <a:lnTo>
                    <a:pt x="1216" y="2031"/>
                  </a:lnTo>
                  <a:lnTo>
                    <a:pt x="1193" y="2050"/>
                  </a:lnTo>
                  <a:lnTo>
                    <a:pt x="1167" y="2064"/>
                  </a:lnTo>
                  <a:lnTo>
                    <a:pt x="1139" y="2073"/>
                  </a:lnTo>
                  <a:lnTo>
                    <a:pt x="1108" y="2076"/>
                  </a:lnTo>
                  <a:lnTo>
                    <a:pt x="970" y="2076"/>
                  </a:lnTo>
                  <a:lnTo>
                    <a:pt x="938" y="2073"/>
                  </a:lnTo>
                  <a:lnTo>
                    <a:pt x="910" y="2064"/>
                  </a:lnTo>
                  <a:lnTo>
                    <a:pt x="884" y="2050"/>
                  </a:lnTo>
                  <a:lnTo>
                    <a:pt x="861" y="2031"/>
                  </a:lnTo>
                  <a:lnTo>
                    <a:pt x="843" y="2009"/>
                  </a:lnTo>
                  <a:lnTo>
                    <a:pt x="829" y="1983"/>
                  </a:lnTo>
                  <a:lnTo>
                    <a:pt x="820" y="1954"/>
                  </a:lnTo>
                  <a:lnTo>
                    <a:pt x="817" y="1924"/>
                  </a:lnTo>
                  <a:lnTo>
                    <a:pt x="817" y="1852"/>
                  </a:lnTo>
                  <a:lnTo>
                    <a:pt x="748" y="1831"/>
                  </a:lnTo>
                  <a:lnTo>
                    <a:pt x="683" y="1802"/>
                  </a:lnTo>
                  <a:lnTo>
                    <a:pt x="620" y="1770"/>
                  </a:lnTo>
                  <a:lnTo>
                    <a:pt x="569" y="1820"/>
                  </a:lnTo>
                  <a:lnTo>
                    <a:pt x="550" y="1836"/>
                  </a:lnTo>
                  <a:lnTo>
                    <a:pt x="530" y="1849"/>
                  </a:lnTo>
                  <a:lnTo>
                    <a:pt x="508" y="1857"/>
                  </a:lnTo>
                  <a:lnTo>
                    <a:pt x="486" y="1863"/>
                  </a:lnTo>
                  <a:lnTo>
                    <a:pt x="461" y="1864"/>
                  </a:lnTo>
                  <a:lnTo>
                    <a:pt x="437" y="1863"/>
                  </a:lnTo>
                  <a:lnTo>
                    <a:pt x="414" y="1857"/>
                  </a:lnTo>
                  <a:lnTo>
                    <a:pt x="393" y="1849"/>
                  </a:lnTo>
                  <a:lnTo>
                    <a:pt x="372" y="1836"/>
                  </a:lnTo>
                  <a:lnTo>
                    <a:pt x="354" y="1820"/>
                  </a:lnTo>
                  <a:lnTo>
                    <a:pt x="256" y="1722"/>
                  </a:lnTo>
                  <a:lnTo>
                    <a:pt x="238" y="1701"/>
                  </a:lnTo>
                  <a:lnTo>
                    <a:pt x="225" y="1678"/>
                  </a:lnTo>
                  <a:lnTo>
                    <a:pt x="216" y="1654"/>
                  </a:lnTo>
                  <a:lnTo>
                    <a:pt x="211" y="1628"/>
                  </a:lnTo>
                  <a:lnTo>
                    <a:pt x="211" y="1602"/>
                  </a:lnTo>
                  <a:lnTo>
                    <a:pt x="216" y="1577"/>
                  </a:lnTo>
                  <a:lnTo>
                    <a:pt x="225" y="1551"/>
                  </a:lnTo>
                  <a:lnTo>
                    <a:pt x="238" y="1528"/>
                  </a:lnTo>
                  <a:lnTo>
                    <a:pt x="256" y="1507"/>
                  </a:lnTo>
                  <a:lnTo>
                    <a:pt x="306" y="1456"/>
                  </a:lnTo>
                  <a:lnTo>
                    <a:pt x="281" y="1410"/>
                  </a:lnTo>
                  <a:lnTo>
                    <a:pt x="259" y="1360"/>
                  </a:lnTo>
                  <a:lnTo>
                    <a:pt x="240" y="1311"/>
                  </a:lnTo>
                  <a:lnTo>
                    <a:pt x="224" y="1259"/>
                  </a:lnTo>
                  <a:lnTo>
                    <a:pt x="152" y="1259"/>
                  </a:lnTo>
                  <a:lnTo>
                    <a:pt x="122" y="1256"/>
                  </a:lnTo>
                  <a:lnTo>
                    <a:pt x="93" y="1248"/>
                  </a:lnTo>
                  <a:lnTo>
                    <a:pt x="67" y="1233"/>
                  </a:lnTo>
                  <a:lnTo>
                    <a:pt x="45" y="1215"/>
                  </a:lnTo>
                  <a:lnTo>
                    <a:pt x="26" y="1192"/>
                  </a:lnTo>
                  <a:lnTo>
                    <a:pt x="12" y="1166"/>
                  </a:lnTo>
                  <a:lnTo>
                    <a:pt x="3" y="1138"/>
                  </a:lnTo>
                  <a:lnTo>
                    <a:pt x="0" y="1107"/>
                  </a:lnTo>
                  <a:lnTo>
                    <a:pt x="0" y="969"/>
                  </a:lnTo>
                  <a:lnTo>
                    <a:pt x="3" y="938"/>
                  </a:lnTo>
                  <a:lnTo>
                    <a:pt x="12" y="909"/>
                  </a:lnTo>
                  <a:lnTo>
                    <a:pt x="26" y="884"/>
                  </a:lnTo>
                  <a:lnTo>
                    <a:pt x="45" y="861"/>
                  </a:lnTo>
                  <a:lnTo>
                    <a:pt x="67" y="843"/>
                  </a:lnTo>
                  <a:lnTo>
                    <a:pt x="93" y="829"/>
                  </a:lnTo>
                  <a:lnTo>
                    <a:pt x="122" y="819"/>
                  </a:lnTo>
                  <a:lnTo>
                    <a:pt x="152" y="816"/>
                  </a:lnTo>
                  <a:lnTo>
                    <a:pt x="224" y="816"/>
                  </a:lnTo>
                  <a:lnTo>
                    <a:pt x="246" y="748"/>
                  </a:lnTo>
                  <a:lnTo>
                    <a:pt x="274" y="682"/>
                  </a:lnTo>
                  <a:lnTo>
                    <a:pt x="306" y="619"/>
                  </a:lnTo>
                  <a:lnTo>
                    <a:pt x="256" y="568"/>
                  </a:lnTo>
                  <a:lnTo>
                    <a:pt x="238" y="547"/>
                  </a:lnTo>
                  <a:lnTo>
                    <a:pt x="225" y="524"/>
                  </a:lnTo>
                  <a:lnTo>
                    <a:pt x="216" y="500"/>
                  </a:lnTo>
                  <a:lnTo>
                    <a:pt x="211" y="474"/>
                  </a:lnTo>
                  <a:lnTo>
                    <a:pt x="211" y="448"/>
                  </a:lnTo>
                  <a:lnTo>
                    <a:pt x="216" y="422"/>
                  </a:lnTo>
                  <a:lnTo>
                    <a:pt x="225" y="398"/>
                  </a:lnTo>
                  <a:lnTo>
                    <a:pt x="238" y="374"/>
                  </a:lnTo>
                  <a:lnTo>
                    <a:pt x="256" y="353"/>
                  </a:lnTo>
                  <a:lnTo>
                    <a:pt x="354" y="255"/>
                  </a:lnTo>
                  <a:lnTo>
                    <a:pt x="372" y="239"/>
                  </a:lnTo>
                  <a:lnTo>
                    <a:pt x="393" y="227"/>
                  </a:lnTo>
                  <a:lnTo>
                    <a:pt x="414" y="218"/>
                  </a:lnTo>
                  <a:lnTo>
                    <a:pt x="437" y="213"/>
                  </a:lnTo>
                  <a:lnTo>
                    <a:pt x="461" y="211"/>
                  </a:lnTo>
                  <a:lnTo>
                    <a:pt x="486" y="213"/>
                  </a:lnTo>
                  <a:lnTo>
                    <a:pt x="508" y="218"/>
                  </a:lnTo>
                  <a:lnTo>
                    <a:pt x="530" y="227"/>
                  </a:lnTo>
                  <a:lnTo>
                    <a:pt x="550" y="239"/>
                  </a:lnTo>
                  <a:lnTo>
                    <a:pt x="569" y="255"/>
                  </a:lnTo>
                  <a:lnTo>
                    <a:pt x="620" y="306"/>
                  </a:lnTo>
                  <a:lnTo>
                    <a:pt x="667" y="281"/>
                  </a:lnTo>
                  <a:lnTo>
                    <a:pt x="716" y="258"/>
                  </a:lnTo>
                  <a:lnTo>
                    <a:pt x="765" y="239"/>
                  </a:lnTo>
                  <a:lnTo>
                    <a:pt x="817" y="224"/>
                  </a:lnTo>
                  <a:lnTo>
                    <a:pt x="817" y="152"/>
                  </a:lnTo>
                  <a:lnTo>
                    <a:pt x="820" y="121"/>
                  </a:lnTo>
                  <a:lnTo>
                    <a:pt x="829" y="93"/>
                  </a:lnTo>
                  <a:lnTo>
                    <a:pt x="843" y="66"/>
                  </a:lnTo>
                  <a:lnTo>
                    <a:pt x="861" y="44"/>
                  </a:lnTo>
                  <a:lnTo>
                    <a:pt x="884" y="25"/>
                  </a:lnTo>
                  <a:lnTo>
                    <a:pt x="910" y="12"/>
                  </a:lnTo>
                  <a:lnTo>
                    <a:pt x="938" y="3"/>
                  </a:lnTo>
                  <a:lnTo>
                    <a:pt x="9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3" name="Freeform 71"/>
            <p:cNvSpPr>
              <a:spLocks noEditPoints="1"/>
            </p:cNvSpPr>
            <p:nvPr/>
          </p:nvSpPr>
          <p:spPr bwMode="auto">
            <a:xfrm>
              <a:off x="3729038" y="2011363"/>
              <a:ext cx="139700" cy="139700"/>
            </a:xfrm>
            <a:custGeom>
              <a:avLst/>
              <a:gdLst>
                <a:gd name="T0" fmla="*/ 398 w 886"/>
                <a:gd name="T1" fmla="*/ 143 h 884"/>
                <a:gd name="T2" fmla="*/ 316 w 886"/>
                <a:gd name="T3" fmla="*/ 169 h 884"/>
                <a:gd name="T4" fmla="*/ 245 w 886"/>
                <a:gd name="T5" fmla="*/ 214 h 884"/>
                <a:gd name="T6" fmla="*/ 189 w 886"/>
                <a:gd name="T7" fmla="*/ 277 h 884"/>
                <a:gd name="T8" fmla="*/ 153 w 886"/>
                <a:gd name="T9" fmla="*/ 355 h 884"/>
                <a:gd name="T10" fmla="*/ 141 w 886"/>
                <a:gd name="T11" fmla="*/ 442 h 884"/>
                <a:gd name="T12" fmla="*/ 153 w 886"/>
                <a:gd name="T13" fmla="*/ 529 h 884"/>
                <a:gd name="T14" fmla="*/ 189 w 886"/>
                <a:gd name="T15" fmla="*/ 606 h 884"/>
                <a:gd name="T16" fmla="*/ 245 w 886"/>
                <a:gd name="T17" fmla="*/ 669 h 884"/>
                <a:gd name="T18" fmla="*/ 316 w 886"/>
                <a:gd name="T19" fmla="*/ 716 h 884"/>
                <a:gd name="T20" fmla="*/ 398 w 886"/>
                <a:gd name="T21" fmla="*/ 740 h 884"/>
                <a:gd name="T22" fmla="*/ 488 w 886"/>
                <a:gd name="T23" fmla="*/ 740 h 884"/>
                <a:gd name="T24" fmla="*/ 570 w 886"/>
                <a:gd name="T25" fmla="*/ 716 h 884"/>
                <a:gd name="T26" fmla="*/ 641 w 886"/>
                <a:gd name="T27" fmla="*/ 669 h 884"/>
                <a:gd name="T28" fmla="*/ 696 w 886"/>
                <a:gd name="T29" fmla="*/ 606 h 884"/>
                <a:gd name="T30" fmla="*/ 732 w 886"/>
                <a:gd name="T31" fmla="*/ 529 h 884"/>
                <a:gd name="T32" fmla="*/ 745 w 886"/>
                <a:gd name="T33" fmla="*/ 442 h 884"/>
                <a:gd name="T34" fmla="*/ 732 w 886"/>
                <a:gd name="T35" fmla="*/ 355 h 884"/>
                <a:gd name="T36" fmla="*/ 696 w 886"/>
                <a:gd name="T37" fmla="*/ 277 h 884"/>
                <a:gd name="T38" fmla="*/ 641 w 886"/>
                <a:gd name="T39" fmla="*/ 214 h 884"/>
                <a:gd name="T40" fmla="*/ 570 w 886"/>
                <a:gd name="T41" fmla="*/ 169 h 884"/>
                <a:gd name="T42" fmla="*/ 488 w 886"/>
                <a:gd name="T43" fmla="*/ 143 h 884"/>
                <a:gd name="T44" fmla="*/ 443 w 886"/>
                <a:gd name="T45" fmla="*/ 0 h 884"/>
                <a:gd name="T46" fmla="*/ 544 w 886"/>
                <a:gd name="T47" fmla="*/ 11 h 884"/>
                <a:gd name="T48" fmla="*/ 638 w 886"/>
                <a:gd name="T49" fmla="*/ 45 h 884"/>
                <a:gd name="T50" fmla="*/ 719 w 886"/>
                <a:gd name="T51" fmla="*/ 97 h 884"/>
                <a:gd name="T52" fmla="*/ 788 w 886"/>
                <a:gd name="T53" fmla="*/ 165 h 884"/>
                <a:gd name="T54" fmla="*/ 840 w 886"/>
                <a:gd name="T55" fmla="*/ 248 h 884"/>
                <a:gd name="T56" fmla="*/ 873 w 886"/>
                <a:gd name="T57" fmla="*/ 340 h 884"/>
                <a:gd name="T58" fmla="*/ 886 w 886"/>
                <a:gd name="T59" fmla="*/ 442 h 884"/>
                <a:gd name="T60" fmla="*/ 873 w 886"/>
                <a:gd name="T61" fmla="*/ 543 h 884"/>
                <a:gd name="T62" fmla="*/ 840 w 886"/>
                <a:gd name="T63" fmla="*/ 636 h 884"/>
                <a:gd name="T64" fmla="*/ 788 w 886"/>
                <a:gd name="T65" fmla="*/ 718 h 884"/>
                <a:gd name="T66" fmla="*/ 719 w 886"/>
                <a:gd name="T67" fmla="*/ 787 h 884"/>
                <a:gd name="T68" fmla="*/ 638 w 886"/>
                <a:gd name="T69" fmla="*/ 839 h 884"/>
                <a:gd name="T70" fmla="*/ 544 w 886"/>
                <a:gd name="T71" fmla="*/ 872 h 884"/>
                <a:gd name="T72" fmla="*/ 443 w 886"/>
                <a:gd name="T73" fmla="*/ 884 h 884"/>
                <a:gd name="T74" fmla="*/ 341 w 886"/>
                <a:gd name="T75" fmla="*/ 872 h 884"/>
                <a:gd name="T76" fmla="*/ 248 w 886"/>
                <a:gd name="T77" fmla="*/ 839 h 884"/>
                <a:gd name="T78" fmla="*/ 166 w 886"/>
                <a:gd name="T79" fmla="*/ 787 h 884"/>
                <a:gd name="T80" fmla="*/ 97 w 886"/>
                <a:gd name="T81" fmla="*/ 718 h 884"/>
                <a:gd name="T82" fmla="*/ 46 w 886"/>
                <a:gd name="T83" fmla="*/ 636 h 884"/>
                <a:gd name="T84" fmla="*/ 12 w 886"/>
                <a:gd name="T85" fmla="*/ 543 h 884"/>
                <a:gd name="T86" fmla="*/ 0 w 886"/>
                <a:gd name="T87" fmla="*/ 442 h 884"/>
                <a:gd name="T88" fmla="*/ 12 w 886"/>
                <a:gd name="T89" fmla="*/ 340 h 884"/>
                <a:gd name="T90" fmla="*/ 46 w 886"/>
                <a:gd name="T91" fmla="*/ 248 h 884"/>
                <a:gd name="T92" fmla="*/ 97 w 886"/>
                <a:gd name="T93" fmla="*/ 165 h 884"/>
                <a:gd name="T94" fmla="*/ 166 w 886"/>
                <a:gd name="T95" fmla="*/ 97 h 884"/>
                <a:gd name="T96" fmla="*/ 248 w 886"/>
                <a:gd name="T97" fmla="*/ 45 h 884"/>
                <a:gd name="T98" fmla="*/ 341 w 886"/>
                <a:gd name="T99" fmla="*/ 11 h 884"/>
                <a:gd name="T100" fmla="*/ 443 w 886"/>
                <a:gd name="T101" fmla="*/ 0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6" h="884">
                  <a:moveTo>
                    <a:pt x="443" y="140"/>
                  </a:moveTo>
                  <a:lnTo>
                    <a:pt x="398" y="143"/>
                  </a:lnTo>
                  <a:lnTo>
                    <a:pt x="356" y="153"/>
                  </a:lnTo>
                  <a:lnTo>
                    <a:pt x="316" y="169"/>
                  </a:lnTo>
                  <a:lnTo>
                    <a:pt x="279" y="189"/>
                  </a:lnTo>
                  <a:lnTo>
                    <a:pt x="245" y="214"/>
                  </a:lnTo>
                  <a:lnTo>
                    <a:pt x="215" y="243"/>
                  </a:lnTo>
                  <a:lnTo>
                    <a:pt x="189" y="277"/>
                  </a:lnTo>
                  <a:lnTo>
                    <a:pt x="169" y="315"/>
                  </a:lnTo>
                  <a:lnTo>
                    <a:pt x="153" y="355"/>
                  </a:lnTo>
                  <a:lnTo>
                    <a:pt x="144" y="397"/>
                  </a:lnTo>
                  <a:lnTo>
                    <a:pt x="141" y="442"/>
                  </a:lnTo>
                  <a:lnTo>
                    <a:pt x="144" y="486"/>
                  </a:lnTo>
                  <a:lnTo>
                    <a:pt x="153" y="529"/>
                  </a:lnTo>
                  <a:lnTo>
                    <a:pt x="169" y="569"/>
                  </a:lnTo>
                  <a:lnTo>
                    <a:pt x="189" y="606"/>
                  </a:lnTo>
                  <a:lnTo>
                    <a:pt x="215" y="640"/>
                  </a:lnTo>
                  <a:lnTo>
                    <a:pt x="245" y="669"/>
                  </a:lnTo>
                  <a:lnTo>
                    <a:pt x="279" y="695"/>
                  </a:lnTo>
                  <a:lnTo>
                    <a:pt x="316" y="716"/>
                  </a:lnTo>
                  <a:lnTo>
                    <a:pt x="356" y="731"/>
                  </a:lnTo>
                  <a:lnTo>
                    <a:pt x="398" y="740"/>
                  </a:lnTo>
                  <a:lnTo>
                    <a:pt x="443" y="743"/>
                  </a:lnTo>
                  <a:lnTo>
                    <a:pt x="488" y="740"/>
                  </a:lnTo>
                  <a:lnTo>
                    <a:pt x="530" y="731"/>
                  </a:lnTo>
                  <a:lnTo>
                    <a:pt x="570" y="716"/>
                  </a:lnTo>
                  <a:lnTo>
                    <a:pt x="607" y="695"/>
                  </a:lnTo>
                  <a:lnTo>
                    <a:pt x="641" y="669"/>
                  </a:lnTo>
                  <a:lnTo>
                    <a:pt x="670" y="640"/>
                  </a:lnTo>
                  <a:lnTo>
                    <a:pt x="696" y="606"/>
                  </a:lnTo>
                  <a:lnTo>
                    <a:pt x="717" y="569"/>
                  </a:lnTo>
                  <a:lnTo>
                    <a:pt x="732" y="529"/>
                  </a:lnTo>
                  <a:lnTo>
                    <a:pt x="741" y="486"/>
                  </a:lnTo>
                  <a:lnTo>
                    <a:pt x="745" y="442"/>
                  </a:lnTo>
                  <a:lnTo>
                    <a:pt x="741" y="397"/>
                  </a:lnTo>
                  <a:lnTo>
                    <a:pt x="732" y="355"/>
                  </a:lnTo>
                  <a:lnTo>
                    <a:pt x="717" y="315"/>
                  </a:lnTo>
                  <a:lnTo>
                    <a:pt x="696" y="277"/>
                  </a:lnTo>
                  <a:lnTo>
                    <a:pt x="670" y="243"/>
                  </a:lnTo>
                  <a:lnTo>
                    <a:pt x="641" y="214"/>
                  </a:lnTo>
                  <a:lnTo>
                    <a:pt x="607" y="189"/>
                  </a:lnTo>
                  <a:lnTo>
                    <a:pt x="570" y="169"/>
                  </a:lnTo>
                  <a:lnTo>
                    <a:pt x="530" y="153"/>
                  </a:lnTo>
                  <a:lnTo>
                    <a:pt x="488" y="143"/>
                  </a:lnTo>
                  <a:lnTo>
                    <a:pt x="443" y="140"/>
                  </a:lnTo>
                  <a:close/>
                  <a:moveTo>
                    <a:pt x="443" y="0"/>
                  </a:moveTo>
                  <a:lnTo>
                    <a:pt x="494" y="3"/>
                  </a:lnTo>
                  <a:lnTo>
                    <a:pt x="544" y="11"/>
                  </a:lnTo>
                  <a:lnTo>
                    <a:pt x="592" y="25"/>
                  </a:lnTo>
                  <a:lnTo>
                    <a:pt x="638" y="45"/>
                  </a:lnTo>
                  <a:lnTo>
                    <a:pt x="680" y="68"/>
                  </a:lnTo>
                  <a:lnTo>
                    <a:pt x="719" y="97"/>
                  </a:lnTo>
                  <a:lnTo>
                    <a:pt x="756" y="130"/>
                  </a:lnTo>
                  <a:lnTo>
                    <a:pt x="788" y="165"/>
                  </a:lnTo>
                  <a:lnTo>
                    <a:pt x="816" y="205"/>
                  </a:lnTo>
                  <a:lnTo>
                    <a:pt x="840" y="248"/>
                  </a:lnTo>
                  <a:lnTo>
                    <a:pt x="859" y="293"/>
                  </a:lnTo>
                  <a:lnTo>
                    <a:pt x="873" y="340"/>
                  </a:lnTo>
                  <a:lnTo>
                    <a:pt x="883" y="390"/>
                  </a:lnTo>
                  <a:lnTo>
                    <a:pt x="886" y="442"/>
                  </a:lnTo>
                  <a:lnTo>
                    <a:pt x="883" y="493"/>
                  </a:lnTo>
                  <a:lnTo>
                    <a:pt x="873" y="543"/>
                  </a:lnTo>
                  <a:lnTo>
                    <a:pt x="859" y="590"/>
                  </a:lnTo>
                  <a:lnTo>
                    <a:pt x="840" y="636"/>
                  </a:lnTo>
                  <a:lnTo>
                    <a:pt x="816" y="679"/>
                  </a:lnTo>
                  <a:lnTo>
                    <a:pt x="788" y="718"/>
                  </a:lnTo>
                  <a:lnTo>
                    <a:pt x="756" y="754"/>
                  </a:lnTo>
                  <a:lnTo>
                    <a:pt x="719" y="787"/>
                  </a:lnTo>
                  <a:lnTo>
                    <a:pt x="680" y="815"/>
                  </a:lnTo>
                  <a:lnTo>
                    <a:pt x="638" y="839"/>
                  </a:lnTo>
                  <a:lnTo>
                    <a:pt x="592" y="858"/>
                  </a:lnTo>
                  <a:lnTo>
                    <a:pt x="544" y="872"/>
                  </a:lnTo>
                  <a:lnTo>
                    <a:pt x="494" y="880"/>
                  </a:lnTo>
                  <a:lnTo>
                    <a:pt x="443" y="884"/>
                  </a:lnTo>
                  <a:lnTo>
                    <a:pt x="392" y="880"/>
                  </a:lnTo>
                  <a:lnTo>
                    <a:pt x="341" y="872"/>
                  </a:lnTo>
                  <a:lnTo>
                    <a:pt x="294" y="858"/>
                  </a:lnTo>
                  <a:lnTo>
                    <a:pt x="248" y="839"/>
                  </a:lnTo>
                  <a:lnTo>
                    <a:pt x="206" y="815"/>
                  </a:lnTo>
                  <a:lnTo>
                    <a:pt x="166" y="787"/>
                  </a:lnTo>
                  <a:lnTo>
                    <a:pt x="130" y="754"/>
                  </a:lnTo>
                  <a:lnTo>
                    <a:pt x="97" y="718"/>
                  </a:lnTo>
                  <a:lnTo>
                    <a:pt x="70" y="679"/>
                  </a:lnTo>
                  <a:lnTo>
                    <a:pt x="46" y="636"/>
                  </a:lnTo>
                  <a:lnTo>
                    <a:pt x="27" y="590"/>
                  </a:lnTo>
                  <a:lnTo>
                    <a:pt x="12" y="543"/>
                  </a:lnTo>
                  <a:lnTo>
                    <a:pt x="4" y="493"/>
                  </a:lnTo>
                  <a:lnTo>
                    <a:pt x="0" y="442"/>
                  </a:lnTo>
                  <a:lnTo>
                    <a:pt x="4" y="390"/>
                  </a:lnTo>
                  <a:lnTo>
                    <a:pt x="12" y="340"/>
                  </a:lnTo>
                  <a:lnTo>
                    <a:pt x="27" y="293"/>
                  </a:lnTo>
                  <a:lnTo>
                    <a:pt x="46" y="248"/>
                  </a:lnTo>
                  <a:lnTo>
                    <a:pt x="70" y="205"/>
                  </a:lnTo>
                  <a:lnTo>
                    <a:pt x="97" y="165"/>
                  </a:lnTo>
                  <a:lnTo>
                    <a:pt x="130" y="130"/>
                  </a:lnTo>
                  <a:lnTo>
                    <a:pt x="166" y="97"/>
                  </a:lnTo>
                  <a:lnTo>
                    <a:pt x="206" y="68"/>
                  </a:lnTo>
                  <a:lnTo>
                    <a:pt x="248" y="45"/>
                  </a:lnTo>
                  <a:lnTo>
                    <a:pt x="294" y="25"/>
                  </a:lnTo>
                  <a:lnTo>
                    <a:pt x="341" y="11"/>
                  </a:lnTo>
                  <a:lnTo>
                    <a:pt x="392" y="3"/>
                  </a:lnTo>
                  <a:lnTo>
                    <a:pt x="4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4" name="Freeform 72"/>
            <p:cNvSpPr/>
            <p:nvPr/>
          </p:nvSpPr>
          <p:spPr bwMode="auto">
            <a:xfrm>
              <a:off x="3471863" y="2006601"/>
              <a:ext cx="403225" cy="460375"/>
            </a:xfrm>
            <a:custGeom>
              <a:avLst/>
              <a:gdLst>
                <a:gd name="T0" fmla="*/ 1098 w 2541"/>
                <a:gd name="T1" fmla="*/ 8 h 2906"/>
                <a:gd name="T2" fmla="*/ 1133 w 2541"/>
                <a:gd name="T3" fmla="*/ 48 h 2906"/>
                <a:gd name="T4" fmla="*/ 1130 w 2541"/>
                <a:gd name="T5" fmla="*/ 102 h 2906"/>
                <a:gd name="T6" fmla="*/ 1090 w 2541"/>
                <a:gd name="T7" fmla="*/ 136 h 2906"/>
                <a:gd name="T8" fmla="*/ 917 w 2541"/>
                <a:gd name="T9" fmla="*/ 214 h 2906"/>
                <a:gd name="T10" fmla="*/ 736 w 2541"/>
                <a:gd name="T11" fmla="*/ 341 h 2906"/>
                <a:gd name="T12" fmla="*/ 590 w 2541"/>
                <a:gd name="T13" fmla="*/ 501 h 2906"/>
                <a:gd name="T14" fmla="*/ 479 w 2541"/>
                <a:gd name="T15" fmla="*/ 688 h 2906"/>
                <a:gd name="T16" fmla="*/ 409 w 2541"/>
                <a:gd name="T17" fmla="*/ 895 h 2906"/>
                <a:gd name="T18" fmla="*/ 386 w 2541"/>
                <a:gd name="T19" fmla="*/ 1114 h 2906"/>
                <a:gd name="T20" fmla="*/ 378 w 2541"/>
                <a:gd name="T21" fmla="*/ 1330 h 2906"/>
                <a:gd name="T22" fmla="*/ 141 w 2541"/>
                <a:gd name="T23" fmla="*/ 1791 h 2906"/>
                <a:gd name="T24" fmla="*/ 145 w 2541"/>
                <a:gd name="T25" fmla="*/ 1829 h 2906"/>
                <a:gd name="T26" fmla="*/ 188 w 2541"/>
                <a:gd name="T27" fmla="*/ 1851 h 2906"/>
                <a:gd name="T28" fmla="*/ 336 w 2541"/>
                <a:gd name="T29" fmla="*/ 1855 h 2906"/>
                <a:gd name="T30" fmla="*/ 377 w 2541"/>
                <a:gd name="T31" fmla="*/ 1887 h 2906"/>
                <a:gd name="T32" fmla="*/ 386 w 2541"/>
                <a:gd name="T33" fmla="*/ 2330 h 2906"/>
                <a:gd name="T34" fmla="*/ 414 w 2541"/>
                <a:gd name="T35" fmla="*/ 2418 h 2906"/>
                <a:gd name="T36" fmla="*/ 482 w 2541"/>
                <a:gd name="T37" fmla="*/ 2477 h 2906"/>
                <a:gd name="T38" fmla="*/ 856 w 2541"/>
                <a:gd name="T39" fmla="*/ 2445 h 2906"/>
                <a:gd name="T40" fmla="*/ 899 w 2541"/>
                <a:gd name="T41" fmla="*/ 2452 h 2906"/>
                <a:gd name="T42" fmla="*/ 933 w 2541"/>
                <a:gd name="T43" fmla="*/ 2494 h 2906"/>
                <a:gd name="T44" fmla="*/ 2099 w 2541"/>
                <a:gd name="T45" fmla="*/ 2764 h 2906"/>
                <a:gd name="T46" fmla="*/ 2109 w 2541"/>
                <a:gd name="T47" fmla="*/ 1888 h 2906"/>
                <a:gd name="T48" fmla="*/ 2224 w 2541"/>
                <a:gd name="T49" fmla="*/ 1763 h 2906"/>
                <a:gd name="T50" fmla="*/ 2347 w 2541"/>
                <a:gd name="T51" fmla="*/ 1575 h 2906"/>
                <a:gd name="T52" fmla="*/ 2412 w 2541"/>
                <a:gd name="T53" fmla="*/ 1419 h 2906"/>
                <a:gd name="T54" fmla="*/ 2455 w 2541"/>
                <a:gd name="T55" fmla="*/ 1389 h 2906"/>
                <a:gd name="T56" fmla="*/ 2509 w 2541"/>
                <a:gd name="T57" fmla="*/ 1400 h 2906"/>
                <a:gd name="T58" fmla="*/ 2539 w 2541"/>
                <a:gd name="T59" fmla="*/ 1443 h 2906"/>
                <a:gd name="T60" fmla="*/ 2509 w 2541"/>
                <a:gd name="T61" fmla="*/ 1556 h 2906"/>
                <a:gd name="T62" fmla="*/ 2395 w 2541"/>
                <a:gd name="T63" fmla="*/ 1770 h 2906"/>
                <a:gd name="T64" fmla="*/ 2239 w 2541"/>
                <a:gd name="T65" fmla="*/ 1955 h 2906"/>
                <a:gd name="T66" fmla="*/ 2230 w 2541"/>
                <a:gd name="T67" fmla="*/ 2871 h 2906"/>
                <a:gd name="T68" fmla="*/ 2187 w 2541"/>
                <a:gd name="T69" fmla="*/ 2902 h 2906"/>
                <a:gd name="T70" fmla="*/ 847 w 2541"/>
                <a:gd name="T71" fmla="*/ 2902 h 2906"/>
                <a:gd name="T72" fmla="*/ 805 w 2541"/>
                <a:gd name="T73" fmla="*/ 2871 h 2906"/>
                <a:gd name="T74" fmla="*/ 796 w 2541"/>
                <a:gd name="T75" fmla="*/ 2596 h 2906"/>
                <a:gd name="T76" fmla="*/ 551 w 2541"/>
                <a:gd name="T77" fmla="*/ 2631 h 2906"/>
                <a:gd name="T78" fmla="*/ 461 w 2541"/>
                <a:gd name="T79" fmla="*/ 2618 h 2906"/>
                <a:gd name="T80" fmla="*/ 350 w 2541"/>
                <a:gd name="T81" fmla="*/ 2557 h 2906"/>
                <a:gd name="T82" fmla="*/ 274 w 2541"/>
                <a:gd name="T83" fmla="*/ 2455 h 2906"/>
                <a:gd name="T84" fmla="*/ 246 w 2541"/>
                <a:gd name="T85" fmla="*/ 2329 h 2906"/>
                <a:gd name="T86" fmla="*/ 176 w 2541"/>
                <a:gd name="T87" fmla="*/ 1989 h 2906"/>
                <a:gd name="T88" fmla="*/ 87 w 2541"/>
                <a:gd name="T89" fmla="*/ 1961 h 2906"/>
                <a:gd name="T90" fmla="*/ 24 w 2541"/>
                <a:gd name="T91" fmla="*/ 1900 h 2906"/>
                <a:gd name="T92" fmla="*/ 0 w 2541"/>
                <a:gd name="T93" fmla="*/ 1817 h 2906"/>
                <a:gd name="T94" fmla="*/ 16 w 2541"/>
                <a:gd name="T95" fmla="*/ 1724 h 2906"/>
                <a:gd name="T96" fmla="*/ 247 w 2541"/>
                <a:gd name="T97" fmla="*/ 1114 h 2906"/>
                <a:gd name="T98" fmla="*/ 271 w 2541"/>
                <a:gd name="T99" fmla="*/ 878 h 2906"/>
                <a:gd name="T100" fmla="*/ 341 w 2541"/>
                <a:gd name="T101" fmla="*/ 655 h 2906"/>
                <a:gd name="T102" fmla="*/ 453 w 2541"/>
                <a:gd name="T103" fmla="*/ 453 h 2906"/>
                <a:gd name="T104" fmla="*/ 602 w 2541"/>
                <a:gd name="T105" fmla="*/ 274 h 2906"/>
                <a:gd name="T106" fmla="*/ 785 w 2541"/>
                <a:gd name="T107" fmla="*/ 129 h 2906"/>
                <a:gd name="T108" fmla="*/ 983 w 2541"/>
                <a:gd name="T109" fmla="*/ 27 h 2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41" h="2906">
                  <a:moveTo>
                    <a:pt x="1063" y="0"/>
                  </a:moveTo>
                  <a:lnTo>
                    <a:pt x="1082" y="1"/>
                  </a:lnTo>
                  <a:lnTo>
                    <a:pt x="1098" y="8"/>
                  </a:lnTo>
                  <a:lnTo>
                    <a:pt x="1113" y="17"/>
                  </a:lnTo>
                  <a:lnTo>
                    <a:pt x="1125" y="31"/>
                  </a:lnTo>
                  <a:lnTo>
                    <a:pt x="1133" y="48"/>
                  </a:lnTo>
                  <a:lnTo>
                    <a:pt x="1137" y="66"/>
                  </a:lnTo>
                  <a:lnTo>
                    <a:pt x="1135" y="85"/>
                  </a:lnTo>
                  <a:lnTo>
                    <a:pt x="1130" y="102"/>
                  </a:lnTo>
                  <a:lnTo>
                    <a:pt x="1121" y="116"/>
                  </a:lnTo>
                  <a:lnTo>
                    <a:pt x="1107" y="128"/>
                  </a:lnTo>
                  <a:lnTo>
                    <a:pt x="1090" y="136"/>
                  </a:lnTo>
                  <a:lnTo>
                    <a:pt x="1036" y="156"/>
                  </a:lnTo>
                  <a:lnTo>
                    <a:pt x="983" y="180"/>
                  </a:lnTo>
                  <a:lnTo>
                    <a:pt x="917" y="214"/>
                  </a:lnTo>
                  <a:lnTo>
                    <a:pt x="854" y="252"/>
                  </a:lnTo>
                  <a:lnTo>
                    <a:pt x="793" y="295"/>
                  </a:lnTo>
                  <a:lnTo>
                    <a:pt x="736" y="341"/>
                  </a:lnTo>
                  <a:lnTo>
                    <a:pt x="684" y="392"/>
                  </a:lnTo>
                  <a:lnTo>
                    <a:pt x="634" y="444"/>
                  </a:lnTo>
                  <a:lnTo>
                    <a:pt x="590" y="501"/>
                  </a:lnTo>
                  <a:lnTo>
                    <a:pt x="549" y="561"/>
                  </a:lnTo>
                  <a:lnTo>
                    <a:pt x="512" y="624"/>
                  </a:lnTo>
                  <a:lnTo>
                    <a:pt x="479" y="688"/>
                  </a:lnTo>
                  <a:lnTo>
                    <a:pt x="452" y="755"/>
                  </a:lnTo>
                  <a:lnTo>
                    <a:pt x="428" y="824"/>
                  </a:lnTo>
                  <a:lnTo>
                    <a:pt x="409" y="895"/>
                  </a:lnTo>
                  <a:lnTo>
                    <a:pt x="397" y="966"/>
                  </a:lnTo>
                  <a:lnTo>
                    <a:pt x="388" y="1040"/>
                  </a:lnTo>
                  <a:lnTo>
                    <a:pt x="386" y="1114"/>
                  </a:lnTo>
                  <a:lnTo>
                    <a:pt x="386" y="1297"/>
                  </a:lnTo>
                  <a:lnTo>
                    <a:pt x="384" y="1314"/>
                  </a:lnTo>
                  <a:lnTo>
                    <a:pt x="378" y="1330"/>
                  </a:lnTo>
                  <a:lnTo>
                    <a:pt x="154" y="1758"/>
                  </a:lnTo>
                  <a:lnTo>
                    <a:pt x="147" y="1775"/>
                  </a:lnTo>
                  <a:lnTo>
                    <a:pt x="141" y="1791"/>
                  </a:lnTo>
                  <a:lnTo>
                    <a:pt x="139" y="1806"/>
                  </a:lnTo>
                  <a:lnTo>
                    <a:pt x="140" y="1818"/>
                  </a:lnTo>
                  <a:lnTo>
                    <a:pt x="145" y="1829"/>
                  </a:lnTo>
                  <a:lnTo>
                    <a:pt x="154" y="1838"/>
                  </a:lnTo>
                  <a:lnTo>
                    <a:pt x="169" y="1846"/>
                  </a:lnTo>
                  <a:lnTo>
                    <a:pt x="188" y="1851"/>
                  </a:lnTo>
                  <a:lnTo>
                    <a:pt x="211" y="1852"/>
                  </a:lnTo>
                  <a:lnTo>
                    <a:pt x="317" y="1852"/>
                  </a:lnTo>
                  <a:lnTo>
                    <a:pt x="336" y="1855"/>
                  </a:lnTo>
                  <a:lnTo>
                    <a:pt x="352" y="1862"/>
                  </a:lnTo>
                  <a:lnTo>
                    <a:pt x="366" y="1873"/>
                  </a:lnTo>
                  <a:lnTo>
                    <a:pt x="377" y="1887"/>
                  </a:lnTo>
                  <a:lnTo>
                    <a:pt x="384" y="1904"/>
                  </a:lnTo>
                  <a:lnTo>
                    <a:pt x="386" y="1923"/>
                  </a:lnTo>
                  <a:lnTo>
                    <a:pt x="386" y="2330"/>
                  </a:lnTo>
                  <a:lnTo>
                    <a:pt x="389" y="2362"/>
                  </a:lnTo>
                  <a:lnTo>
                    <a:pt x="399" y="2392"/>
                  </a:lnTo>
                  <a:lnTo>
                    <a:pt x="414" y="2418"/>
                  </a:lnTo>
                  <a:lnTo>
                    <a:pt x="433" y="2443"/>
                  </a:lnTo>
                  <a:lnTo>
                    <a:pt x="456" y="2463"/>
                  </a:lnTo>
                  <a:lnTo>
                    <a:pt x="482" y="2477"/>
                  </a:lnTo>
                  <a:lnTo>
                    <a:pt x="512" y="2487"/>
                  </a:lnTo>
                  <a:lnTo>
                    <a:pt x="543" y="2491"/>
                  </a:lnTo>
                  <a:lnTo>
                    <a:pt x="856" y="2445"/>
                  </a:lnTo>
                  <a:lnTo>
                    <a:pt x="870" y="2444"/>
                  </a:lnTo>
                  <a:lnTo>
                    <a:pt x="885" y="2447"/>
                  </a:lnTo>
                  <a:lnTo>
                    <a:pt x="899" y="2452"/>
                  </a:lnTo>
                  <a:lnTo>
                    <a:pt x="912" y="2461"/>
                  </a:lnTo>
                  <a:lnTo>
                    <a:pt x="924" y="2476"/>
                  </a:lnTo>
                  <a:lnTo>
                    <a:pt x="933" y="2494"/>
                  </a:lnTo>
                  <a:lnTo>
                    <a:pt x="936" y="2514"/>
                  </a:lnTo>
                  <a:lnTo>
                    <a:pt x="936" y="2764"/>
                  </a:lnTo>
                  <a:lnTo>
                    <a:pt x="2099" y="2764"/>
                  </a:lnTo>
                  <a:lnTo>
                    <a:pt x="2099" y="1925"/>
                  </a:lnTo>
                  <a:lnTo>
                    <a:pt x="2101" y="1906"/>
                  </a:lnTo>
                  <a:lnTo>
                    <a:pt x="2109" y="1888"/>
                  </a:lnTo>
                  <a:lnTo>
                    <a:pt x="2121" y="1873"/>
                  </a:lnTo>
                  <a:lnTo>
                    <a:pt x="2175" y="1820"/>
                  </a:lnTo>
                  <a:lnTo>
                    <a:pt x="2224" y="1763"/>
                  </a:lnTo>
                  <a:lnTo>
                    <a:pt x="2270" y="1703"/>
                  </a:lnTo>
                  <a:lnTo>
                    <a:pt x="2310" y="1640"/>
                  </a:lnTo>
                  <a:lnTo>
                    <a:pt x="2347" y="1575"/>
                  </a:lnTo>
                  <a:lnTo>
                    <a:pt x="2377" y="1506"/>
                  </a:lnTo>
                  <a:lnTo>
                    <a:pt x="2404" y="1436"/>
                  </a:lnTo>
                  <a:lnTo>
                    <a:pt x="2412" y="1419"/>
                  </a:lnTo>
                  <a:lnTo>
                    <a:pt x="2424" y="1405"/>
                  </a:lnTo>
                  <a:lnTo>
                    <a:pt x="2438" y="1395"/>
                  </a:lnTo>
                  <a:lnTo>
                    <a:pt x="2455" y="1389"/>
                  </a:lnTo>
                  <a:lnTo>
                    <a:pt x="2474" y="1388"/>
                  </a:lnTo>
                  <a:lnTo>
                    <a:pt x="2492" y="1391"/>
                  </a:lnTo>
                  <a:lnTo>
                    <a:pt x="2509" y="1400"/>
                  </a:lnTo>
                  <a:lnTo>
                    <a:pt x="2523" y="1411"/>
                  </a:lnTo>
                  <a:lnTo>
                    <a:pt x="2533" y="1426"/>
                  </a:lnTo>
                  <a:lnTo>
                    <a:pt x="2539" y="1443"/>
                  </a:lnTo>
                  <a:lnTo>
                    <a:pt x="2541" y="1461"/>
                  </a:lnTo>
                  <a:lnTo>
                    <a:pt x="2537" y="1480"/>
                  </a:lnTo>
                  <a:lnTo>
                    <a:pt x="2509" y="1556"/>
                  </a:lnTo>
                  <a:lnTo>
                    <a:pt x="2476" y="1630"/>
                  </a:lnTo>
                  <a:lnTo>
                    <a:pt x="2438" y="1701"/>
                  </a:lnTo>
                  <a:lnTo>
                    <a:pt x="2395" y="1770"/>
                  </a:lnTo>
                  <a:lnTo>
                    <a:pt x="2348" y="1835"/>
                  </a:lnTo>
                  <a:lnTo>
                    <a:pt x="2295" y="1896"/>
                  </a:lnTo>
                  <a:lnTo>
                    <a:pt x="2239" y="1955"/>
                  </a:lnTo>
                  <a:lnTo>
                    <a:pt x="2239" y="2835"/>
                  </a:lnTo>
                  <a:lnTo>
                    <a:pt x="2236" y="2854"/>
                  </a:lnTo>
                  <a:lnTo>
                    <a:pt x="2230" y="2871"/>
                  </a:lnTo>
                  <a:lnTo>
                    <a:pt x="2218" y="2884"/>
                  </a:lnTo>
                  <a:lnTo>
                    <a:pt x="2204" y="2896"/>
                  </a:lnTo>
                  <a:lnTo>
                    <a:pt x="2187" y="2902"/>
                  </a:lnTo>
                  <a:lnTo>
                    <a:pt x="2168" y="2906"/>
                  </a:lnTo>
                  <a:lnTo>
                    <a:pt x="865" y="2906"/>
                  </a:lnTo>
                  <a:lnTo>
                    <a:pt x="847" y="2902"/>
                  </a:lnTo>
                  <a:lnTo>
                    <a:pt x="830" y="2896"/>
                  </a:lnTo>
                  <a:lnTo>
                    <a:pt x="816" y="2884"/>
                  </a:lnTo>
                  <a:lnTo>
                    <a:pt x="805" y="2871"/>
                  </a:lnTo>
                  <a:lnTo>
                    <a:pt x="798" y="2854"/>
                  </a:lnTo>
                  <a:lnTo>
                    <a:pt x="796" y="2835"/>
                  </a:lnTo>
                  <a:lnTo>
                    <a:pt x="796" y="2596"/>
                  </a:lnTo>
                  <a:lnTo>
                    <a:pt x="558" y="2631"/>
                  </a:lnTo>
                  <a:lnTo>
                    <a:pt x="555" y="2631"/>
                  </a:lnTo>
                  <a:lnTo>
                    <a:pt x="551" y="2631"/>
                  </a:lnTo>
                  <a:lnTo>
                    <a:pt x="549" y="2630"/>
                  </a:lnTo>
                  <a:lnTo>
                    <a:pt x="503" y="2627"/>
                  </a:lnTo>
                  <a:lnTo>
                    <a:pt x="461" y="2618"/>
                  </a:lnTo>
                  <a:lnTo>
                    <a:pt x="421" y="2602"/>
                  </a:lnTo>
                  <a:lnTo>
                    <a:pt x="384" y="2582"/>
                  </a:lnTo>
                  <a:lnTo>
                    <a:pt x="350" y="2557"/>
                  </a:lnTo>
                  <a:lnTo>
                    <a:pt x="321" y="2526"/>
                  </a:lnTo>
                  <a:lnTo>
                    <a:pt x="295" y="2493"/>
                  </a:lnTo>
                  <a:lnTo>
                    <a:pt x="274" y="2455"/>
                  </a:lnTo>
                  <a:lnTo>
                    <a:pt x="260" y="2415"/>
                  </a:lnTo>
                  <a:lnTo>
                    <a:pt x="249" y="2373"/>
                  </a:lnTo>
                  <a:lnTo>
                    <a:pt x="246" y="2329"/>
                  </a:lnTo>
                  <a:lnTo>
                    <a:pt x="246" y="1991"/>
                  </a:lnTo>
                  <a:lnTo>
                    <a:pt x="211" y="1991"/>
                  </a:lnTo>
                  <a:lnTo>
                    <a:pt x="176" y="1989"/>
                  </a:lnTo>
                  <a:lnTo>
                    <a:pt x="143" y="1983"/>
                  </a:lnTo>
                  <a:lnTo>
                    <a:pt x="114" y="1973"/>
                  </a:lnTo>
                  <a:lnTo>
                    <a:pt x="87" y="1961"/>
                  </a:lnTo>
                  <a:lnTo>
                    <a:pt x="62" y="1944"/>
                  </a:lnTo>
                  <a:lnTo>
                    <a:pt x="41" y="1924"/>
                  </a:lnTo>
                  <a:lnTo>
                    <a:pt x="24" y="1900"/>
                  </a:lnTo>
                  <a:lnTo>
                    <a:pt x="12" y="1874"/>
                  </a:lnTo>
                  <a:lnTo>
                    <a:pt x="3" y="1846"/>
                  </a:lnTo>
                  <a:lnTo>
                    <a:pt x="0" y="1817"/>
                  </a:lnTo>
                  <a:lnTo>
                    <a:pt x="0" y="1787"/>
                  </a:lnTo>
                  <a:lnTo>
                    <a:pt x="5" y="1756"/>
                  </a:lnTo>
                  <a:lnTo>
                    <a:pt x="16" y="1724"/>
                  </a:lnTo>
                  <a:lnTo>
                    <a:pt x="30" y="1693"/>
                  </a:lnTo>
                  <a:lnTo>
                    <a:pt x="247" y="1279"/>
                  </a:lnTo>
                  <a:lnTo>
                    <a:pt x="247" y="1114"/>
                  </a:lnTo>
                  <a:lnTo>
                    <a:pt x="250" y="1034"/>
                  </a:lnTo>
                  <a:lnTo>
                    <a:pt x="257" y="956"/>
                  </a:lnTo>
                  <a:lnTo>
                    <a:pt x="271" y="878"/>
                  </a:lnTo>
                  <a:lnTo>
                    <a:pt x="289" y="802"/>
                  </a:lnTo>
                  <a:lnTo>
                    <a:pt x="313" y="728"/>
                  </a:lnTo>
                  <a:lnTo>
                    <a:pt x="341" y="655"/>
                  </a:lnTo>
                  <a:lnTo>
                    <a:pt x="374" y="586"/>
                  </a:lnTo>
                  <a:lnTo>
                    <a:pt x="412" y="518"/>
                  </a:lnTo>
                  <a:lnTo>
                    <a:pt x="453" y="453"/>
                  </a:lnTo>
                  <a:lnTo>
                    <a:pt x="498" y="390"/>
                  </a:lnTo>
                  <a:lnTo>
                    <a:pt x="549" y="330"/>
                  </a:lnTo>
                  <a:lnTo>
                    <a:pt x="602" y="274"/>
                  </a:lnTo>
                  <a:lnTo>
                    <a:pt x="659" y="223"/>
                  </a:lnTo>
                  <a:lnTo>
                    <a:pt x="721" y="173"/>
                  </a:lnTo>
                  <a:lnTo>
                    <a:pt x="785" y="129"/>
                  </a:lnTo>
                  <a:lnTo>
                    <a:pt x="854" y="89"/>
                  </a:lnTo>
                  <a:lnTo>
                    <a:pt x="924" y="52"/>
                  </a:lnTo>
                  <a:lnTo>
                    <a:pt x="983" y="27"/>
                  </a:lnTo>
                  <a:lnTo>
                    <a:pt x="1045" y="3"/>
                  </a:lnTo>
                  <a:lnTo>
                    <a:pt x="10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45" name="Group 48"/>
          <p:cNvGrpSpPr/>
          <p:nvPr/>
        </p:nvGrpSpPr>
        <p:grpSpPr>
          <a:xfrm>
            <a:off x="3261264" y="3052139"/>
            <a:ext cx="648953" cy="676069"/>
            <a:chOff x="708025" y="1916113"/>
            <a:chExt cx="531813" cy="55403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6" name="Freeform 93"/>
            <p:cNvSpPr/>
            <p:nvPr/>
          </p:nvSpPr>
          <p:spPr bwMode="auto">
            <a:xfrm>
              <a:off x="708025" y="1916113"/>
              <a:ext cx="307975" cy="457200"/>
            </a:xfrm>
            <a:custGeom>
              <a:avLst/>
              <a:gdLst>
                <a:gd name="T0" fmla="*/ 1457 w 1939"/>
                <a:gd name="T1" fmla="*/ 4 h 2887"/>
                <a:gd name="T2" fmla="*/ 1621 w 1939"/>
                <a:gd name="T3" fmla="*/ 49 h 2887"/>
                <a:gd name="T4" fmla="*/ 1761 w 1939"/>
                <a:gd name="T5" fmla="*/ 140 h 2887"/>
                <a:gd name="T6" fmla="*/ 1865 w 1939"/>
                <a:gd name="T7" fmla="*/ 268 h 2887"/>
                <a:gd name="T8" fmla="*/ 1927 w 1939"/>
                <a:gd name="T9" fmla="*/ 426 h 2887"/>
                <a:gd name="T10" fmla="*/ 1939 w 1939"/>
                <a:gd name="T11" fmla="*/ 1064 h 2887"/>
                <a:gd name="T12" fmla="*/ 1918 w 1939"/>
                <a:gd name="T13" fmla="*/ 1175 h 2887"/>
                <a:gd name="T14" fmla="*/ 1861 w 1939"/>
                <a:gd name="T15" fmla="*/ 1269 h 2887"/>
                <a:gd name="T16" fmla="*/ 1831 w 1939"/>
                <a:gd name="T17" fmla="*/ 1784 h 2887"/>
                <a:gd name="T18" fmla="*/ 1799 w 1939"/>
                <a:gd name="T19" fmla="*/ 1825 h 2887"/>
                <a:gd name="T20" fmla="*/ 1745 w 1939"/>
                <a:gd name="T21" fmla="*/ 1832 h 2887"/>
                <a:gd name="T22" fmla="*/ 1703 w 1939"/>
                <a:gd name="T23" fmla="*/ 1801 h 2887"/>
                <a:gd name="T24" fmla="*/ 1694 w 1939"/>
                <a:gd name="T25" fmla="*/ 1260 h 2887"/>
                <a:gd name="T26" fmla="*/ 1712 w 1939"/>
                <a:gd name="T27" fmla="*/ 1213 h 2887"/>
                <a:gd name="T28" fmla="*/ 1764 w 1939"/>
                <a:gd name="T29" fmla="*/ 1165 h 2887"/>
                <a:gd name="T30" fmla="*/ 1796 w 1939"/>
                <a:gd name="T31" fmla="*/ 1092 h 2887"/>
                <a:gd name="T32" fmla="*/ 1796 w 1939"/>
                <a:gd name="T33" fmla="*/ 492 h 2887"/>
                <a:gd name="T34" fmla="*/ 1751 w 1939"/>
                <a:gd name="T35" fmla="*/ 354 h 2887"/>
                <a:gd name="T36" fmla="*/ 1664 w 1939"/>
                <a:gd name="T37" fmla="*/ 242 h 2887"/>
                <a:gd name="T38" fmla="*/ 1543 w 1939"/>
                <a:gd name="T39" fmla="*/ 168 h 2887"/>
                <a:gd name="T40" fmla="*/ 1398 w 1939"/>
                <a:gd name="T41" fmla="*/ 141 h 2887"/>
                <a:gd name="T42" fmla="*/ 1186 w 1939"/>
                <a:gd name="T43" fmla="*/ 154 h 2887"/>
                <a:gd name="T44" fmla="*/ 1057 w 1939"/>
                <a:gd name="T45" fmla="*/ 213 h 2887"/>
                <a:gd name="T46" fmla="*/ 957 w 1939"/>
                <a:gd name="T47" fmla="*/ 313 h 2887"/>
                <a:gd name="T48" fmla="*/ 897 w 1939"/>
                <a:gd name="T49" fmla="*/ 443 h 2887"/>
                <a:gd name="T50" fmla="*/ 884 w 1939"/>
                <a:gd name="T51" fmla="*/ 1064 h 2887"/>
                <a:gd name="T52" fmla="*/ 904 w 1939"/>
                <a:gd name="T53" fmla="*/ 1143 h 2887"/>
                <a:gd name="T54" fmla="*/ 958 w 1939"/>
                <a:gd name="T55" fmla="*/ 1203 h 2887"/>
                <a:gd name="T56" fmla="*/ 987 w 1939"/>
                <a:gd name="T57" fmla="*/ 1243 h 2887"/>
                <a:gd name="T58" fmla="*/ 987 w 1939"/>
                <a:gd name="T59" fmla="*/ 1786 h 2887"/>
                <a:gd name="T60" fmla="*/ 954 w 1939"/>
                <a:gd name="T61" fmla="*/ 1838 h 2887"/>
                <a:gd name="T62" fmla="*/ 904 w 1939"/>
                <a:gd name="T63" fmla="*/ 1865 h 2887"/>
                <a:gd name="T64" fmla="*/ 824 w 1939"/>
                <a:gd name="T65" fmla="*/ 1908 h 2887"/>
                <a:gd name="T66" fmla="*/ 710 w 1939"/>
                <a:gd name="T67" fmla="*/ 1972 h 2887"/>
                <a:gd name="T68" fmla="*/ 572 w 1939"/>
                <a:gd name="T69" fmla="*/ 2055 h 2887"/>
                <a:gd name="T70" fmla="*/ 420 w 1939"/>
                <a:gd name="T71" fmla="*/ 2156 h 2887"/>
                <a:gd name="T72" fmla="*/ 261 w 1939"/>
                <a:gd name="T73" fmla="*/ 2274 h 2887"/>
                <a:gd name="T74" fmla="*/ 165 w 1939"/>
                <a:gd name="T75" fmla="*/ 2367 h 2887"/>
                <a:gd name="T76" fmla="*/ 140 w 1939"/>
                <a:gd name="T77" fmla="*/ 2458 h 2887"/>
                <a:gd name="T78" fmla="*/ 131 w 1939"/>
                <a:gd name="T79" fmla="*/ 2852 h 2887"/>
                <a:gd name="T80" fmla="*/ 88 w 1939"/>
                <a:gd name="T81" fmla="*/ 2885 h 2887"/>
                <a:gd name="T82" fmla="*/ 34 w 1939"/>
                <a:gd name="T83" fmla="*/ 2877 h 2887"/>
                <a:gd name="T84" fmla="*/ 2 w 1939"/>
                <a:gd name="T85" fmla="*/ 2836 h 2887"/>
                <a:gd name="T86" fmla="*/ 2 w 1939"/>
                <a:gd name="T87" fmla="*/ 2418 h 2887"/>
                <a:gd name="T88" fmla="*/ 39 w 1939"/>
                <a:gd name="T89" fmla="*/ 2303 h 2887"/>
                <a:gd name="T90" fmla="*/ 118 w 1939"/>
                <a:gd name="T91" fmla="*/ 2209 h 2887"/>
                <a:gd name="T92" fmla="*/ 287 w 1939"/>
                <a:gd name="T93" fmla="*/ 2078 h 2887"/>
                <a:gd name="T94" fmla="*/ 452 w 1939"/>
                <a:gd name="T95" fmla="*/ 1965 h 2887"/>
                <a:gd name="T96" fmla="*/ 603 w 1939"/>
                <a:gd name="T97" fmla="*/ 1871 h 2887"/>
                <a:gd name="T98" fmla="*/ 731 w 1939"/>
                <a:gd name="T99" fmla="*/ 1798 h 2887"/>
                <a:gd name="T100" fmla="*/ 826 w 1939"/>
                <a:gd name="T101" fmla="*/ 1747 h 2887"/>
                <a:gd name="T102" fmla="*/ 822 w 1939"/>
                <a:gd name="T103" fmla="*/ 1269 h 2887"/>
                <a:gd name="T104" fmla="*/ 764 w 1939"/>
                <a:gd name="T105" fmla="*/ 1175 h 2887"/>
                <a:gd name="T106" fmla="*/ 744 w 1939"/>
                <a:gd name="T107" fmla="*/ 1064 h 2887"/>
                <a:gd name="T108" fmla="*/ 756 w 1939"/>
                <a:gd name="T109" fmla="*/ 426 h 2887"/>
                <a:gd name="T110" fmla="*/ 818 w 1939"/>
                <a:gd name="T111" fmla="*/ 268 h 2887"/>
                <a:gd name="T112" fmla="*/ 922 w 1939"/>
                <a:gd name="T113" fmla="*/ 140 h 2887"/>
                <a:gd name="T114" fmla="*/ 1062 w 1939"/>
                <a:gd name="T115" fmla="*/ 49 h 2887"/>
                <a:gd name="T116" fmla="*/ 1226 w 1939"/>
                <a:gd name="T117" fmla="*/ 4 h 2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39" h="2887">
                  <a:moveTo>
                    <a:pt x="1285" y="0"/>
                  </a:moveTo>
                  <a:lnTo>
                    <a:pt x="1398" y="0"/>
                  </a:lnTo>
                  <a:lnTo>
                    <a:pt x="1457" y="4"/>
                  </a:lnTo>
                  <a:lnTo>
                    <a:pt x="1514" y="13"/>
                  </a:lnTo>
                  <a:lnTo>
                    <a:pt x="1569" y="28"/>
                  </a:lnTo>
                  <a:lnTo>
                    <a:pt x="1621" y="49"/>
                  </a:lnTo>
                  <a:lnTo>
                    <a:pt x="1670" y="75"/>
                  </a:lnTo>
                  <a:lnTo>
                    <a:pt x="1717" y="106"/>
                  </a:lnTo>
                  <a:lnTo>
                    <a:pt x="1761" y="140"/>
                  </a:lnTo>
                  <a:lnTo>
                    <a:pt x="1799" y="179"/>
                  </a:lnTo>
                  <a:lnTo>
                    <a:pt x="1834" y="223"/>
                  </a:lnTo>
                  <a:lnTo>
                    <a:pt x="1865" y="268"/>
                  </a:lnTo>
                  <a:lnTo>
                    <a:pt x="1891" y="318"/>
                  </a:lnTo>
                  <a:lnTo>
                    <a:pt x="1912" y="371"/>
                  </a:lnTo>
                  <a:lnTo>
                    <a:pt x="1927" y="426"/>
                  </a:lnTo>
                  <a:lnTo>
                    <a:pt x="1936" y="483"/>
                  </a:lnTo>
                  <a:lnTo>
                    <a:pt x="1939" y="542"/>
                  </a:lnTo>
                  <a:lnTo>
                    <a:pt x="1939" y="1064"/>
                  </a:lnTo>
                  <a:lnTo>
                    <a:pt x="1936" y="1103"/>
                  </a:lnTo>
                  <a:lnTo>
                    <a:pt x="1930" y="1140"/>
                  </a:lnTo>
                  <a:lnTo>
                    <a:pt x="1918" y="1175"/>
                  </a:lnTo>
                  <a:lnTo>
                    <a:pt x="1903" y="1208"/>
                  </a:lnTo>
                  <a:lnTo>
                    <a:pt x="1884" y="1240"/>
                  </a:lnTo>
                  <a:lnTo>
                    <a:pt x="1861" y="1269"/>
                  </a:lnTo>
                  <a:lnTo>
                    <a:pt x="1834" y="1295"/>
                  </a:lnTo>
                  <a:lnTo>
                    <a:pt x="1834" y="1764"/>
                  </a:lnTo>
                  <a:lnTo>
                    <a:pt x="1831" y="1784"/>
                  </a:lnTo>
                  <a:lnTo>
                    <a:pt x="1825" y="1801"/>
                  </a:lnTo>
                  <a:lnTo>
                    <a:pt x="1814" y="1814"/>
                  </a:lnTo>
                  <a:lnTo>
                    <a:pt x="1799" y="1825"/>
                  </a:lnTo>
                  <a:lnTo>
                    <a:pt x="1782" y="1832"/>
                  </a:lnTo>
                  <a:lnTo>
                    <a:pt x="1764" y="1835"/>
                  </a:lnTo>
                  <a:lnTo>
                    <a:pt x="1745" y="1832"/>
                  </a:lnTo>
                  <a:lnTo>
                    <a:pt x="1728" y="1825"/>
                  </a:lnTo>
                  <a:lnTo>
                    <a:pt x="1714" y="1814"/>
                  </a:lnTo>
                  <a:lnTo>
                    <a:pt x="1703" y="1801"/>
                  </a:lnTo>
                  <a:lnTo>
                    <a:pt x="1696" y="1784"/>
                  </a:lnTo>
                  <a:lnTo>
                    <a:pt x="1694" y="1764"/>
                  </a:lnTo>
                  <a:lnTo>
                    <a:pt x="1694" y="1260"/>
                  </a:lnTo>
                  <a:lnTo>
                    <a:pt x="1696" y="1243"/>
                  </a:lnTo>
                  <a:lnTo>
                    <a:pt x="1701" y="1227"/>
                  </a:lnTo>
                  <a:lnTo>
                    <a:pt x="1712" y="1213"/>
                  </a:lnTo>
                  <a:lnTo>
                    <a:pt x="1725" y="1203"/>
                  </a:lnTo>
                  <a:lnTo>
                    <a:pt x="1746" y="1186"/>
                  </a:lnTo>
                  <a:lnTo>
                    <a:pt x="1764" y="1165"/>
                  </a:lnTo>
                  <a:lnTo>
                    <a:pt x="1779" y="1143"/>
                  </a:lnTo>
                  <a:lnTo>
                    <a:pt x="1790" y="1119"/>
                  </a:lnTo>
                  <a:lnTo>
                    <a:pt x="1796" y="1092"/>
                  </a:lnTo>
                  <a:lnTo>
                    <a:pt x="1798" y="1064"/>
                  </a:lnTo>
                  <a:lnTo>
                    <a:pt x="1798" y="542"/>
                  </a:lnTo>
                  <a:lnTo>
                    <a:pt x="1796" y="492"/>
                  </a:lnTo>
                  <a:lnTo>
                    <a:pt x="1786" y="443"/>
                  </a:lnTo>
                  <a:lnTo>
                    <a:pt x="1772" y="397"/>
                  </a:lnTo>
                  <a:lnTo>
                    <a:pt x="1751" y="354"/>
                  </a:lnTo>
                  <a:lnTo>
                    <a:pt x="1727" y="313"/>
                  </a:lnTo>
                  <a:lnTo>
                    <a:pt x="1697" y="276"/>
                  </a:lnTo>
                  <a:lnTo>
                    <a:pt x="1664" y="242"/>
                  </a:lnTo>
                  <a:lnTo>
                    <a:pt x="1627" y="213"/>
                  </a:lnTo>
                  <a:lnTo>
                    <a:pt x="1586" y="188"/>
                  </a:lnTo>
                  <a:lnTo>
                    <a:pt x="1543" y="168"/>
                  </a:lnTo>
                  <a:lnTo>
                    <a:pt x="1496" y="154"/>
                  </a:lnTo>
                  <a:lnTo>
                    <a:pt x="1448" y="144"/>
                  </a:lnTo>
                  <a:lnTo>
                    <a:pt x="1398" y="141"/>
                  </a:lnTo>
                  <a:lnTo>
                    <a:pt x="1285" y="141"/>
                  </a:lnTo>
                  <a:lnTo>
                    <a:pt x="1235" y="144"/>
                  </a:lnTo>
                  <a:lnTo>
                    <a:pt x="1186" y="154"/>
                  </a:lnTo>
                  <a:lnTo>
                    <a:pt x="1141" y="168"/>
                  </a:lnTo>
                  <a:lnTo>
                    <a:pt x="1097" y="189"/>
                  </a:lnTo>
                  <a:lnTo>
                    <a:pt x="1057" y="213"/>
                  </a:lnTo>
                  <a:lnTo>
                    <a:pt x="1019" y="243"/>
                  </a:lnTo>
                  <a:lnTo>
                    <a:pt x="985" y="276"/>
                  </a:lnTo>
                  <a:lnTo>
                    <a:pt x="957" y="313"/>
                  </a:lnTo>
                  <a:lnTo>
                    <a:pt x="931" y="354"/>
                  </a:lnTo>
                  <a:lnTo>
                    <a:pt x="912" y="397"/>
                  </a:lnTo>
                  <a:lnTo>
                    <a:pt x="897" y="443"/>
                  </a:lnTo>
                  <a:lnTo>
                    <a:pt x="887" y="492"/>
                  </a:lnTo>
                  <a:lnTo>
                    <a:pt x="884" y="542"/>
                  </a:lnTo>
                  <a:lnTo>
                    <a:pt x="884" y="1064"/>
                  </a:lnTo>
                  <a:lnTo>
                    <a:pt x="886" y="1092"/>
                  </a:lnTo>
                  <a:lnTo>
                    <a:pt x="894" y="1119"/>
                  </a:lnTo>
                  <a:lnTo>
                    <a:pt x="904" y="1143"/>
                  </a:lnTo>
                  <a:lnTo>
                    <a:pt x="918" y="1165"/>
                  </a:lnTo>
                  <a:lnTo>
                    <a:pt x="936" y="1186"/>
                  </a:lnTo>
                  <a:lnTo>
                    <a:pt x="958" y="1203"/>
                  </a:lnTo>
                  <a:lnTo>
                    <a:pt x="971" y="1213"/>
                  </a:lnTo>
                  <a:lnTo>
                    <a:pt x="981" y="1227"/>
                  </a:lnTo>
                  <a:lnTo>
                    <a:pt x="987" y="1243"/>
                  </a:lnTo>
                  <a:lnTo>
                    <a:pt x="989" y="1260"/>
                  </a:lnTo>
                  <a:lnTo>
                    <a:pt x="989" y="1764"/>
                  </a:lnTo>
                  <a:lnTo>
                    <a:pt x="987" y="1786"/>
                  </a:lnTo>
                  <a:lnTo>
                    <a:pt x="980" y="1805"/>
                  </a:lnTo>
                  <a:lnTo>
                    <a:pt x="969" y="1823"/>
                  </a:lnTo>
                  <a:lnTo>
                    <a:pt x="954" y="1838"/>
                  </a:lnTo>
                  <a:lnTo>
                    <a:pt x="937" y="1849"/>
                  </a:lnTo>
                  <a:lnTo>
                    <a:pt x="924" y="1856"/>
                  </a:lnTo>
                  <a:lnTo>
                    <a:pt x="904" y="1865"/>
                  </a:lnTo>
                  <a:lnTo>
                    <a:pt x="882" y="1877"/>
                  </a:lnTo>
                  <a:lnTo>
                    <a:pt x="854" y="1891"/>
                  </a:lnTo>
                  <a:lnTo>
                    <a:pt x="824" y="1908"/>
                  </a:lnTo>
                  <a:lnTo>
                    <a:pt x="789" y="1926"/>
                  </a:lnTo>
                  <a:lnTo>
                    <a:pt x="751" y="1947"/>
                  </a:lnTo>
                  <a:lnTo>
                    <a:pt x="710" y="1972"/>
                  </a:lnTo>
                  <a:lnTo>
                    <a:pt x="666" y="1997"/>
                  </a:lnTo>
                  <a:lnTo>
                    <a:pt x="620" y="2025"/>
                  </a:lnTo>
                  <a:lnTo>
                    <a:pt x="572" y="2055"/>
                  </a:lnTo>
                  <a:lnTo>
                    <a:pt x="523" y="2087"/>
                  </a:lnTo>
                  <a:lnTo>
                    <a:pt x="472" y="2121"/>
                  </a:lnTo>
                  <a:lnTo>
                    <a:pt x="420" y="2156"/>
                  </a:lnTo>
                  <a:lnTo>
                    <a:pt x="367" y="2194"/>
                  </a:lnTo>
                  <a:lnTo>
                    <a:pt x="314" y="2234"/>
                  </a:lnTo>
                  <a:lnTo>
                    <a:pt x="261" y="2274"/>
                  </a:lnTo>
                  <a:lnTo>
                    <a:pt x="206" y="2318"/>
                  </a:lnTo>
                  <a:lnTo>
                    <a:pt x="184" y="2340"/>
                  </a:lnTo>
                  <a:lnTo>
                    <a:pt x="165" y="2367"/>
                  </a:lnTo>
                  <a:lnTo>
                    <a:pt x="151" y="2395"/>
                  </a:lnTo>
                  <a:lnTo>
                    <a:pt x="144" y="2426"/>
                  </a:lnTo>
                  <a:lnTo>
                    <a:pt x="140" y="2458"/>
                  </a:lnTo>
                  <a:lnTo>
                    <a:pt x="140" y="2817"/>
                  </a:lnTo>
                  <a:lnTo>
                    <a:pt x="137" y="2836"/>
                  </a:lnTo>
                  <a:lnTo>
                    <a:pt x="131" y="2852"/>
                  </a:lnTo>
                  <a:lnTo>
                    <a:pt x="120" y="2867"/>
                  </a:lnTo>
                  <a:lnTo>
                    <a:pt x="105" y="2877"/>
                  </a:lnTo>
                  <a:lnTo>
                    <a:pt x="88" y="2885"/>
                  </a:lnTo>
                  <a:lnTo>
                    <a:pt x="70" y="2887"/>
                  </a:lnTo>
                  <a:lnTo>
                    <a:pt x="51" y="2885"/>
                  </a:lnTo>
                  <a:lnTo>
                    <a:pt x="34" y="2877"/>
                  </a:lnTo>
                  <a:lnTo>
                    <a:pt x="20" y="2867"/>
                  </a:lnTo>
                  <a:lnTo>
                    <a:pt x="10" y="2852"/>
                  </a:lnTo>
                  <a:lnTo>
                    <a:pt x="2" y="2836"/>
                  </a:lnTo>
                  <a:lnTo>
                    <a:pt x="0" y="2817"/>
                  </a:lnTo>
                  <a:lnTo>
                    <a:pt x="0" y="2458"/>
                  </a:lnTo>
                  <a:lnTo>
                    <a:pt x="2" y="2418"/>
                  </a:lnTo>
                  <a:lnTo>
                    <a:pt x="10" y="2377"/>
                  </a:lnTo>
                  <a:lnTo>
                    <a:pt x="22" y="2339"/>
                  </a:lnTo>
                  <a:lnTo>
                    <a:pt x="39" y="2303"/>
                  </a:lnTo>
                  <a:lnTo>
                    <a:pt x="62" y="2269"/>
                  </a:lnTo>
                  <a:lnTo>
                    <a:pt x="87" y="2237"/>
                  </a:lnTo>
                  <a:lnTo>
                    <a:pt x="118" y="2209"/>
                  </a:lnTo>
                  <a:lnTo>
                    <a:pt x="174" y="2163"/>
                  </a:lnTo>
                  <a:lnTo>
                    <a:pt x="231" y="2120"/>
                  </a:lnTo>
                  <a:lnTo>
                    <a:pt x="287" y="2078"/>
                  </a:lnTo>
                  <a:lnTo>
                    <a:pt x="344" y="2039"/>
                  </a:lnTo>
                  <a:lnTo>
                    <a:pt x="398" y="2001"/>
                  </a:lnTo>
                  <a:lnTo>
                    <a:pt x="452" y="1965"/>
                  </a:lnTo>
                  <a:lnTo>
                    <a:pt x="504" y="1931"/>
                  </a:lnTo>
                  <a:lnTo>
                    <a:pt x="555" y="1901"/>
                  </a:lnTo>
                  <a:lnTo>
                    <a:pt x="603" y="1871"/>
                  </a:lnTo>
                  <a:lnTo>
                    <a:pt x="649" y="1844"/>
                  </a:lnTo>
                  <a:lnTo>
                    <a:pt x="692" y="1820"/>
                  </a:lnTo>
                  <a:lnTo>
                    <a:pt x="731" y="1798"/>
                  </a:lnTo>
                  <a:lnTo>
                    <a:pt x="767" y="1778"/>
                  </a:lnTo>
                  <a:lnTo>
                    <a:pt x="799" y="1761"/>
                  </a:lnTo>
                  <a:lnTo>
                    <a:pt x="826" y="1747"/>
                  </a:lnTo>
                  <a:lnTo>
                    <a:pt x="849" y="1736"/>
                  </a:lnTo>
                  <a:lnTo>
                    <a:pt x="849" y="1295"/>
                  </a:lnTo>
                  <a:lnTo>
                    <a:pt x="822" y="1269"/>
                  </a:lnTo>
                  <a:lnTo>
                    <a:pt x="799" y="1240"/>
                  </a:lnTo>
                  <a:lnTo>
                    <a:pt x="780" y="1208"/>
                  </a:lnTo>
                  <a:lnTo>
                    <a:pt x="764" y="1175"/>
                  </a:lnTo>
                  <a:lnTo>
                    <a:pt x="753" y="1140"/>
                  </a:lnTo>
                  <a:lnTo>
                    <a:pt x="746" y="1103"/>
                  </a:lnTo>
                  <a:lnTo>
                    <a:pt x="744" y="1064"/>
                  </a:lnTo>
                  <a:lnTo>
                    <a:pt x="744" y="542"/>
                  </a:lnTo>
                  <a:lnTo>
                    <a:pt x="747" y="483"/>
                  </a:lnTo>
                  <a:lnTo>
                    <a:pt x="756" y="426"/>
                  </a:lnTo>
                  <a:lnTo>
                    <a:pt x="771" y="371"/>
                  </a:lnTo>
                  <a:lnTo>
                    <a:pt x="792" y="318"/>
                  </a:lnTo>
                  <a:lnTo>
                    <a:pt x="818" y="268"/>
                  </a:lnTo>
                  <a:lnTo>
                    <a:pt x="848" y="223"/>
                  </a:lnTo>
                  <a:lnTo>
                    <a:pt x="883" y="179"/>
                  </a:lnTo>
                  <a:lnTo>
                    <a:pt x="922" y="140"/>
                  </a:lnTo>
                  <a:lnTo>
                    <a:pt x="966" y="106"/>
                  </a:lnTo>
                  <a:lnTo>
                    <a:pt x="1012" y="75"/>
                  </a:lnTo>
                  <a:lnTo>
                    <a:pt x="1062" y="49"/>
                  </a:lnTo>
                  <a:lnTo>
                    <a:pt x="1114" y="28"/>
                  </a:lnTo>
                  <a:lnTo>
                    <a:pt x="1169" y="13"/>
                  </a:lnTo>
                  <a:lnTo>
                    <a:pt x="1226" y="4"/>
                  </a:lnTo>
                  <a:lnTo>
                    <a:pt x="12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7" name="Freeform 94"/>
            <p:cNvSpPr>
              <a:spLocks noEditPoints="1"/>
            </p:cNvSpPr>
            <p:nvPr/>
          </p:nvSpPr>
          <p:spPr bwMode="auto">
            <a:xfrm>
              <a:off x="882650" y="2206625"/>
              <a:ext cx="77788" cy="263525"/>
            </a:xfrm>
            <a:custGeom>
              <a:avLst/>
              <a:gdLst>
                <a:gd name="T0" fmla="*/ 144 w 487"/>
                <a:gd name="T1" fmla="*/ 1406 h 1657"/>
                <a:gd name="T2" fmla="*/ 335 w 487"/>
                <a:gd name="T3" fmla="*/ 1404 h 1657"/>
                <a:gd name="T4" fmla="*/ 264 w 487"/>
                <a:gd name="T5" fmla="*/ 313 h 1657"/>
                <a:gd name="T6" fmla="*/ 217 w 487"/>
                <a:gd name="T7" fmla="*/ 313 h 1657"/>
                <a:gd name="T8" fmla="*/ 416 w 487"/>
                <a:gd name="T9" fmla="*/ 0 h 1657"/>
                <a:gd name="T10" fmla="*/ 452 w 487"/>
                <a:gd name="T11" fmla="*/ 9 h 1657"/>
                <a:gd name="T12" fmla="*/ 477 w 487"/>
                <a:gd name="T13" fmla="*/ 35 h 1657"/>
                <a:gd name="T14" fmla="*/ 487 w 487"/>
                <a:gd name="T15" fmla="*/ 70 h 1657"/>
                <a:gd name="T16" fmla="*/ 476 w 487"/>
                <a:gd name="T17" fmla="*/ 142 h 1657"/>
                <a:gd name="T18" fmla="*/ 445 w 487"/>
                <a:gd name="T19" fmla="*/ 206 h 1657"/>
                <a:gd name="T20" fmla="*/ 477 w 487"/>
                <a:gd name="T21" fmla="*/ 1431 h 1657"/>
                <a:gd name="T22" fmla="*/ 466 w 487"/>
                <a:gd name="T23" fmla="*/ 1470 h 1657"/>
                <a:gd name="T24" fmla="*/ 284 w 487"/>
                <a:gd name="T25" fmla="*/ 1638 h 1657"/>
                <a:gd name="T26" fmla="*/ 254 w 487"/>
                <a:gd name="T27" fmla="*/ 1655 h 1657"/>
                <a:gd name="T28" fmla="*/ 221 w 487"/>
                <a:gd name="T29" fmla="*/ 1655 h 1657"/>
                <a:gd name="T30" fmla="*/ 190 w 487"/>
                <a:gd name="T31" fmla="*/ 1639 h 1657"/>
                <a:gd name="T32" fmla="*/ 14 w 487"/>
                <a:gd name="T33" fmla="*/ 1478 h 1657"/>
                <a:gd name="T34" fmla="*/ 2 w 487"/>
                <a:gd name="T35" fmla="*/ 1450 h 1657"/>
                <a:gd name="T36" fmla="*/ 54 w 487"/>
                <a:gd name="T37" fmla="*/ 223 h 1657"/>
                <a:gd name="T38" fmla="*/ 20 w 487"/>
                <a:gd name="T39" fmla="*/ 168 h 1657"/>
                <a:gd name="T40" fmla="*/ 2 w 487"/>
                <a:gd name="T41" fmla="*/ 105 h 1657"/>
                <a:gd name="T42" fmla="*/ 2 w 487"/>
                <a:gd name="T43" fmla="*/ 52 h 1657"/>
                <a:gd name="T44" fmla="*/ 20 w 487"/>
                <a:gd name="T45" fmla="*/ 21 h 1657"/>
                <a:gd name="T46" fmla="*/ 51 w 487"/>
                <a:gd name="T47" fmla="*/ 3 h 1657"/>
                <a:gd name="T48" fmla="*/ 88 w 487"/>
                <a:gd name="T49" fmla="*/ 3 h 1657"/>
                <a:gd name="T50" fmla="*/ 120 w 487"/>
                <a:gd name="T51" fmla="*/ 21 h 1657"/>
                <a:gd name="T52" fmla="*/ 137 w 487"/>
                <a:gd name="T53" fmla="*/ 52 h 1657"/>
                <a:gd name="T54" fmla="*/ 143 w 487"/>
                <a:gd name="T55" fmla="*/ 95 h 1657"/>
                <a:gd name="T56" fmla="*/ 163 w 487"/>
                <a:gd name="T57" fmla="*/ 135 h 1657"/>
                <a:gd name="T58" fmla="*/ 198 w 487"/>
                <a:gd name="T59" fmla="*/ 164 h 1657"/>
                <a:gd name="T60" fmla="*/ 244 w 487"/>
                <a:gd name="T61" fmla="*/ 174 h 1657"/>
                <a:gd name="T62" fmla="*/ 283 w 487"/>
                <a:gd name="T63" fmla="*/ 166 h 1657"/>
                <a:gd name="T64" fmla="*/ 306 w 487"/>
                <a:gd name="T65" fmla="*/ 151 h 1657"/>
                <a:gd name="T66" fmla="*/ 327 w 487"/>
                <a:gd name="T67" fmla="*/ 131 h 1657"/>
                <a:gd name="T68" fmla="*/ 344 w 487"/>
                <a:gd name="T69" fmla="*/ 92 h 1657"/>
                <a:gd name="T70" fmla="*/ 349 w 487"/>
                <a:gd name="T71" fmla="*/ 52 h 1657"/>
                <a:gd name="T72" fmla="*/ 366 w 487"/>
                <a:gd name="T73" fmla="*/ 21 h 1657"/>
                <a:gd name="T74" fmla="*/ 398 w 487"/>
                <a:gd name="T75" fmla="*/ 3 h 1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7" h="1657">
                  <a:moveTo>
                    <a:pt x="190" y="308"/>
                  </a:moveTo>
                  <a:lnTo>
                    <a:pt x="144" y="1406"/>
                  </a:lnTo>
                  <a:lnTo>
                    <a:pt x="237" y="1492"/>
                  </a:lnTo>
                  <a:lnTo>
                    <a:pt x="335" y="1404"/>
                  </a:lnTo>
                  <a:lnTo>
                    <a:pt x="285" y="311"/>
                  </a:lnTo>
                  <a:lnTo>
                    <a:pt x="264" y="313"/>
                  </a:lnTo>
                  <a:lnTo>
                    <a:pt x="244" y="314"/>
                  </a:lnTo>
                  <a:lnTo>
                    <a:pt x="217" y="313"/>
                  </a:lnTo>
                  <a:lnTo>
                    <a:pt x="190" y="308"/>
                  </a:lnTo>
                  <a:close/>
                  <a:moveTo>
                    <a:pt x="416" y="0"/>
                  </a:moveTo>
                  <a:lnTo>
                    <a:pt x="435" y="3"/>
                  </a:lnTo>
                  <a:lnTo>
                    <a:pt x="452" y="9"/>
                  </a:lnTo>
                  <a:lnTo>
                    <a:pt x="466" y="21"/>
                  </a:lnTo>
                  <a:lnTo>
                    <a:pt x="477" y="35"/>
                  </a:lnTo>
                  <a:lnTo>
                    <a:pt x="484" y="52"/>
                  </a:lnTo>
                  <a:lnTo>
                    <a:pt x="487" y="70"/>
                  </a:lnTo>
                  <a:lnTo>
                    <a:pt x="484" y="107"/>
                  </a:lnTo>
                  <a:lnTo>
                    <a:pt x="476" y="142"/>
                  </a:lnTo>
                  <a:lnTo>
                    <a:pt x="463" y="176"/>
                  </a:lnTo>
                  <a:lnTo>
                    <a:pt x="445" y="206"/>
                  </a:lnTo>
                  <a:lnTo>
                    <a:pt x="422" y="234"/>
                  </a:lnTo>
                  <a:lnTo>
                    <a:pt x="477" y="1431"/>
                  </a:lnTo>
                  <a:lnTo>
                    <a:pt x="475" y="1451"/>
                  </a:lnTo>
                  <a:lnTo>
                    <a:pt x="466" y="1470"/>
                  </a:lnTo>
                  <a:lnTo>
                    <a:pt x="453" y="1486"/>
                  </a:lnTo>
                  <a:lnTo>
                    <a:pt x="284" y="1638"/>
                  </a:lnTo>
                  <a:lnTo>
                    <a:pt x="270" y="1649"/>
                  </a:lnTo>
                  <a:lnTo>
                    <a:pt x="254" y="1655"/>
                  </a:lnTo>
                  <a:lnTo>
                    <a:pt x="237" y="1657"/>
                  </a:lnTo>
                  <a:lnTo>
                    <a:pt x="221" y="1655"/>
                  </a:lnTo>
                  <a:lnTo>
                    <a:pt x="205" y="1649"/>
                  </a:lnTo>
                  <a:lnTo>
                    <a:pt x="190" y="1639"/>
                  </a:lnTo>
                  <a:lnTo>
                    <a:pt x="24" y="1489"/>
                  </a:lnTo>
                  <a:lnTo>
                    <a:pt x="14" y="1478"/>
                  </a:lnTo>
                  <a:lnTo>
                    <a:pt x="6" y="1465"/>
                  </a:lnTo>
                  <a:lnTo>
                    <a:pt x="2" y="1450"/>
                  </a:lnTo>
                  <a:lnTo>
                    <a:pt x="1" y="1434"/>
                  </a:lnTo>
                  <a:lnTo>
                    <a:pt x="54" y="223"/>
                  </a:lnTo>
                  <a:lnTo>
                    <a:pt x="35" y="198"/>
                  </a:lnTo>
                  <a:lnTo>
                    <a:pt x="20" y="168"/>
                  </a:lnTo>
                  <a:lnTo>
                    <a:pt x="10" y="137"/>
                  </a:lnTo>
                  <a:lnTo>
                    <a:pt x="2" y="105"/>
                  </a:lnTo>
                  <a:lnTo>
                    <a:pt x="0" y="71"/>
                  </a:lnTo>
                  <a:lnTo>
                    <a:pt x="2" y="52"/>
                  </a:lnTo>
                  <a:lnTo>
                    <a:pt x="10" y="36"/>
                  </a:lnTo>
                  <a:lnTo>
                    <a:pt x="20" y="21"/>
                  </a:lnTo>
                  <a:lnTo>
                    <a:pt x="34" y="10"/>
                  </a:lnTo>
                  <a:lnTo>
                    <a:pt x="51" y="3"/>
                  </a:lnTo>
                  <a:lnTo>
                    <a:pt x="70" y="1"/>
                  </a:lnTo>
                  <a:lnTo>
                    <a:pt x="88" y="3"/>
                  </a:lnTo>
                  <a:lnTo>
                    <a:pt x="105" y="10"/>
                  </a:lnTo>
                  <a:lnTo>
                    <a:pt x="120" y="21"/>
                  </a:lnTo>
                  <a:lnTo>
                    <a:pt x="131" y="36"/>
                  </a:lnTo>
                  <a:lnTo>
                    <a:pt x="137" y="52"/>
                  </a:lnTo>
                  <a:lnTo>
                    <a:pt x="140" y="71"/>
                  </a:lnTo>
                  <a:lnTo>
                    <a:pt x="143" y="95"/>
                  </a:lnTo>
                  <a:lnTo>
                    <a:pt x="151" y="116"/>
                  </a:lnTo>
                  <a:lnTo>
                    <a:pt x="163" y="135"/>
                  </a:lnTo>
                  <a:lnTo>
                    <a:pt x="179" y="151"/>
                  </a:lnTo>
                  <a:lnTo>
                    <a:pt x="198" y="164"/>
                  </a:lnTo>
                  <a:lnTo>
                    <a:pt x="219" y="171"/>
                  </a:lnTo>
                  <a:lnTo>
                    <a:pt x="244" y="174"/>
                  </a:lnTo>
                  <a:lnTo>
                    <a:pt x="264" y="172"/>
                  </a:lnTo>
                  <a:lnTo>
                    <a:pt x="283" y="166"/>
                  </a:lnTo>
                  <a:lnTo>
                    <a:pt x="301" y="156"/>
                  </a:lnTo>
                  <a:lnTo>
                    <a:pt x="306" y="151"/>
                  </a:lnTo>
                  <a:lnTo>
                    <a:pt x="313" y="147"/>
                  </a:lnTo>
                  <a:lnTo>
                    <a:pt x="327" y="131"/>
                  </a:lnTo>
                  <a:lnTo>
                    <a:pt x="337" y="113"/>
                  </a:lnTo>
                  <a:lnTo>
                    <a:pt x="344" y="92"/>
                  </a:lnTo>
                  <a:lnTo>
                    <a:pt x="346" y="70"/>
                  </a:lnTo>
                  <a:lnTo>
                    <a:pt x="349" y="52"/>
                  </a:lnTo>
                  <a:lnTo>
                    <a:pt x="355" y="35"/>
                  </a:lnTo>
                  <a:lnTo>
                    <a:pt x="366" y="21"/>
                  </a:lnTo>
                  <a:lnTo>
                    <a:pt x="381" y="9"/>
                  </a:lnTo>
                  <a:lnTo>
                    <a:pt x="398" y="3"/>
                  </a:lnTo>
                  <a:lnTo>
                    <a:pt x="4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8" name="Freeform 95"/>
            <p:cNvSpPr>
              <a:spLocks noEditPoints="1"/>
            </p:cNvSpPr>
            <p:nvPr/>
          </p:nvSpPr>
          <p:spPr bwMode="auto">
            <a:xfrm>
              <a:off x="1139825" y="2171700"/>
              <a:ext cx="100013" cy="100013"/>
            </a:xfrm>
            <a:custGeom>
              <a:avLst/>
              <a:gdLst>
                <a:gd name="T0" fmla="*/ 140 w 632"/>
                <a:gd name="T1" fmla="*/ 147 h 632"/>
                <a:gd name="T2" fmla="*/ 140 w 632"/>
                <a:gd name="T3" fmla="*/ 492 h 632"/>
                <a:gd name="T4" fmla="*/ 487 w 632"/>
                <a:gd name="T5" fmla="*/ 492 h 632"/>
                <a:gd name="T6" fmla="*/ 476 w 632"/>
                <a:gd name="T7" fmla="*/ 447 h 632"/>
                <a:gd name="T8" fmla="*/ 460 w 632"/>
                <a:gd name="T9" fmla="*/ 402 h 632"/>
                <a:gd name="T10" fmla="*/ 440 w 632"/>
                <a:gd name="T11" fmla="*/ 361 h 632"/>
                <a:gd name="T12" fmla="*/ 416 w 632"/>
                <a:gd name="T13" fmla="*/ 320 h 632"/>
                <a:gd name="T14" fmla="*/ 387 w 632"/>
                <a:gd name="T15" fmla="*/ 283 h 632"/>
                <a:gd name="T16" fmla="*/ 352 w 632"/>
                <a:gd name="T17" fmla="*/ 249 h 632"/>
                <a:gd name="T18" fmla="*/ 314 w 632"/>
                <a:gd name="T19" fmla="*/ 219 h 632"/>
                <a:gd name="T20" fmla="*/ 274 w 632"/>
                <a:gd name="T21" fmla="*/ 194 h 632"/>
                <a:gd name="T22" fmla="*/ 232 w 632"/>
                <a:gd name="T23" fmla="*/ 174 h 632"/>
                <a:gd name="T24" fmla="*/ 187 w 632"/>
                <a:gd name="T25" fmla="*/ 158 h 632"/>
                <a:gd name="T26" fmla="*/ 140 w 632"/>
                <a:gd name="T27" fmla="*/ 147 h 632"/>
                <a:gd name="T28" fmla="*/ 70 w 632"/>
                <a:gd name="T29" fmla="*/ 0 h 632"/>
                <a:gd name="T30" fmla="*/ 123 w 632"/>
                <a:gd name="T31" fmla="*/ 2 h 632"/>
                <a:gd name="T32" fmla="*/ 176 w 632"/>
                <a:gd name="T33" fmla="*/ 10 h 632"/>
                <a:gd name="T34" fmla="*/ 227 w 632"/>
                <a:gd name="T35" fmla="*/ 22 h 632"/>
                <a:gd name="T36" fmla="*/ 277 w 632"/>
                <a:gd name="T37" fmla="*/ 40 h 632"/>
                <a:gd name="T38" fmla="*/ 325 w 632"/>
                <a:gd name="T39" fmla="*/ 61 h 632"/>
                <a:gd name="T40" fmla="*/ 371 w 632"/>
                <a:gd name="T41" fmla="*/ 87 h 632"/>
                <a:gd name="T42" fmla="*/ 413 w 632"/>
                <a:gd name="T43" fmla="*/ 117 h 632"/>
                <a:gd name="T44" fmla="*/ 454 w 632"/>
                <a:gd name="T45" fmla="*/ 151 h 632"/>
                <a:gd name="T46" fmla="*/ 491 w 632"/>
                <a:gd name="T47" fmla="*/ 190 h 632"/>
                <a:gd name="T48" fmla="*/ 523 w 632"/>
                <a:gd name="T49" fmla="*/ 230 h 632"/>
                <a:gd name="T50" fmla="*/ 552 w 632"/>
                <a:gd name="T51" fmla="*/ 273 h 632"/>
                <a:gd name="T52" fmla="*/ 575 w 632"/>
                <a:gd name="T53" fmla="*/ 317 h 632"/>
                <a:gd name="T54" fmla="*/ 595 w 632"/>
                <a:gd name="T55" fmla="*/ 363 h 632"/>
                <a:gd name="T56" fmla="*/ 611 w 632"/>
                <a:gd name="T57" fmla="*/ 412 h 632"/>
                <a:gd name="T58" fmla="*/ 623 w 632"/>
                <a:gd name="T59" fmla="*/ 461 h 632"/>
                <a:gd name="T60" fmla="*/ 629 w 632"/>
                <a:gd name="T61" fmla="*/ 511 h 632"/>
                <a:gd name="T62" fmla="*/ 632 w 632"/>
                <a:gd name="T63" fmla="*/ 562 h 632"/>
                <a:gd name="T64" fmla="*/ 629 w 632"/>
                <a:gd name="T65" fmla="*/ 581 h 632"/>
                <a:gd name="T66" fmla="*/ 622 w 632"/>
                <a:gd name="T67" fmla="*/ 598 h 632"/>
                <a:gd name="T68" fmla="*/ 611 w 632"/>
                <a:gd name="T69" fmla="*/ 612 h 632"/>
                <a:gd name="T70" fmla="*/ 598 w 632"/>
                <a:gd name="T71" fmla="*/ 623 h 632"/>
                <a:gd name="T72" fmla="*/ 580 w 632"/>
                <a:gd name="T73" fmla="*/ 630 h 632"/>
                <a:gd name="T74" fmla="*/ 561 w 632"/>
                <a:gd name="T75" fmla="*/ 632 h 632"/>
                <a:gd name="T76" fmla="*/ 70 w 632"/>
                <a:gd name="T77" fmla="*/ 632 h 632"/>
                <a:gd name="T78" fmla="*/ 52 w 632"/>
                <a:gd name="T79" fmla="*/ 630 h 632"/>
                <a:gd name="T80" fmla="*/ 35 w 632"/>
                <a:gd name="T81" fmla="*/ 623 h 632"/>
                <a:gd name="T82" fmla="*/ 21 w 632"/>
                <a:gd name="T83" fmla="*/ 612 h 632"/>
                <a:gd name="T84" fmla="*/ 9 w 632"/>
                <a:gd name="T85" fmla="*/ 598 h 632"/>
                <a:gd name="T86" fmla="*/ 3 w 632"/>
                <a:gd name="T87" fmla="*/ 581 h 632"/>
                <a:gd name="T88" fmla="*/ 0 w 632"/>
                <a:gd name="T89" fmla="*/ 562 h 632"/>
                <a:gd name="T90" fmla="*/ 0 w 632"/>
                <a:gd name="T91" fmla="*/ 70 h 632"/>
                <a:gd name="T92" fmla="*/ 3 w 632"/>
                <a:gd name="T93" fmla="*/ 51 h 632"/>
                <a:gd name="T94" fmla="*/ 9 w 632"/>
                <a:gd name="T95" fmla="*/ 34 h 632"/>
                <a:gd name="T96" fmla="*/ 20 w 632"/>
                <a:gd name="T97" fmla="*/ 20 h 632"/>
                <a:gd name="T98" fmla="*/ 35 w 632"/>
                <a:gd name="T99" fmla="*/ 10 h 632"/>
                <a:gd name="T100" fmla="*/ 52 w 632"/>
                <a:gd name="T101" fmla="*/ 2 h 632"/>
                <a:gd name="T102" fmla="*/ 70 w 632"/>
                <a:gd name="T103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32" h="632">
                  <a:moveTo>
                    <a:pt x="140" y="147"/>
                  </a:moveTo>
                  <a:lnTo>
                    <a:pt x="140" y="492"/>
                  </a:lnTo>
                  <a:lnTo>
                    <a:pt x="487" y="492"/>
                  </a:lnTo>
                  <a:lnTo>
                    <a:pt x="476" y="447"/>
                  </a:lnTo>
                  <a:lnTo>
                    <a:pt x="460" y="402"/>
                  </a:lnTo>
                  <a:lnTo>
                    <a:pt x="440" y="361"/>
                  </a:lnTo>
                  <a:lnTo>
                    <a:pt x="416" y="320"/>
                  </a:lnTo>
                  <a:lnTo>
                    <a:pt x="387" y="283"/>
                  </a:lnTo>
                  <a:lnTo>
                    <a:pt x="352" y="249"/>
                  </a:lnTo>
                  <a:lnTo>
                    <a:pt x="314" y="219"/>
                  </a:lnTo>
                  <a:lnTo>
                    <a:pt x="274" y="194"/>
                  </a:lnTo>
                  <a:lnTo>
                    <a:pt x="232" y="174"/>
                  </a:lnTo>
                  <a:lnTo>
                    <a:pt x="187" y="158"/>
                  </a:lnTo>
                  <a:lnTo>
                    <a:pt x="140" y="147"/>
                  </a:lnTo>
                  <a:close/>
                  <a:moveTo>
                    <a:pt x="70" y="0"/>
                  </a:moveTo>
                  <a:lnTo>
                    <a:pt x="123" y="2"/>
                  </a:lnTo>
                  <a:lnTo>
                    <a:pt x="176" y="10"/>
                  </a:lnTo>
                  <a:lnTo>
                    <a:pt x="227" y="22"/>
                  </a:lnTo>
                  <a:lnTo>
                    <a:pt x="277" y="40"/>
                  </a:lnTo>
                  <a:lnTo>
                    <a:pt x="325" y="61"/>
                  </a:lnTo>
                  <a:lnTo>
                    <a:pt x="371" y="87"/>
                  </a:lnTo>
                  <a:lnTo>
                    <a:pt x="413" y="117"/>
                  </a:lnTo>
                  <a:lnTo>
                    <a:pt x="454" y="151"/>
                  </a:lnTo>
                  <a:lnTo>
                    <a:pt x="491" y="190"/>
                  </a:lnTo>
                  <a:lnTo>
                    <a:pt x="523" y="230"/>
                  </a:lnTo>
                  <a:lnTo>
                    <a:pt x="552" y="273"/>
                  </a:lnTo>
                  <a:lnTo>
                    <a:pt x="575" y="317"/>
                  </a:lnTo>
                  <a:lnTo>
                    <a:pt x="595" y="363"/>
                  </a:lnTo>
                  <a:lnTo>
                    <a:pt x="611" y="412"/>
                  </a:lnTo>
                  <a:lnTo>
                    <a:pt x="623" y="461"/>
                  </a:lnTo>
                  <a:lnTo>
                    <a:pt x="629" y="511"/>
                  </a:lnTo>
                  <a:lnTo>
                    <a:pt x="632" y="562"/>
                  </a:lnTo>
                  <a:lnTo>
                    <a:pt x="629" y="581"/>
                  </a:lnTo>
                  <a:lnTo>
                    <a:pt x="622" y="598"/>
                  </a:lnTo>
                  <a:lnTo>
                    <a:pt x="611" y="612"/>
                  </a:lnTo>
                  <a:lnTo>
                    <a:pt x="598" y="623"/>
                  </a:lnTo>
                  <a:lnTo>
                    <a:pt x="580" y="630"/>
                  </a:lnTo>
                  <a:lnTo>
                    <a:pt x="561" y="632"/>
                  </a:lnTo>
                  <a:lnTo>
                    <a:pt x="70" y="632"/>
                  </a:lnTo>
                  <a:lnTo>
                    <a:pt x="52" y="630"/>
                  </a:lnTo>
                  <a:lnTo>
                    <a:pt x="35" y="623"/>
                  </a:lnTo>
                  <a:lnTo>
                    <a:pt x="21" y="612"/>
                  </a:lnTo>
                  <a:lnTo>
                    <a:pt x="9" y="598"/>
                  </a:lnTo>
                  <a:lnTo>
                    <a:pt x="3" y="581"/>
                  </a:lnTo>
                  <a:lnTo>
                    <a:pt x="0" y="562"/>
                  </a:lnTo>
                  <a:lnTo>
                    <a:pt x="0" y="70"/>
                  </a:lnTo>
                  <a:lnTo>
                    <a:pt x="3" y="51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5" y="10"/>
                  </a:lnTo>
                  <a:lnTo>
                    <a:pt x="52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9" name="Freeform 96"/>
            <p:cNvSpPr>
              <a:spLocks noEditPoints="1"/>
            </p:cNvSpPr>
            <p:nvPr/>
          </p:nvSpPr>
          <p:spPr bwMode="auto">
            <a:xfrm>
              <a:off x="996950" y="2192338"/>
              <a:ext cx="220663" cy="220663"/>
            </a:xfrm>
            <a:custGeom>
              <a:avLst/>
              <a:gdLst>
                <a:gd name="T0" fmla="*/ 569 w 1395"/>
                <a:gd name="T1" fmla="*/ 156 h 1394"/>
                <a:gd name="T2" fmla="*/ 461 w 1395"/>
                <a:gd name="T3" fmla="*/ 194 h 1394"/>
                <a:gd name="T4" fmla="*/ 364 w 1395"/>
                <a:gd name="T5" fmla="*/ 252 h 1394"/>
                <a:gd name="T6" fmla="*/ 281 w 1395"/>
                <a:gd name="T7" fmla="*/ 328 h 1394"/>
                <a:gd name="T8" fmla="*/ 215 w 1395"/>
                <a:gd name="T9" fmla="*/ 419 h 1394"/>
                <a:gd name="T10" fmla="*/ 168 w 1395"/>
                <a:gd name="T11" fmla="*/ 524 h 1394"/>
                <a:gd name="T12" fmla="*/ 144 w 1395"/>
                <a:gd name="T13" fmla="*/ 638 h 1394"/>
                <a:gd name="T14" fmla="*/ 144 w 1395"/>
                <a:gd name="T15" fmla="*/ 758 h 1394"/>
                <a:gd name="T16" fmla="*/ 169 w 1395"/>
                <a:gd name="T17" fmla="*/ 873 h 1394"/>
                <a:gd name="T18" fmla="*/ 217 w 1395"/>
                <a:gd name="T19" fmla="*/ 978 h 1394"/>
                <a:gd name="T20" fmla="*/ 284 w 1395"/>
                <a:gd name="T21" fmla="*/ 1069 h 1394"/>
                <a:gd name="T22" fmla="*/ 369 w 1395"/>
                <a:gd name="T23" fmla="*/ 1146 h 1394"/>
                <a:gd name="T24" fmla="*/ 468 w 1395"/>
                <a:gd name="T25" fmla="*/ 1205 h 1394"/>
                <a:gd name="T26" fmla="*/ 578 w 1395"/>
                <a:gd name="T27" fmla="*/ 1241 h 1394"/>
                <a:gd name="T28" fmla="*/ 697 w 1395"/>
                <a:gd name="T29" fmla="*/ 1254 h 1394"/>
                <a:gd name="T30" fmla="*/ 815 w 1395"/>
                <a:gd name="T31" fmla="*/ 1242 h 1394"/>
                <a:gd name="T32" fmla="*/ 925 w 1395"/>
                <a:gd name="T33" fmla="*/ 1206 h 1394"/>
                <a:gd name="T34" fmla="*/ 1023 w 1395"/>
                <a:gd name="T35" fmla="*/ 1148 h 1394"/>
                <a:gd name="T36" fmla="*/ 1107 w 1395"/>
                <a:gd name="T37" fmla="*/ 1074 h 1394"/>
                <a:gd name="T38" fmla="*/ 1175 w 1395"/>
                <a:gd name="T39" fmla="*/ 983 h 1394"/>
                <a:gd name="T40" fmla="*/ 1223 w 1395"/>
                <a:gd name="T41" fmla="*/ 880 h 1394"/>
                <a:gd name="T42" fmla="*/ 1249 w 1395"/>
                <a:gd name="T43" fmla="*/ 767 h 1394"/>
                <a:gd name="T44" fmla="*/ 679 w 1395"/>
                <a:gd name="T45" fmla="*/ 765 h 1394"/>
                <a:gd name="T46" fmla="*/ 648 w 1395"/>
                <a:gd name="T47" fmla="*/ 747 h 1394"/>
                <a:gd name="T48" fmla="*/ 630 w 1395"/>
                <a:gd name="T49" fmla="*/ 716 h 1394"/>
                <a:gd name="T50" fmla="*/ 628 w 1395"/>
                <a:gd name="T51" fmla="*/ 145 h 1394"/>
                <a:gd name="T52" fmla="*/ 716 w 1395"/>
                <a:gd name="T53" fmla="*/ 2 h 1394"/>
                <a:gd name="T54" fmla="*/ 747 w 1395"/>
                <a:gd name="T55" fmla="*/ 20 h 1394"/>
                <a:gd name="T56" fmla="*/ 765 w 1395"/>
                <a:gd name="T57" fmla="*/ 51 h 1394"/>
                <a:gd name="T58" fmla="*/ 768 w 1395"/>
                <a:gd name="T59" fmla="*/ 627 h 1394"/>
                <a:gd name="T60" fmla="*/ 1343 w 1395"/>
                <a:gd name="T61" fmla="*/ 629 h 1394"/>
                <a:gd name="T62" fmla="*/ 1375 w 1395"/>
                <a:gd name="T63" fmla="*/ 647 h 1394"/>
                <a:gd name="T64" fmla="*/ 1392 w 1395"/>
                <a:gd name="T65" fmla="*/ 678 h 1394"/>
                <a:gd name="T66" fmla="*/ 1392 w 1395"/>
                <a:gd name="T67" fmla="*/ 764 h 1394"/>
                <a:gd name="T68" fmla="*/ 1367 w 1395"/>
                <a:gd name="T69" fmla="*/ 893 h 1394"/>
                <a:gd name="T70" fmla="*/ 1320 w 1395"/>
                <a:gd name="T71" fmla="*/ 1012 h 1394"/>
                <a:gd name="T72" fmla="*/ 1252 w 1395"/>
                <a:gd name="T73" fmla="*/ 1118 h 1394"/>
                <a:gd name="T74" fmla="*/ 1167 w 1395"/>
                <a:gd name="T75" fmla="*/ 1212 h 1394"/>
                <a:gd name="T76" fmla="*/ 1067 w 1395"/>
                <a:gd name="T77" fmla="*/ 1288 h 1394"/>
                <a:gd name="T78" fmla="*/ 953 w 1395"/>
                <a:gd name="T79" fmla="*/ 1345 h 1394"/>
                <a:gd name="T80" fmla="*/ 830 w 1395"/>
                <a:gd name="T81" fmla="*/ 1381 h 1394"/>
                <a:gd name="T82" fmla="*/ 697 w 1395"/>
                <a:gd name="T83" fmla="*/ 1394 h 1394"/>
                <a:gd name="T84" fmla="*/ 565 w 1395"/>
                <a:gd name="T85" fmla="*/ 1381 h 1394"/>
                <a:gd name="T86" fmla="*/ 442 w 1395"/>
                <a:gd name="T87" fmla="*/ 1345 h 1394"/>
                <a:gd name="T88" fmla="*/ 328 w 1395"/>
                <a:gd name="T89" fmla="*/ 1288 h 1394"/>
                <a:gd name="T90" fmla="*/ 228 w 1395"/>
                <a:gd name="T91" fmla="*/ 1212 h 1394"/>
                <a:gd name="T92" fmla="*/ 143 w 1395"/>
                <a:gd name="T93" fmla="*/ 1118 h 1394"/>
                <a:gd name="T94" fmla="*/ 76 w 1395"/>
                <a:gd name="T95" fmla="*/ 1012 h 1394"/>
                <a:gd name="T96" fmla="*/ 28 w 1395"/>
                <a:gd name="T97" fmla="*/ 893 h 1394"/>
                <a:gd name="T98" fmla="*/ 3 w 1395"/>
                <a:gd name="T99" fmla="*/ 764 h 1394"/>
                <a:gd name="T100" fmla="*/ 3 w 1395"/>
                <a:gd name="T101" fmla="*/ 630 h 1394"/>
                <a:gd name="T102" fmla="*/ 28 w 1395"/>
                <a:gd name="T103" fmla="*/ 501 h 1394"/>
                <a:gd name="T104" fmla="*/ 76 w 1395"/>
                <a:gd name="T105" fmla="*/ 382 h 1394"/>
                <a:gd name="T106" fmla="*/ 143 w 1395"/>
                <a:gd name="T107" fmla="*/ 276 h 1394"/>
                <a:gd name="T108" fmla="*/ 228 w 1395"/>
                <a:gd name="T109" fmla="*/ 182 h 1394"/>
                <a:gd name="T110" fmla="*/ 328 w 1395"/>
                <a:gd name="T111" fmla="*/ 107 h 1394"/>
                <a:gd name="T112" fmla="*/ 442 w 1395"/>
                <a:gd name="T113" fmla="*/ 49 h 1394"/>
                <a:gd name="T114" fmla="*/ 565 w 1395"/>
                <a:gd name="T115" fmla="*/ 12 h 1394"/>
                <a:gd name="T116" fmla="*/ 697 w 1395"/>
                <a:gd name="T117" fmla="*/ 0 h 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95" h="1394">
                  <a:moveTo>
                    <a:pt x="628" y="145"/>
                  </a:moveTo>
                  <a:lnTo>
                    <a:pt x="569" y="156"/>
                  </a:lnTo>
                  <a:lnTo>
                    <a:pt x="514" y="172"/>
                  </a:lnTo>
                  <a:lnTo>
                    <a:pt x="461" y="194"/>
                  </a:lnTo>
                  <a:lnTo>
                    <a:pt x="411" y="220"/>
                  </a:lnTo>
                  <a:lnTo>
                    <a:pt x="364" y="252"/>
                  </a:lnTo>
                  <a:lnTo>
                    <a:pt x="320" y="287"/>
                  </a:lnTo>
                  <a:lnTo>
                    <a:pt x="281" y="328"/>
                  </a:lnTo>
                  <a:lnTo>
                    <a:pt x="246" y="372"/>
                  </a:lnTo>
                  <a:lnTo>
                    <a:pt x="215" y="419"/>
                  </a:lnTo>
                  <a:lnTo>
                    <a:pt x="190" y="470"/>
                  </a:lnTo>
                  <a:lnTo>
                    <a:pt x="168" y="524"/>
                  </a:lnTo>
                  <a:lnTo>
                    <a:pt x="153" y="579"/>
                  </a:lnTo>
                  <a:lnTo>
                    <a:pt x="144" y="638"/>
                  </a:lnTo>
                  <a:lnTo>
                    <a:pt x="141" y="697"/>
                  </a:lnTo>
                  <a:lnTo>
                    <a:pt x="144" y="758"/>
                  </a:lnTo>
                  <a:lnTo>
                    <a:pt x="153" y="816"/>
                  </a:lnTo>
                  <a:lnTo>
                    <a:pt x="169" y="873"/>
                  </a:lnTo>
                  <a:lnTo>
                    <a:pt x="191" y="927"/>
                  </a:lnTo>
                  <a:lnTo>
                    <a:pt x="217" y="978"/>
                  </a:lnTo>
                  <a:lnTo>
                    <a:pt x="248" y="1026"/>
                  </a:lnTo>
                  <a:lnTo>
                    <a:pt x="284" y="1069"/>
                  </a:lnTo>
                  <a:lnTo>
                    <a:pt x="325" y="1110"/>
                  </a:lnTo>
                  <a:lnTo>
                    <a:pt x="369" y="1146"/>
                  </a:lnTo>
                  <a:lnTo>
                    <a:pt x="417" y="1178"/>
                  </a:lnTo>
                  <a:lnTo>
                    <a:pt x="468" y="1205"/>
                  </a:lnTo>
                  <a:lnTo>
                    <a:pt x="522" y="1226"/>
                  </a:lnTo>
                  <a:lnTo>
                    <a:pt x="578" y="1241"/>
                  </a:lnTo>
                  <a:lnTo>
                    <a:pt x="638" y="1250"/>
                  </a:lnTo>
                  <a:lnTo>
                    <a:pt x="697" y="1254"/>
                  </a:lnTo>
                  <a:lnTo>
                    <a:pt x="758" y="1250"/>
                  </a:lnTo>
                  <a:lnTo>
                    <a:pt x="815" y="1242"/>
                  </a:lnTo>
                  <a:lnTo>
                    <a:pt x="872" y="1226"/>
                  </a:lnTo>
                  <a:lnTo>
                    <a:pt x="925" y="1206"/>
                  </a:lnTo>
                  <a:lnTo>
                    <a:pt x="975" y="1179"/>
                  </a:lnTo>
                  <a:lnTo>
                    <a:pt x="1023" y="1148"/>
                  </a:lnTo>
                  <a:lnTo>
                    <a:pt x="1066" y="1113"/>
                  </a:lnTo>
                  <a:lnTo>
                    <a:pt x="1107" y="1074"/>
                  </a:lnTo>
                  <a:lnTo>
                    <a:pt x="1143" y="1030"/>
                  </a:lnTo>
                  <a:lnTo>
                    <a:pt x="1175" y="983"/>
                  </a:lnTo>
                  <a:lnTo>
                    <a:pt x="1201" y="933"/>
                  </a:lnTo>
                  <a:lnTo>
                    <a:pt x="1223" y="880"/>
                  </a:lnTo>
                  <a:lnTo>
                    <a:pt x="1239" y="825"/>
                  </a:lnTo>
                  <a:lnTo>
                    <a:pt x="1249" y="767"/>
                  </a:lnTo>
                  <a:lnTo>
                    <a:pt x="697" y="767"/>
                  </a:lnTo>
                  <a:lnTo>
                    <a:pt x="679" y="765"/>
                  </a:lnTo>
                  <a:lnTo>
                    <a:pt x="662" y="758"/>
                  </a:lnTo>
                  <a:lnTo>
                    <a:pt x="648" y="747"/>
                  </a:lnTo>
                  <a:lnTo>
                    <a:pt x="636" y="732"/>
                  </a:lnTo>
                  <a:lnTo>
                    <a:pt x="630" y="716"/>
                  </a:lnTo>
                  <a:lnTo>
                    <a:pt x="628" y="697"/>
                  </a:lnTo>
                  <a:lnTo>
                    <a:pt x="628" y="145"/>
                  </a:lnTo>
                  <a:close/>
                  <a:moveTo>
                    <a:pt x="697" y="0"/>
                  </a:moveTo>
                  <a:lnTo>
                    <a:pt x="716" y="2"/>
                  </a:lnTo>
                  <a:lnTo>
                    <a:pt x="733" y="10"/>
                  </a:lnTo>
                  <a:lnTo>
                    <a:pt x="747" y="20"/>
                  </a:lnTo>
                  <a:lnTo>
                    <a:pt x="759" y="34"/>
                  </a:lnTo>
                  <a:lnTo>
                    <a:pt x="765" y="51"/>
                  </a:lnTo>
                  <a:lnTo>
                    <a:pt x="768" y="70"/>
                  </a:lnTo>
                  <a:lnTo>
                    <a:pt x="768" y="627"/>
                  </a:lnTo>
                  <a:lnTo>
                    <a:pt x="1325" y="627"/>
                  </a:lnTo>
                  <a:lnTo>
                    <a:pt x="1343" y="629"/>
                  </a:lnTo>
                  <a:lnTo>
                    <a:pt x="1360" y="636"/>
                  </a:lnTo>
                  <a:lnTo>
                    <a:pt x="1375" y="647"/>
                  </a:lnTo>
                  <a:lnTo>
                    <a:pt x="1385" y="662"/>
                  </a:lnTo>
                  <a:lnTo>
                    <a:pt x="1392" y="678"/>
                  </a:lnTo>
                  <a:lnTo>
                    <a:pt x="1395" y="697"/>
                  </a:lnTo>
                  <a:lnTo>
                    <a:pt x="1392" y="764"/>
                  </a:lnTo>
                  <a:lnTo>
                    <a:pt x="1382" y="829"/>
                  </a:lnTo>
                  <a:lnTo>
                    <a:pt x="1367" y="893"/>
                  </a:lnTo>
                  <a:lnTo>
                    <a:pt x="1346" y="954"/>
                  </a:lnTo>
                  <a:lnTo>
                    <a:pt x="1320" y="1012"/>
                  </a:lnTo>
                  <a:lnTo>
                    <a:pt x="1289" y="1066"/>
                  </a:lnTo>
                  <a:lnTo>
                    <a:pt x="1252" y="1118"/>
                  </a:lnTo>
                  <a:lnTo>
                    <a:pt x="1212" y="1167"/>
                  </a:lnTo>
                  <a:lnTo>
                    <a:pt x="1167" y="1212"/>
                  </a:lnTo>
                  <a:lnTo>
                    <a:pt x="1119" y="1252"/>
                  </a:lnTo>
                  <a:lnTo>
                    <a:pt x="1067" y="1288"/>
                  </a:lnTo>
                  <a:lnTo>
                    <a:pt x="1012" y="1320"/>
                  </a:lnTo>
                  <a:lnTo>
                    <a:pt x="953" y="1345"/>
                  </a:lnTo>
                  <a:lnTo>
                    <a:pt x="893" y="1366"/>
                  </a:lnTo>
                  <a:lnTo>
                    <a:pt x="830" y="1381"/>
                  </a:lnTo>
                  <a:lnTo>
                    <a:pt x="765" y="1391"/>
                  </a:lnTo>
                  <a:lnTo>
                    <a:pt x="697" y="1394"/>
                  </a:lnTo>
                  <a:lnTo>
                    <a:pt x="630" y="1391"/>
                  </a:lnTo>
                  <a:lnTo>
                    <a:pt x="565" y="1381"/>
                  </a:lnTo>
                  <a:lnTo>
                    <a:pt x="502" y="1366"/>
                  </a:lnTo>
                  <a:lnTo>
                    <a:pt x="442" y="1345"/>
                  </a:lnTo>
                  <a:lnTo>
                    <a:pt x="383" y="1320"/>
                  </a:lnTo>
                  <a:lnTo>
                    <a:pt x="328" y="1288"/>
                  </a:lnTo>
                  <a:lnTo>
                    <a:pt x="276" y="1252"/>
                  </a:lnTo>
                  <a:lnTo>
                    <a:pt x="228" y="1212"/>
                  </a:lnTo>
                  <a:lnTo>
                    <a:pt x="183" y="1167"/>
                  </a:lnTo>
                  <a:lnTo>
                    <a:pt x="143" y="1118"/>
                  </a:lnTo>
                  <a:lnTo>
                    <a:pt x="107" y="1066"/>
                  </a:lnTo>
                  <a:lnTo>
                    <a:pt x="76" y="1012"/>
                  </a:lnTo>
                  <a:lnTo>
                    <a:pt x="49" y="954"/>
                  </a:lnTo>
                  <a:lnTo>
                    <a:pt x="28" y="893"/>
                  </a:lnTo>
                  <a:lnTo>
                    <a:pt x="13" y="829"/>
                  </a:lnTo>
                  <a:lnTo>
                    <a:pt x="3" y="764"/>
                  </a:lnTo>
                  <a:lnTo>
                    <a:pt x="0" y="697"/>
                  </a:lnTo>
                  <a:lnTo>
                    <a:pt x="3" y="630"/>
                  </a:lnTo>
                  <a:lnTo>
                    <a:pt x="13" y="565"/>
                  </a:lnTo>
                  <a:lnTo>
                    <a:pt x="28" y="501"/>
                  </a:lnTo>
                  <a:lnTo>
                    <a:pt x="49" y="441"/>
                  </a:lnTo>
                  <a:lnTo>
                    <a:pt x="76" y="382"/>
                  </a:lnTo>
                  <a:lnTo>
                    <a:pt x="107" y="328"/>
                  </a:lnTo>
                  <a:lnTo>
                    <a:pt x="143" y="276"/>
                  </a:lnTo>
                  <a:lnTo>
                    <a:pt x="183" y="227"/>
                  </a:lnTo>
                  <a:lnTo>
                    <a:pt x="228" y="182"/>
                  </a:lnTo>
                  <a:lnTo>
                    <a:pt x="276" y="142"/>
                  </a:lnTo>
                  <a:lnTo>
                    <a:pt x="328" y="107"/>
                  </a:lnTo>
                  <a:lnTo>
                    <a:pt x="383" y="75"/>
                  </a:lnTo>
                  <a:lnTo>
                    <a:pt x="442" y="49"/>
                  </a:lnTo>
                  <a:lnTo>
                    <a:pt x="502" y="28"/>
                  </a:lnTo>
                  <a:lnTo>
                    <a:pt x="565" y="12"/>
                  </a:lnTo>
                  <a:lnTo>
                    <a:pt x="630" y="3"/>
                  </a:lnTo>
                  <a:lnTo>
                    <a:pt x="6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50" name="Group 53"/>
          <p:cNvGrpSpPr/>
          <p:nvPr/>
        </p:nvGrpSpPr>
        <p:grpSpPr>
          <a:xfrm>
            <a:off x="8397876" y="3148596"/>
            <a:ext cx="561091" cy="642567"/>
            <a:chOff x="9990138" y="2690813"/>
            <a:chExt cx="481013" cy="55086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1" name="Freeform 107"/>
            <p:cNvSpPr/>
            <p:nvPr/>
          </p:nvSpPr>
          <p:spPr bwMode="auto">
            <a:xfrm>
              <a:off x="10121901" y="3182938"/>
              <a:ext cx="219075" cy="58738"/>
            </a:xfrm>
            <a:custGeom>
              <a:avLst/>
              <a:gdLst>
                <a:gd name="T0" fmla="*/ 689 w 1378"/>
                <a:gd name="T1" fmla="*/ 0 h 371"/>
                <a:gd name="T2" fmla="*/ 708 w 1378"/>
                <a:gd name="T3" fmla="*/ 2 h 371"/>
                <a:gd name="T4" fmla="*/ 724 w 1378"/>
                <a:gd name="T5" fmla="*/ 10 h 371"/>
                <a:gd name="T6" fmla="*/ 739 w 1378"/>
                <a:gd name="T7" fmla="*/ 20 h 371"/>
                <a:gd name="T8" fmla="*/ 749 w 1378"/>
                <a:gd name="T9" fmla="*/ 35 h 371"/>
                <a:gd name="T10" fmla="*/ 757 w 1378"/>
                <a:gd name="T11" fmla="*/ 51 h 371"/>
                <a:gd name="T12" fmla="*/ 759 w 1378"/>
                <a:gd name="T13" fmla="*/ 70 h 371"/>
                <a:gd name="T14" fmla="*/ 759 w 1378"/>
                <a:gd name="T15" fmla="*/ 230 h 371"/>
                <a:gd name="T16" fmla="*/ 1307 w 1378"/>
                <a:gd name="T17" fmla="*/ 230 h 371"/>
                <a:gd name="T18" fmla="*/ 1326 w 1378"/>
                <a:gd name="T19" fmla="*/ 232 h 371"/>
                <a:gd name="T20" fmla="*/ 1343 w 1378"/>
                <a:gd name="T21" fmla="*/ 239 h 371"/>
                <a:gd name="T22" fmla="*/ 1357 w 1378"/>
                <a:gd name="T23" fmla="*/ 250 h 371"/>
                <a:gd name="T24" fmla="*/ 1368 w 1378"/>
                <a:gd name="T25" fmla="*/ 265 h 371"/>
                <a:gd name="T26" fmla="*/ 1375 w 1378"/>
                <a:gd name="T27" fmla="*/ 282 h 371"/>
                <a:gd name="T28" fmla="*/ 1378 w 1378"/>
                <a:gd name="T29" fmla="*/ 300 h 371"/>
                <a:gd name="T30" fmla="*/ 1376 w 1378"/>
                <a:gd name="T31" fmla="*/ 319 h 371"/>
                <a:gd name="T32" fmla="*/ 1368 w 1378"/>
                <a:gd name="T33" fmla="*/ 336 h 371"/>
                <a:gd name="T34" fmla="*/ 1358 w 1378"/>
                <a:gd name="T35" fmla="*/ 349 h 371"/>
                <a:gd name="T36" fmla="*/ 1343 w 1378"/>
                <a:gd name="T37" fmla="*/ 361 h 371"/>
                <a:gd name="T38" fmla="*/ 1326 w 1378"/>
                <a:gd name="T39" fmla="*/ 367 h 371"/>
                <a:gd name="T40" fmla="*/ 1308 w 1378"/>
                <a:gd name="T41" fmla="*/ 371 h 371"/>
                <a:gd name="T42" fmla="*/ 71 w 1378"/>
                <a:gd name="T43" fmla="*/ 371 h 371"/>
                <a:gd name="T44" fmla="*/ 52 w 1378"/>
                <a:gd name="T45" fmla="*/ 367 h 371"/>
                <a:gd name="T46" fmla="*/ 35 w 1378"/>
                <a:gd name="T47" fmla="*/ 361 h 371"/>
                <a:gd name="T48" fmla="*/ 21 w 1378"/>
                <a:gd name="T49" fmla="*/ 349 h 371"/>
                <a:gd name="T50" fmla="*/ 9 w 1378"/>
                <a:gd name="T51" fmla="*/ 336 h 371"/>
                <a:gd name="T52" fmla="*/ 3 w 1378"/>
                <a:gd name="T53" fmla="*/ 319 h 371"/>
                <a:gd name="T54" fmla="*/ 0 w 1378"/>
                <a:gd name="T55" fmla="*/ 300 h 371"/>
                <a:gd name="T56" fmla="*/ 3 w 1378"/>
                <a:gd name="T57" fmla="*/ 282 h 371"/>
                <a:gd name="T58" fmla="*/ 9 w 1378"/>
                <a:gd name="T59" fmla="*/ 265 h 371"/>
                <a:gd name="T60" fmla="*/ 21 w 1378"/>
                <a:gd name="T61" fmla="*/ 250 h 371"/>
                <a:gd name="T62" fmla="*/ 35 w 1378"/>
                <a:gd name="T63" fmla="*/ 239 h 371"/>
                <a:gd name="T64" fmla="*/ 52 w 1378"/>
                <a:gd name="T65" fmla="*/ 232 h 371"/>
                <a:gd name="T66" fmla="*/ 71 w 1378"/>
                <a:gd name="T67" fmla="*/ 230 h 371"/>
                <a:gd name="T68" fmla="*/ 618 w 1378"/>
                <a:gd name="T69" fmla="*/ 230 h 371"/>
                <a:gd name="T70" fmla="*/ 618 w 1378"/>
                <a:gd name="T71" fmla="*/ 70 h 371"/>
                <a:gd name="T72" fmla="*/ 621 w 1378"/>
                <a:gd name="T73" fmla="*/ 51 h 371"/>
                <a:gd name="T74" fmla="*/ 627 w 1378"/>
                <a:gd name="T75" fmla="*/ 35 h 371"/>
                <a:gd name="T76" fmla="*/ 639 w 1378"/>
                <a:gd name="T77" fmla="*/ 20 h 371"/>
                <a:gd name="T78" fmla="*/ 653 w 1378"/>
                <a:gd name="T79" fmla="*/ 10 h 371"/>
                <a:gd name="T80" fmla="*/ 670 w 1378"/>
                <a:gd name="T81" fmla="*/ 2 h 371"/>
                <a:gd name="T82" fmla="*/ 689 w 1378"/>
                <a:gd name="T83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78" h="371">
                  <a:moveTo>
                    <a:pt x="689" y="0"/>
                  </a:moveTo>
                  <a:lnTo>
                    <a:pt x="708" y="2"/>
                  </a:lnTo>
                  <a:lnTo>
                    <a:pt x="724" y="10"/>
                  </a:lnTo>
                  <a:lnTo>
                    <a:pt x="739" y="20"/>
                  </a:lnTo>
                  <a:lnTo>
                    <a:pt x="749" y="35"/>
                  </a:lnTo>
                  <a:lnTo>
                    <a:pt x="757" y="51"/>
                  </a:lnTo>
                  <a:lnTo>
                    <a:pt x="759" y="70"/>
                  </a:lnTo>
                  <a:lnTo>
                    <a:pt x="759" y="230"/>
                  </a:lnTo>
                  <a:lnTo>
                    <a:pt x="1307" y="230"/>
                  </a:lnTo>
                  <a:lnTo>
                    <a:pt x="1326" y="232"/>
                  </a:lnTo>
                  <a:lnTo>
                    <a:pt x="1343" y="239"/>
                  </a:lnTo>
                  <a:lnTo>
                    <a:pt x="1357" y="250"/>
                  </a:lnTo>
                  <a:lnTo>
                    <a:pt x="1368" y="265"/>
                  </a:lnTo>
                  <a:lnTo>
                    <a:pt x="1375" y="282"/>
                  </a:lnTo>
                  <a:lnTo>
                    <a:pt x="1378" y="300"/>
                  </a:lnTo>
                  <a:lnTo>
                    <a:pt x="1376" y="319"/>
                  </a:lnTo>
                  <a:lnTo>
                    <a:pt x="1368" y="336"/>
                  </a:lnTo>
                  <a:lnTo>
                    <a:pt x="1358" y="349"/>
                  </a:lnTo>
                  <a:lnTo>
                    <a:pt x="1343" y="361"/>
                  </a:lnTo>
                  <a:lnTo>
                    <a:pt x="1326" y="367"/>
                  </a:lnTo>
                  <a:lnTo>
                    <a:pt x="1308" y="371"/>
                  </a:lnTo>
                  <a:lnTo>
                    <a:pt x="71" y="371"/>
                  </a:lnTo>
                  <a:lnTo>
                    <a:pt x="52" y="367"/>
                  </a:lnTo>
                  <a:lnTo>
                    <a:pt x="35" y="361"/>
                  </a:lnTo>
                  <a:lnTo>
                    <a:pt x="21" y="349"/>
                  </a:lnTo>
                  <a:lnTo>
                    <a:pt x="9" y="336"/>
                  </a:lnTo>
                  <a:lnTo>
                    <a:pt x="3" y="319"/>
                  </a:lnTo>
                  <a:lnTo>
                    <a:pt x="0" y="300"/>
                  </a:lnTo>
                  <a:lnTo>
                    <a:pt x="3" y="282"/>
                  </a:lnTo>
                  <a:lnTo>
                    <a:pt x="9" y="265"/>
                  </a:lnTo>
                  <a:lnTo>
                    <a:pt x="21" y="250"/>
                  </a:lnTo>
                  <a:lnTo>
                    <a:pt x="35" y="239"/>
                  </a:lnTo>
                  <a:lnTo>
                    <a:pt x="52" y="232"/>
                  </a:lnTo>
                  <a:lnTo>
                    <a:pt x="71" y="230"/>
                  </a:lnTo>
                  <a:lnTo>
                    <a:pt x="618" y="230"/>
                  </a:lnTo>
                  <a:lnTo>
                    <a:pt x="618" y="70"/>
                  </a:lnTo>
                  <a:lnTo>
                    <a:pt x="621" y="51"/>
                  </a:lnTo>
                  <a:lnTo>
                    <a:pt x="627" y="35"/>
                  </a:lnTo>
                  <a:lnTo>
                    <a:pt x="639" y="20"/>
                  </a:lnTo>
                  <a:lnTo>
                    <a:pt x="653" y="10"/>
                  </a:lnTo>
                  <a:lnTo>
                    <a:pt x="670" y="2"/>
                  </a:lnTo>
                  <a:lnTo>
                    <a:pt x="6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2" name="Freeform 108"/>
            <p:cNvSpPr>
              <a:spLocks noEditPoints="1"/>
            </p:cNvSpPr>
            <p:nvPr/>
          </p:nvSpPr>
          <p:spPr bwMode="auto">
            <a:xfrm>
              <a:off x="9990138" y="2809875"/>
              <a:ext cx="481013" cy="347663"/>
            </a:xfrm>
            <a:custGeom>
              <a:avLst/>
              <a:gdLst>
                <a:gd name="T0" fmla="*/ 1388 w 3034"/>
                <a:gd name="T1" fmla="*/ 1364 h 2187"/>
                <a:gd name="T2" fmla="*/ 1263 w 3034"/>
                <a:gd name="T3" fmla="*/ 1465 h 2187"/>
                <a:gd name="T4" fmla="*/ 1808 w 3034"/>
                <a:gd name="T5" fmla="*/ 1577 h 2187"/>
                <a:gd name="T6" fmla="*/ 1732 w 3034"/>
                <a:gd name="T7" fmla="*/ 1434 h 2187"/>
                <a:gd name="T8" fmla="*/ 1594 w 3034"/>
                <a:gd name="T9" fmla="*/ 1351 h 2187"/>
                <a:gd name="T10" fmla="*/ 2873 w 3034"/>
                <a:gd name="T11" fmla="*/ 0 h 2187"/>
                <a:gd name="T12" fmla="*/ 2986 w 3034"/>
                <a:gd name="T13" fmla="*/ 47 h 2187"/>
                <a:gd name="T14" fmla="*/ 3034 w 3034"/>
                <a:gd name="T15" fmla="*/ 160 h 2187"/>
                <a:gd name="T16" fmla="*/ 3006 w 3034"/>
                <a:gd name="T17" fmla="*/ 2117 h 2187"/>
                <a:gd name="T18" fmla="*/ 2906 w 3034"/>
                <a:gd name="T19" fmla="*/ 2184 h 2187"/>
                <a:gd name="T20" fmla="*/ 98 w 3034"/>
                <a:gd name="T21" fmla="*/ 2175 h 2187"/>
                <a:gd name="T22" fmla="*/ 13 w 3034"/>
                <a:gd name="T23" fmla="*/ 2089 h 2187"/>
                <a:gd name="T24" fmla="*/ 2 w 3034"/>
                <a:gd name="T25" fmla="*/ 1625 h 2187"/>
                <a:gd name="T26" fmla="*/ 51 w 3034"/>
                <a:gd name="T27" fmla="*/ 1576 h 2187"/>
                <a:gd name="T28" fmla="*/ 645 w 3034"/>
                <a:gd name="T29" fmla="*/ 1577 h 2187"/>
                <a:gd name="T30" fmla="*/ 716 w 3034"/>
                <a:gd name="T31" fmla="*/ 1411 h 2187"/>
                <a:gd name="T32" fmla="*/ 851 w 3034"/>
                <a:gd name="T33" fmla="*/ 1296 h 2187"/>
                <a:gd name="T34" fmla="*/ 1030 w 3034"/>
                <a:gd name="T35" fmla="*/ 1252 h 2187"/>
                <a:gd name="T36" fmla="*/ 1090 w 3034"/>
                <a:gd name="T37" fmla="*/ 1287 h 2187"/>
                <a:gd name="T38" fmla="*/ 1090 w 3034"/>
                <a:gd name="T39" fmla="*/ 1358 h 2187"/>
                <a:gd name="T40" fmla="*/ 1030 w 3034"/>
                <a:gd name="T41" fmla="*/ 1393 h 2187"/>
                <a:gd name="T42" fmla="*/ 892 w 3034"/>
                <a:gd name="T43" fmla="*/ 1434 h 2187"/>
                <a:gd name="T44" fmla="*/ 801 w 3034"/>
                <a:gd name="T45" fmla="*/ 1542 h 2187"/>
                <a:gd name="T46" fmla="*/ 1096 w 3034"/>
                <a:gd name="T47" fmla="*/ 1482 h 2187"/>
                <a:gd name="T48" fmla="*/ 1200 w 3034"/>
                <a:gd name="T49" fmla="*/ 1324 h 2187"/>
                <a:gd name="T50" fmla="*/ 1362 w 3034"/>
                <a:gd name="T51" fmla="*/ 1224 h 2187"/>
                <a:gd name="T52" fmla="*/ 1432 w 3034"/>
                <a:gd name="T53" fmla="*/ 1206 h 2187"/>
                <a:gd name="T54" fmla="*/ 1519 w 3034"/>
                <a:gd name="T55" fmla="*/ 1199 h 2187"/>
                <a:gd name="T56" fmla="*/ 1695 w 3034"/>
                <a:gd name="T57" fmla="*/ 1238 h 2187"/>
                <a:gd name="T58" fmla="*/ 1849 w 3034"/>
                <a:gd name="T59" fmla="*/ 1356 h 2187"/>
                <a:gd name="T60" fmla="*/ 1940 w 3034"/>
                <a:gd name="T61" fmla="*/ 1528 h 2187"/>
                <a:gd name="T62" fmla="*/ 2201 w 3034"/>
                <a:gd name="T63" fmla="*/ 1511 h 2187"/>
                <a:gd name="T64" fmla="*/ 2096 w 3034"/>
                <a:gd name="T65" fmla="*/ 1417 h 2187"/>
                <a:gd name="T66" fmla="*/ 1970 w 3034"/>
                <a:gd name="T67" fmla="*/ 1391 h 2187"/>
                <a:gd name="T68" fmla="*/ 1920 w 3034"/>
                <a:gd name="T69" fmla="*/ 1342 h 2187"/>
                <a:gd name="T70" fmla="*/ 1938 w 3034"/>
                <a:gd name="T71" fmla="*/ 1273 h 2187"/>
                <a:gd name="T72" fmla="*/ 2035 w 3034"/>
                <a:gd name="T73" fmla="*/ 1255 h 2187"/>
                <a:gd name="T74" fmla="*/ 2206 w 3034"/>
                <a:gd name="T75" fmla="*/ 1319 h 2187"/>
                <a:gd name="T76" fmla="*/ 2328 w 3034"/>
                <a:gd name="T77" fmla="*/ 1449 h 2187"/>
                <a:gd name="T78" fmla="*/ 2674 w 3034"/>
                <a:gd name="T79" fmla="*/ 1577 h 2187"/>
                <a:gd name="T80" fmla="*/ 2734 w 3034"/>
                <a:gd name="T81" fmla="*/ 1612 h 2187"/>
                <a:gd name="T82" fmla="*/ 2734 w 3034"/>
                <a:gd name="T83" fmla="*/ 1683 h 2187"/>
                <a:gd name="T84" fmla="*/ 2674 w 3034"/>
                <a:gd name="T85" fmla="*/ 1718 h 2187"/>
                <a:gd name="T86" fmla="*/ 150 w 3034"/>
                <a:gd name="T87" fmla="*/ 2045 h 2187"/>
                <a:gd name="T88" fmla="*/ 2891 w 3034"/>
                <a:gd name="T89" fmla="*/ 2037 h 2187"/>
                <a:gd name="T90" fmla="*/ 2883 w 3034"/>
                <a:gd name="T91" fmla="*/ 143 h 2187"/>
                <a:gd name="T92" fmla="*/ 2078 w 3034"/>
                <a:gd name="T93" fmla="*/ 131 h 2187"/>
                <a:gd name="T94" fmla="*/ 2044 w 3034"/>
                <a:gd name="T95" fmla="*/ 70 h 2187"/>
                <a:gd name="T96" fmla="*/ 2078 w 3034"/>
                <a:gd name="T97" fmla="*/ 9 h 2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34" h="2187">
                  <a:moveTo>
                    <a:pt x="1510" y="1339"/>
                  </a:moveTo>
                  <a:lnTo>
                    <a:pt x="1467" y="1342"/>
                  </a:lnTo>
                  <a:lnTo>
                    <a:pt x="1427" y="1351"/>
                  </a:lnTo>
                  <a:lnTo>
                    <a:pt x="1388" y="1364"/>
                  </a:lnTo>
                  <a:lnTo>
                    <a:pt x="1352" y="1383"/>
                  </a:lnTo>
                  <a:lnTo>
                    <a:pt x="1318" y="1407"/>
                  </a:lnTo>
                  <a:lnTo>
                    <a:pt x="1288" y="1434"/>
                  </a:lnTo>
                  <a:lnTo>
                    <a:pt x="1263" y="1465"/>
                  </a:lnTo>
                  <a:lnTo>
                    <a:pt x="1242" y="1500"/>
                  </a:lnTo>
                  <a:lnTo>
                    <a:pt x="1225" y="1537"/>
                  </a:lnTo>
                  <a:lnTo>
                    <a:pt x="1213" y="1577"/>
                  </a:lnTo>
                  <a:lnTo>
                    <a:pt x="1808" y="1577"/>
                  </a:lnTo>
                  <a:lnTo>
                    <a:pt x="1795" y="1537"/>
                  </a:lnTo>
                  <a:lnTo>
                    <a:pt x="1778" y="1500"/>
                  </a:lnTo>
                  <a:lnTo>
                    <a:pt x="1757" y="1465"/>
                  </a:lnTo>
                  <a:lnTo>
                    <a:pt x="1732" y="1434"/>
                  </a:lnTo>
                  <a:lnTo>
                    <a:pt x="1702" y="1407"/>
                  </a:lnTo>
                  <a:lnTo>
                    <a:pt x="1669" y="1383"/>
                  </a:lnTo>
                  <a:lnTo>
                    <a:pt x="1633" y="1364"/>
                  </a:lnTo>
                  <a:lnTo>
                    <a:pt x="1594" y="1351"/>
                  </a:lnTo>
                  <a:lnTo>
                    <a:pt x="1553" y="1342"/>
                  </a:lnTo>
                  <a:lnTo>
                    <a:pt x="1510" y="1339"/>
                  </a:lnTo>
                  <a:close/>
                  <a:moveTo>
                    <a:pt x="2114" y="0"/>
                  </a:moveTo>
                  <a:lnTo>
                    <a:pt x="2873" y="0"/>
                  </a:lnTo>
                  <a:lnTo>
                    <a:pt x="2906" y="3"/>
                  </a:lnTo>
                  <a:lnTo>
                    <a:pt x="2935" y="12"/>
                  </a:lnTo>
                  <a:lnTo>
                    <a:pt x="2963" y="27"/>
                  </a:lnTo>
                  <a:lnTo>
                    <a:pt x="2986" y="47"/>
                  </a:lnTo>
                  <a:lnTo>
                    <a:pt x="3006" y="71"/>
                  </a:lnTo>
                  <a:lnTo>
                    <a:pt x="3021" y="98"/>
                  </a:lnTo>
                  <a:lnTo>
                    <a:pt x="3030" y="128"/>
                  </a:lnTo>
                  <a:lnTo>
                    <a:pt x="3034" y="160"/>
                  </a:lnTo>
                  <a:lnTo>
                    <a:pt x="3034" y="2027"/>
                  </a:lnTo>
                  <a:lnTo>
                    <a:pt x="3030" y="2058"/>
                  </a:lnTo>
                  <a:lnTo>
                    <a:pt x="3021" y="2089"/>
                  </a:lnTo>
                  <a:lnTo>
                    <a:pt x="3006" y="2117"/>
                  </a:lnTo>
                  <a:lnTo>
                    <a:pt x="2986" y="2140"/>
                  </a:lnTo>
                  <a:lnTo>
                    <a:pt x="2963" y="2160"/>
                  </a:lnTo>
                  <a:lnTo>
                    <a:pt x="2935" y="2175"/>
                  </a:lnTo>
                  <a:lnTo>
                    <a:pt x="2906" y="2184"/>
                  </a:lnTo>
                  <a:lnTo>
                    <a:pt x="2873" y="2187"/>
                  </a:lnTo>
                  <a:lnTo>
                    <a:pt x="161" y="2187"/>
                  </a:lnTo>
                  <a:lnTo>
                    <a:pt x="128" y="2184"/>
                  </a:lnTo>
                  <a:lnTo>
                    <a:pt x="98" y="2175"/>
                  </a:lnTo>
                  <a:lnTo>
                    <a:pt x="71" y="2160"/>
                  </a:lnTo>
                  <a:lnTo>
                    <a:pt x="47" y="2140"/>
                  </a:lnTo>
                  <a:lnTo>
                    <a:pt x="28" y="2117"/>
                  </a:lnTo>
                  <a:lnTo>
                    <a:pt x="13" y="2089"/>
                  </a:lnTo>
                  <a:lnTo>
                    <a:pt x="3" y="2058"/>
                  </a:lnTo>
                  <a:lnTo>
                    <a:pt x="0" y="2027"/>
                  </a:lnTo>
                  <a:lnTo>
                    <a:pt x="0" y="1644"/>
                  </a:lnTo>
                  <a:lnTo>
                    <a:pt x="2" y="1625"/>
                  </a:lnTo>
                  <a:lnTo>
                    <a:pt x="10" y="1608"/>
                  </a:lnTo>
                  <a:lnTo>
                    <a:pt x="20" y="1594"/>
                  </a:lnTo>
                  <a:lnTo>
                    <a:pt x="34" y="1582"/>
                  </a:lnTo>
                  <a:lnTo>
                    <a:pt x="51" y="1576"/>
                  </a:lnTo>
                  <a:lnTo>
                    <a:pt x="70" y="1573"/>
                  </a:lnTo>
                  <a:lnTo>
                    <a:pt x="80" y="1574"/>
                  </a:lnTo>
                  <a:lnTo>
                    <a:pt x="91" y="1577"/>
                  </a:lnTo>
                  <a:lnTo>
                    <a:pt x="645" y="1577"/>
                  </a:lnTo>
                  <a:lnTo>
                    <a:pt x="655" y="1532"/>
                  </a:lnTo>
                  <a:lnTo>
                    <a:pt x="671" y="1489"/>
                  </a:lnTo>
                  <a:lnTo>
                    <a:pt x="691" y="1448"/>
                  </a:lnTo>
                  <a:lnTo>
                    <a:pt x="716" y="1411"/>
                  </a:lnTo>
                  <a:lnTo>
                    <a:pt x="744" y="1376"/>
                  </a:lnTo>
                  <a:lnTo>
                    <a:pt x="777" y="1345"/>
                  </a:lnTo>
                  <a:lnTo>
                    <a:pt x="813" y="1318"/>
                  </a:lnTo>
                  <a:lnTo>
                    <a:pt x="851" y="1296"/>
                  </a:lnTo>
                  <a:lnTo>
                    <a:pt x="893" y="1277"/>
                  </a:lnTo>
                  <a:lnTo>
                    <a:pt x="937" y="1264"/>
                  </a:lnTo>
                  <a:lnTo>
                    <a:pt x="982" y="1255"/>
                  </a:lnTo>
                  <a:lnTo>
                    <a:pt x="1030" y="1252"/>
                  </a:lnTo>
                  <a:lnTo>
                    <a:pt x="1049" y="1254"/>
                  </a:lnTo>
                  <a:lnTo>
                    <a:pt x="1066" y="1262"/>
                  </a:lnTo>
                  <a:lnTo>
                    <a:pt x="1080" y="1272"/>
                  </a:lnTo>
                  <a:lnTo>
                    <a:pt x="1090" y="1287"/>
                  </a:lnTo>
                  <a:lnTo>
                    <a:pt x="1098" y="1304"/>
                  </a:lnTo>
                  <a:lnTo>
                    <a:pt x="1100" y="1322"/>
                  </a:lnTo>
                  <a:lnTo>
                    <a:pt x="1098" y="1341"/>
                  </a:lnTo>
                  <a:lnTo>
                    <a:pt x="1090" y="1358"/>
                  </a:lnTo>
                  <a:lnTo>
                    <a:pt x="1080" y="1372"/>
                  </a:lnTo>
                  <a:lnTo>
                    <a:pt x="1066" y="1383"/>
                  </a:lnTo>
                  <a:lnTo>
                    <a:pt x="1049" y="1390"/>
                  </a:lnTo>
                  <a:lnTo>
                    <a:pt x="1030" y="1393"/>
                  </a:lnTo>
                  <a:lnTo>
                    <a:pt x="993" y="1395"/>
                  </a:lnTo>
                  <a:lnTo>
                    <a:pt x="957" y="1404"/>
                  </a:lnTo>
                  <a:lnTo>
                    <a:pt x="923" y="1416"/>
                  </a:lnTo>
                  <a:lnTo>
                    <a:pt x="892" y="1434"/>
                  </a:lnTo>
                  <a:lnTo>
                    <a:pt x="864" y="1456"/>
                  </a:lnTo>
                  <a:lnTo>
                    <a:pt x="838" y="1482"/>
                  </a:lnTo>
                  <a:lnTo>
                    <a:pt x="818" y="1510"/>
                  </a:lnTo>
                  <a:lnTo>
                    <a:pt x="801" y="1542"/>
                  </a:lnTo>
                  <a:lnTo>
                    <a:pt x="789" y="1577"/>
                  </a:lnTo>
                  <a:lnTo>
                    <a:pt x="1070" y="1577"/>
                  </a:lnTo>
                  <a:lnTo>
                    <a:pt x="1080" y="1528"/>
                  </a:lnTo>
                  <a:lnTo>
                    <a:pt x="1096" y="1482"/>
                  </a:lnTo>
                  <a:lnTo>
                    <a:pt x="1116" y="1438"/>
                  </a:lnTo>
                  <a:lnTo>
                    <a:pt x="1140" y="1397"/>
                  </a:lnTo>
                  <a:lnTo>
                    <a:pt x="1169" y="1359"/>
                  </a:lnTo>
                  <a:lnTo>
                    <a:pt x="1200" y="1324"/>
                  </a:lnTo>
                  <a:lnTo>
                    <a:pt x="1236" y="1292"/>
                  </a:lnTo>
                  <a:lnTo>
                    <a:pt x="1275" y="1265"/>
                  </a:lnTo>
                  <a:lnTo>
                    <a:pt x="1318" y="1242"/>
                  </a:lnTo>
                  <a:lnTo>
                    <a:pt x="1362" y="1224"/>
                  </a:lnTo>
                  <a:lnTo>
                    <a:pt x="1410" y="1210"/>
                  </a:lnTo>
                  <a:lnTo>
                    <a:pt x="1412" y="1209"/>
                  </a:lnTo>
                  <a:lnTo>
                    <a:pt x="1419" y="1208"/>
                  </a:lnTo>
                  <a:lnTo>
                    <a:pt x="1432" y="1206"/>
                  </a:lnTo>
                  <a:lnTo>
                    <a:pt x="1448" y="1204"/>
                  </a:lnTo>
                  <a:lnTo>
                    <a:pt x="1468" y="1201"/>
                  </a:lnTo>
                  <a:lnTo>
                    <a:pt x="1492" y="1199"/>
                  </a:lnTo>
                  <a:lnTo>
                    <a:pt x="1519" y="1199"/>
                  </a:lnTo>
                  <a:lnTo>
                    <a:pt x="1550" y="1200"/>
                  </a:lnTo>
                  <a:lnTo>
                    <a:pt x="1600" y="1208"/>
                  </a:lnTo>
                  <a:lnTo>
                    <a:pt x="1648" y="1220"/>
                  </a:lnTo>
                  <a:lnTo>
                    <a:pt x="1695" y="1238"/>
                  </a:lnTo>
                  <a:lnTo>
                    <a:pt x="1738" y="1262"/>
                  </a:lnTo>
                  <a:lnTo>
                    <a:pt x="1778" y="1289"/>
                  </a:lnTo>
                  <a:lnTo>
                    <a:pt x="1815" y="1320"/>
                  </a:lnTo>
                  <a:lnTo>
                    <a:pt x="1849" y="1356"/>
                  </a:lnTo>
                  <a:lnTo>
                    <a:pt x="1879" y="1394"/>
                  </a:lnTo>
                  <a:lnTo>
                    <a:pt x="1903" y="1436"/>
                  </a:lnTo>
                  <a:lnTo>
                    <a:pt x="1924" y="1481"/>
                  </a:lnTo>
                  <a:lnTo>
                    <a:pt x="1940" y="1528"/>
                  </a:lnTo>
                  <a:lnTo>
                    <a:pt x="1950" y="1577"/>
                  </a:lnTo>
                  <a:lnTo>
                    <a:pt x="2229" y="1577"/>
                  </a:lnTo>
                  <a:lnTo>
                    <a:pt x="2218" y="1543"/>
                  </a:lnTo>
                  <a:lnTo>
                    <a:pt x="2201" y="1511"/>
                  </a:lnTo>
                  <a:lnTo>
                    <a:pt x="2179" y="1483"/>
                  </a:lnTo>
                  <a:lnTo>
                    <a:pt x="2155" y="1456"/>
                  </a:lnTo>
                  <a:lnTo>
                    <a:pt x="2127" y="1435"/>
                  </a:lnTo>
                  <a:lnTo>
                    <a:pt x="2096" y="1417"/>
                  </a:lnTo>
                  <a:lnTo>
                    <a:pt x="2062" y="1405"/>
                  </a:lnTo>
                  <a:lnTo>
                    <a:pt x="2026" y="1396"/>
                  </a:lnTo>
                  <a:lnTo>
                    <a:pt x="1988" y="1393"/>
                  </a:lnTo>
                  <a:lnTo>
                    <a:pt x="1970" y="1391"/>
                  </a:lnTo>
                  <a:lnTo>
                    <a:pt x="1953" y="1383"/>
                  </a:lnTo>
                  <a:lnTo>
                    <a:pt x="1938" y="1373"/>
                  </a:lnTo>
                  <a:lnTo>
                    <a:pt x="1928" y="1359"/>
                  </a:lnTo>
                  <a:lnTo>
                    <a:pt x="1920" y="1342"/>
                  </a:lnTo>
                  <a:lnTo>
                    <a:pt x="1918" y="1323"/>
                  </a:lnTo>
                  <a:lnTo>
                    <a:pt x="1920" y="1304"/>
                  </a:lnTo>
                  <a:lnTo>
                    <a:pt x="1928" y="1287"/>
                  </a:lnTo>
                  <a:lnTo>
                    <a:pt x="1938" y="1273"/>
                  </a:lnTo>
                  <a:lnTo>
                    <a:pt x="1953" y="1263"/>
                  </a:lnTo>
                  <a:lnTo>
                    <a:pt x="1970" y="1255"/>
                  </a:lnTo>
                  <a:lnTo>
                    <a:pt x="1988" y="1253"/>
                  </a:lnTo>
                  <a:lnTo>
                    <a:pt x="2035" y="1255"/>
                  </a:lnTo>
                  <a:lnTo>
                    <a:pt x="2082" y="1264"/>
                  </a:lnTo>
                  <a:lnTo>
                    <a:pt x="2125" y="1278"/>
                  </a:lnTo>
                  <a:lnTo>
                    <a:pt x="2167" y="1296"/>
                  </a:lnTo>
                  <a:lnTo>
                    <a:pt x="2206" y="1319"/>
                  </a:lnTo>
                  <a:lnTo>
                    <a:pt x="2242" y="1346"/>
                  </a:lnTo>
                  <a:lnTo>
                    <a:pt x="2274" y="1377"/>
                  </a:lnTo>
                  <a:lnTo>
                    <a:pt x="2302" y="1412"/>
                  </a:lnTo>
                  <a:lnTo>
                    <a:pt x="2328" y="1449"/>
                  </a:lnTo>
                  <a:lnTo>
                    <a:pt x="2348" y="1489"/>
                  </a:lnTo>
                  <a:lnTo>
                    <a:pt x="2363" y="1533"/>
                  </a:lnTo>
                  <a:lnTo>
                    <a:pt x="2373" y="1577"/>
                  </a:lnTo>
                  <a:lnTo>
                    <a:pt x="2674" y="1577"/>
                  </a:lnTo>
                  <a:lnTo>
                    <a:pt x="2692" y="1580"/>
                  </a:lnTo>
                  <a:lnTo>
                    <a:pt x="2709" y="1588"/>
                  </a:lnTo>
                  <a:lnTo>
                    <a:pt x="2724" y="1598"/>
                  </a:lnTo>
                  <a:lnTo>
                    <a:pt x="2734" y="1612"/>
                  </a:lnTo>
                  <a:lnTo>
                    <a:pt x="2742" y="1629"/>
                  </a:lnTo>
                  <a:lnTo>
                    <a:pt x="2744" y="1648"/>
                  </a:lnTo>
                  <a:lnTo>
                    <a:pt x="2742" y="1667"/>
                  </a:lnTo>
                  <a:lnTo>
                    <a:pt x="2734" y="1683"/>
                  </a:lnTo>
                  <a:lnTo>
                    <a:pt x="2724" y="1698"/>
                  </a:lnTo>
                  <a:lnTo>
                    <a:pt x="2709" y="1708"/>
                  </a:lnTo>
                  <a:lnTo>
                    <a:pt x="2692" y="1716"/>
                  </a:lnTo>
                  <a:lnTo>
                    <a:pt x="2674" y="1718"/>
                  </a:lnTo>
                  <a:lnTo>
                    <a:pt x="140" y="1718"/>
                  </a:lnTo>
                  <a:lnTo>
                    <a:pt x="140" y="2027"/>
                  </a:lnTo>
                  <a:lnTo>
                    <a:pt x="143" y="2037"/>
                  </a:lnTo>
                  <a:lnTo>
                    <a:pt x="150" y="2045"/>
                  </a:lnTo>
                  <a:lnTo>
                    <a:pt x="161" y="2048"/>
                  </a:lnTo>
                  <a:lnTo>
                    <a:pt x="2873" y="2048"/>
                  </a:lnTo>
                  <a:lnTo>
                    <a:pt x="2883" y="2045"/>
                  </a:lnTo>
                  <a:lnTo>
                    <a:pt x="2891" y="2037"/>
                  </a:lnTo>
                  <a:lnTo>
                    <a:pt x="2893" y="2027"/>
                  </a:lnTo>
                  <a:lnTo>
                    <a:pt x="2893" y="160"/>
                  </a:lnTo>
                  <a:lnTo>
                    <a:pt x="2891" y="150"/>
                  </a:lnTo>
                  <a:lnTo>
                    <a:pt x="2883" y="143"/>
                  </a:lnTo>
                  <a:lnTo>
                    <a:pt x="2873" y="140"/>
                  </a:lnTo>
                  <a:lnTo>
                    <a:pt x="2114" y="140"/>
                  </a:lnTo>
                  <a:lnTo>
                    <a:pt x="2095" y="137"/>
                  </a:lnTo>
                  <a:lnTo>
                    <a:pt x="2078" y="131"/>
                  </a:lnTo>
                  <a:lnTo>
                    <a:pt x="2064" y="119"/>
                  </a:lnTo>
                  <a:lnTo>
                    <a:pt x="2053" y="105"/>
                  </a:lnTo>
                  <a:lnTo>
                    <a:pt x="2046" y="89"/>
                  </a:lnTo>
                  <a:lnTo>
                    <a:pt x="2044" y="70"/>
                  </a:lnTo>
                  <a:lnTo>
                    <a:pt x="2046" y="52"/>
                  </a:lnTo>
                  <a:lnTo>
                    <a:pt x="2053" y="35"/>
                  </a:lnTo>
                  <a:lnTo>
                    <a:pt x="2064" y="20"/>
                  </a:lnTo>
                  <a:lnTo>
                    <a:pt x="2078" y="9"/>
                  </a:lnTo>
                  <a:lnTo>
                    <a:pt x="2095" y="2"/>
                  </a:lnTo>
                  <a:lnTo>
                    <a:pt x="2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3" name="Freeform 109"/>
            <p:cNvSpPr/>
            <p:nvPr/>
          </p:nvSpPr>
          <p:spPr bwMode="auto">
            <a:xfrm>
              <a:off x="9990138" y="2809875"/>
              <a:ext cx="157163" cy="231775"/>
            </a:xfrm>
            <a:custGeom>
              <a:avLst/>
              <a:gdLst>
                <a:gd name="T0" fmla="*/ 161 w 993"/>
                <a:gd name="T1" fmla="*/ 0 h 1455"/>
                <a:gd name="T2" fmla="*/ 922 w 993"/>
                <a:gd name="T3" fmla="*/ 0 h 1455"/>
                <a:gd name="T4" fmla="*/ 941 w 993"/>
                <a:gd name="T5" fmla="*/ 2 h 1455"/>
                <a:gd name="T6" fmla="*/ 958 w 993"/>
                <a:gd name="T7" fmla="*/ 9 h 1455"/>
                <a:gd name="T8" fmla="*/ 972 w 993"/>
                <a:gd name="T9" fmla="*/ 20 h 1455"/>
                <a:gd name="T10" fmla="*/ 983 w 993"/>
                <a:gd name="T11" fmla="*/ 35 h 1455"/>
                <a:gd name="T12" fmla="*/ 990 w 993"/>
                <a:gd name="T13" fmla="*/ 52 h 1455"/>
                <a:gd name="T14" fmla="*/ 993 w 993"/>
                <a:gd name="T15" fmla="*/ 70 h 1455"/>
                <a:gd name="T16" fmla="*/ 990 w 993"/>
                <a:gd name="T17" fmla="*/ 89 h 1455"/>
                <a:gd name="T18" fmla="*/ 983 w 993"/>
                <a:gd name="T19" fmla="*/ 105 h 1455"/>
                <a:gd name="T20" fmla="*/ 972 w 993"/>
                <a:gd name="T21" fmla="*/ 119 h 1455"/>
                <a:gd name="T22" fmla="*/ 958 w 993"/>
                <a:gd name="T23" fmla="*/ 131 h 1455"/>
                <a:gd name="T24" fmla="*/ 941 w 993"/>
                <a:gd name="T25" fmla="*/ 137 h 1455"/>
                <a:gd name="T26" fmla="*/ 922 w 993"/>
                <a:gd name="T27" fmla="*/ 140 h 1455"/>
                <a:gd name="T28" fmla="*/ 161 w 993"/>
                <a:gd name="T29" fmla="*/ 140 h 1455"/>
                <a:gd name="T30" fmla="*/ 150 w 993"/>
                <a:gd name="T31" fmla="*/ 143 h 1455"/>
                <a:gd name="T32" fmla="*/ 143 w 993"/>
                <a:gd name="T33" fmla="*/ 150 h 1455"/>
                <a:gd name="T34" fmla="*/ 140 w 993"/>
                <a:gd name="T35" fmla="*/ 160 h 1455"/>
                <a:gd name="T36" fmla="*/ 140 w 993"/>
                <a:gd name="T37" fmla="*/ 1384 h 1455"/>
                <a:gd name="T38" fmla="*/ 138 w 993"/>
                <a:gd name="T39" fmla="*/ 1404 h 1455"/>
                <a:gd name="T40" fmla="*/ 130 w 993"/>
                <a:gd name="T41" fmla="*/ 1420 h 1455"/>
                <a:gd name="T42" fmla="*/ 120 w 993"/>
                <a:gd name="T43" fmla="*/ 1434 h 1455"/>
                <a:gd name="T44" fmla="*/ 105 w 993"/>
                <a:gd name="T45" fmla="*/ 1446 h 1455"/>
                <a:gd name="T46" fmla="*/ 89 w 993"/>
                <a:gd name="T47" fmla="*/ 1452 h 1455"/>
                <a:gd name="T48" fmla="*/ 70 w 993"/>
                <a:gd name="T49" fmla="*/ 1455 h 1455"/>
                <a:gd name="T50" fmla="*/ 51 w 993"/>
                <a:gd name="T51" fmla="*/ 1452 h 1455"/>
                <a:gd name="T52" fmla="*/ 34 w 993"/>
                <a:gd name="T53" fmla="*/ 1446 h 1455"/>
                <a:gd name="T54" fmla="*/ 20 w 993"/>
                <a:gd name="T55" fmla="*/ 1434 h 1455"/>
                <a:gd name="T56" fmla="*/ 10 w 993"/>
                <a:gd name="T57" fmla="*/ 1420 h 1455"/>
                <a:gd name="T58" fmla="*/ 2 w 993"/>
                <a:gd name="T59" fmla="*/ 1404 h 1455"/>
                <a:gd name="T60" fmla="*/ 0 w 993"/>
                <a:gd name="T61" fmla="*/ 1384 h 1455"/>
                <a:gd name="T62" fmla="*/ 0 w 993"/>
                <a:gd name="T63" fmla="*/ 160 h 1455"/>
                <a:gd name="T64" fmla="*/ 3 w 993"/>
                <a:gd name="T65" fmla="*/ 128 h 1455"/>
                <a:gd name="T66" fmla="*/ 13 w 993"/>
                <a:gd name="T67" fmla="*/ 98 h 1455"/>
                <a:gd name="T68" fmla="*/ 28 w 993"/>
                <a:gd name="T69" fmla="*/ 71 h 1455"/>
                <a:gd name="T70" fmla="*/ 47 w 993"/>
                <a:gd name="T71" fmla="*/ 47 h 1455"/>
                <a:gd name="T72" fmla="*/ 71 w 993"/>
                <a:gd name="T73" fmla="*/ 27 h 1455"/>
                <a:gd name="T74" fmla="*/ 98 w 993"/>
                <a:gd name="T75" fmla="*/ 12 h 1455"/>
                <a:gd name="T76" fmla="*/ 128 w 993"/>
                <a:gd name="T77" fmla="*/ 3 h 1455"/>
                <a:gd name="T78" fmla="*/ 161 w 993"/>
                <a:gd name="T79" fmla="*/ 0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93" h="1455">
                  <a:moveTo>
                    <a:pt x="161" y="0"/>
                  </a:moveTo>
                  <a:lnTo>
                    <a:pt x="922" y="0"/>
                  </a:lnTo>
                  <a:lnTo>
                    <a:pt x="941" y="2"/>
                  </a:lnTo>
                  <a:lnTo>
                    <a:pt x="958" y="9"/>
                  </a:lnTo>
                  <a:lnTo>
                    <a:pt x="972" y="20"/>
                  </a:lnTo>
                  <a:lnTo>
                    <a:pt x="983" y="35"/>
                  </a:lnTo>
                  <a:lnTo>
                    <a:pt x="990" y="52"/>
                  </a:lnTo>
                  <a:lnTo>
                    <a:pt x="993" y="70"/>
                  </a:lnTo>
                  <a:lnTo>
                    <a:pt x="990" y="89"/>
                  </a:lnTo>
                  <a:lnTo>
                    <a:pt x="983" y="105"/>
                  </a:lnTo>
                  <a:lnTo>
                    <a:pt x="972" y="119"/>
                  </a:lnTo>
                  <a:lnTo>
                    <a:pt x="958" y="131"/>
                  </a:lnTo>
                  <a:lnTo>
                    <a:pt x="941" y="137"/>
                  </a:lnTo>
                  <a:lnTo>
                    <a:pt x="922" y="140"/>
                  </a:lnTo>
                  <a:lnTo>
                    <a:pt x="161" y="140"/>
                  </a:lnTo>
                  <a:lnTo>
                    <a:pt x="150" y="143"/>
                  </a:lnTo>
                  <a:lnTo>
                    <a:pt x="143" y="150"/>
                  </a:lnTo>
                  <a:lnTo>
                    <a:pt x="140" y="160"/>
                  </a:lnTo>
                  <a:lnTo>
                    <a:pt x="140" y="1384"/>
                  </a:lnTo>
                  <a:lnTo>
                    <a:pt x="138" y="1404"/>
                  </a:lnTo>
                  <a:lnTo>
                    <a:pt x="130" y="1420"/>
                  </a:lnTo>
                  <a:lnTo>
                    <a:pt x="120" y="1434"/>
                  </a:lnTo>
                  <a:lnTo>
                    <a:pt x="105" y="1446"/>
                  </a:lnTo>
                  <a:lnTo>
                    <a:pt x="89" y="1452"/>
                  </a:lnTo>
                  <a:lnTo>
                    <a:pt x="70" y="1455"/>
                  </a:lnTo>
                  <a:lnTo>
                    <a:pt x="51" y="1452"/>
                  </a:lnTo>
                  <a:lnTo>
                    <a:pt x="34" y="1446"/>
                  </a:lnTo>
                  <a:lnTo>
                    <a:pt x="20" y="1434"/>
                  </a:lnTo>
                  <a:lnTo>
                    <a:pt x="10" y="1420"/>
                  </a:lnTo>
                  <a:lnTo>
                    <a:pt x="2" y="1404"/>
                  </a:lnTo>
                  <a:lnTo>
                    <a:pt x="0" y="1384"/>
                  </a:lnTo>
                  <a:lnTo>
                    <a:pt x="0" y="160"/>
                  </a:lnTo>
                  <a:lnTo>
                    <a:pt x="3" y="128"/>
                  </a:lnTo>
                  <a:lnTo>
                    <a:pt x="13" y="98"/>
                  </a:lnTo>
                  <a:lnTo>
                    <a:pt x="28" y="71"/>
                  </a:lnTo>
                  <a:lnTo>
                    <a:pt x="47" y="47"/>
                  </a:lnTo>
                  <a:lnTo>
                    <a:pt x="71" y="27"/>
                  </a:lnTo>
                  <a:lnTo>
                    <a:pt x="98" y="12"/>
                  </a:lnTo>
                  <a:lnTo>
                    <a:pt x="128" y="3"/>
                  </a:lnTo>
                  <a:lnTo>
                    <a:pt x="1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4" name="Freeform 110"/>
            <p:cNvSpPr/>
            <p:nvPr/>
          </p:nvSpPr>
          <p:spPr bwMode="auto">
            <a:xfrm>
              <a:off x="10139363" y="2690813"/>
              <a:ext cx="179388" cy="300038"/>
            </a:xfrm>
            <a:custGeom>
              <a:avLst/>
              <a:gdLst>
                <a:gd name="T0" fmla="*/ 603 w 1137"/>
                <a:gd name="T1" fmla="*/ 7 h 1894"/>
                <a:gd name="T2" fmla="*/ 887 w 1137"/>
                <a:gd name="T3" fmla="*/ 325 h 1894"/>
                <a:gd name="T4" fmla="*/ 951 w 1137"/>
                <a:gd name="T5" fmla="*/ 433 h 1894"/>
                <a:gd name="T6" fmla="*/ 974 w 1137"/>
                <a:gd name="T7" fmla="*/ 557 h 1894"/>
                <a:gd name="T8" fmla="*/ 980 w 1137"/>
                <a:gd name="T9" fmla="*/ 1155 h 1894"/>
                <a:gd name="T10" fmla="*/ 1114 w 1137"/>
                <a:gd name="T11" fmla="*/ 1375 h 1894"/>
                <a:gd name="T12" fmla="*/ 1137 w 1137"/>
                <a:gd name="T13" fmla="*/ 1477 h 1894"/>
                <a:gd name="T14" fmla="*/ 1127 w 1137"/>
                <a:gd name="T15" fmla="*/ 1653 h 1894"/>
                <a:gd name="T16" fmla="*/ 1086 w 1137"/>
                <a:gd name="T17" fmla="*/ 1685 h 1894"/>
                <a:gd name="T18" fmla="*/ 912 w 1137"/>
                <a:gd name="T19" fmla="*/ 1823 h 1894"/>
                <a:gd name="T20" fmla="*/ 891 w 1137"/>
                <a:gd name="T21" fmla="*/ 1873 h 1894"/>
                <a:gd name="T22" fmla="*/ 841 w 1137"/>
                <a:gd name="T23" fmla="*/ 1893 h 1894"/>
                <a:gd name="T24" fmla="*/ 793 w 1137"/>
                <a:gd name="T25" fmla="*/ 1873 h 1894"/>
                <a:gd name="T26" fmla="*/ 771 w 1137"/>
                <a:gd name="T27" fmla="*/ 1823 h 1894"/>
                <a:gd name="T28" fmla="*/ 747 w 1137"/>
                <a:gd name="T29" fmla="*/ 1652 h 1894"/>
                <a:gd name="T30" fmla="*/ 740 w 1137"/>
                <a:gd name="T31" fmla="*/ 1598 h 1894"/>
                <a:gd name="T32" fmla="*/ 772 w 1137"/>
                <a:gd name="T33" fmla="*/ 1556 h 1894"/>
                <a:gd name="T34" fmla="*/ 996 w 1137"/>
                <a:gd name="T35" fmla="*/ 1546 h 1894"/>
                <a:gd name="T36" fmla="*/ 988 w 1137"/>
                <a:gd name="T37" fmla="*/ 1436 h 1894"/>
                <a:gd name="T38" fmla="*/ 854 w 1137"/>
                <a:gd name="T39" fmla="*/ 1216 h 1894"/>
                <a:gd name="T40" fmla="*/ 833 w 1137"/>
                <a:gd name="T41" fmla="*/ 1116 h 1894"/>
                <a:gd name="T42" fmla="*/ 824 w 1137"/>
                <a:gd name="T43" fmla="*/ 497 h 1894"/>
                <a:gd name="T44" fmla="*/ 781 w 1137"/>
                <a:gd name="T45" fmla="*/ 416 h 1894"/>
                <a:gd name="T46" fmla="*/ 352 w 1137"/>
                <a:gd name="T47" fmla="*/ 442 h 1894"/>
                <a:gd name="T48" fmla="*/ 321 w 1137"/>
                <a:gd name="T49" fmla="*/ 526 h 1894"/>
                <a:gd name="T50" fmla="*/ 316 w 1137"/>
                <a:gd name="T51" fmla="*/ 1149 h 1894"/>
                <a:gd name="T52" fmla="*/ 276 w 1137"/>
                <a:gd name="T53" fmla="*/ 1252 h 1894"/>
                <a:gd name="T54" fmla="*/ 143 w 1137"/>
                <a:gd name="T55" fmla="*/ 1459 h 1894"/>
                <a:gd name="T56" fmla="*/ 338 w 1137"/>
                <a:gd name="T57" fmla="*/ 1547 h 1894"/>
                <a:gd name="T58" fmla="*/ 388 w 1137"/>
                <a:gd name="T59" fmla="*/ 1567 h 1894"/>
                <a:gd name="T60" fmla="*/ 409 w 1137"/>
                <a:gd name="T61" fmla="*/ 1617 h 1894"/>
                <a:gd name="T62" fmla="*/ 388 w 1137"/>
                <a:gd name="T63" fmla="*/ 1667 h 1894"/>
                <a:gd name="T64" fmla="*/ 338 w 1137"/>
                <a:gd name="T65" fmla="*/ 1688 h 1894"/>
                <a:gd name="T66" fmla="*/ 335 w 1137"/>
                <a:gd name="T67" fmla="*/ 1842 h 1894"/>
                <a:gd name="T68" fmla="*/ 303 w 1137"/>
                <a:gd name="T69" fmla="*/ 1885 h 1894"/>
                <a:gd name="T70" fmla="*/ 250 w 1137"/>
                <a:gd name="T71" fmla="*/ 1891 h 1894"/>
                <a:gd name="T72" fmla="*/ 207 w 1137"/>
                <a:gd name="T73" fmla="*/ 1859 h 1894"/>
                <a:gd name="T74" fmla="*/ 198 w 1137"/>
                <a:gd name="T75" fmla="*/ 1688 h 1894"/>
                <a:gd name="T76" fmla="*/ 35 w 1137"/>
                <a:gd name="T77" fmla="*/ 1678 h 1894"/>
                <a:gd name="T78" fmla="*/ 2 w 1137"/>
                <a:gd name="T79" fmla="*/ 1636 h 1894"/>
                <a:gd name="T80" fmla="*/ 3 w 1137"/>
                <a:gd name="T81" fmla="*/ 1443 h 1894"/>
                <a:gd name="T82" fmla="*/ 45 w 1137"/>
                <a:gd name="T83" fmla="*/ 1338 h 1894"/>
                <a:gd name="T84" fmla="*/ 178 w 1137"/>
                <a:gd name="T85" fmla="*/ 1134 h 1894"/>
                <a:gd name="T86" fmla="*/ 182 w 1137"/>
                <a:gd name="T87" fmla="*/ 515 h 1894"/>
                <a:gd name="T88" fmla="*/ 218 w 1137"/>
                <a:gd name="T89" fmla="*/ 395 h 1894"/>
                <a:gd name="T90" fmla="*/ 522 w 1137"/>
                <a:gd name="T91" fmla="*/ 25 h 1894"/>
                <a:gd name="T92" fmla="*/ 574 w 1137"/>
                <a:gd name="T93" fmla="*/ 0 h 1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37" h="1894">
                  <a:moveTo>
                    <a:pt x="574" y="0"/>
                  </a:moveTo>
                  <a:lnTo>
                    <a:pt x="589" y="3"/>
                  </a:lnTo>
                  <a:lnTo>
                    <a:pt x="603" y="7"/>
                  </a:lnTo>
                  <a:lnTo>
                    <a:pt x="617" y="14"/>
                  </a:lnTo>
                  <a:lnTo>
                    <a:pt x="627" y="25"/>
                  </a:lnTo>
                  <a:lnTo>
                    <a:pt x="887" y="325"/>
                  </a:lnTo>
                  <a:lnTo>
                    <a:pt x="913" y="359"/>
                  </a:lnTo>
                  <a:lnTo>
                    <a:pt x="934" y="395"/>
                  </a:lnTo>
                  <a:lnTo>
                    <a:pt x="951" y="433"/>
                  </a:lnTo>
                  <a:lnTo>
                    <a:pt x="964" y="473"/>
                  </a:lnTo>
                  <a:lnTo>
                    <a:pt x="971" y="515"/>
                  </a:lnTo>
                  <a:lnTo>
                    <a:pt x="974" y="557"/>
                  </a:lnTo>
                  <a:lnTo>
                    <a:pt x="974" y="1118"/>
                  </a:lnTo>
                  <a:lnTo>
                    <a:pt x="976" y="1137"/>
                  </a:lnTo>
                  <a:lnTo>
                    <a:pt x="980" y="1155"/>
                  </a:lnTo>
                  <a:lnTo>
                    <a:pt x="989" y="1173"/>
                  </a:lnTo>
                  <a:lnTo>
                    <a:pt x="1097" y="1343"/>
                  </a:lnTo>
                  <a:lnTo>
                    <a:pt x="1114" y="1375"/>
                  </a:lnTo>
                  <a:lnTo>
                    <a:pt x="1127" y="1407"/>
                  </a:lnTo>
                  <a:lnTo>
                    <a:pt x="1134" y="1442"/>
                  </a:lnTo>
                  <a:lnTo>
                    <a:pt x="1137" y="1477"/>
                  </a:lnTo>
                  <a:lnTo>
                    <a:pt x="1137" y="1617"/>
                  </a:lnTo>
                  <a:lnTo>
                    <a:pt x="1134" y="1636"/>
                  </a:lnTo>
                  <a:lnTo>
                    <a:pt x="1127" y="1653"/>
                  </a:lnTo>
                  <a:lnTo>
                    <a:pt x="1116" y="1667"/>
                  </a:lnTo>
                  <a:lnTo>
                    <a:pt x="1102" y="1678"/>
                  </a:lnTo>
                  <a:lnTo>
                    <a:pt x="1086" y="1685"/>
                  </a:lnTo>
                  <a:lnTo>
                    <a:pt x="1067" y="1688"/>
                  </a:lnTo>
                  <a:lnTo>
                    <a:pt x="912" y="1688"/>
                  </a:lnTo>
                  <a:lnTo>
                    <a:pt x="912" y="1823"/>
                  </a:lnTo>
                  <a:lnTo>
                    <a:pt x="909" y="1841"/>
                  </a:lnTo>
                  <a:lnTo>
                    <a:pt x="903" y="1858"/>
                  </a:lnTo>
                  <a:lnTo>
                    <a:pt x="891" y="1873"/>
                  </a:lnTo>
                  <a:lnTo>
                    <a:pt x="877" y="1883"/>
                  </a:lnTo>
                  <a:lnTo>
                    <a:pt x="860" y="1891"/>
                  </a:lnTo>
                  <a:lnTo>
                    <a:pt x="841" y="1893"/>
                  </a:lnTo>
                  <a:lnTo>
                    <a:pt x="823" y="1891"/>
                  </a:lnTo>
                  <a:lnTo>
                    <a:pt x="806" y="1883"/>
                  </a:lnTo>
                  <a:lnTo>
                    <a:pt x="793" y="1873"/>
                  </a:lnTo>
                  <a:lnTo>
                    <a:pt x="781" y="1858"/>
                  </a:lnTo>
                  <a:lnTo>
                    <a:pt x="773" y="1841"/>
                  </a:lnTo>
                  <a:lnTo>
                    <a:pt x="771" y="1823"/>
                  </a:lnTo>
                  <a:lnTo>
                    <a:pt x="771" y="1676"/>
                  </a:lnTo>
                  <a:lnTo>
                    <a:pt x="758" y="1666"/>
                  </a:lnTo>
                  <a:lnTo>
                    <a:pt x="747" y="1652"/>
                  </a:lnTo>
                  <a:lnTo>
                    <a:pt x="740" y="1635"/>
                  </a:lnTo>
                  <a:lnTo>
                    <a:pt x="737" y="1617"/>
                  </a:lnTo>
                  <a:lnTo>
                    <a:pt x="740" y="1598"/>
                  </a:lnTo>
                  <a:lnTo>
                    <a:pt x="747" y="1581"/>
                  </a:lnTo>
                  <a:lnTo>
                    <a:pt x="758" y="1567"/>
                  </a:lnTo>
                  <a:lnTo>
                    <a:pt x="772" y="1556"/>
                  </a:lnTo>
                  <a:lnTo>
                    <a:pt x="789" y="1549"/>
                  </a:lnTo>
                  <a:lnTo>
                    <a:pt x="807" y="1546"/>
                  </a:lnTo>
                  <a:lnTo>
                    <a:pt x="996" y="1546"/>
                  </a:lnTo>
                  <a:lnTo>
                    <a:pt x="996" y="1477"/>
                  </a:lnTo>
                  <a:lnTo>
                    <a:pt x="995" y="1456"/>
                  </a:lnTo>
                  <a:lnTo>
                    <a:pt x="988" y="1436"/>
                  </a:lnTo>
                  <a:lnTo>
                    <a:pt x="979" y="1417"/>
                  </a:lnTo>
                  <a:lnTo>
                    <a:pt x="871" y="1247"/>
                  </a:lnTo>
                  <a:lnTo>
                    <a:pt x="854" y="1216"/>
                  </a:lnTo>
                  <a:lnTo>
                    <a:pt x="842" y="1184"/>
                  </a:lnTo>
                  <a:lnTo>
                    <a:pt x="836" y="1151"/>
                  </a:lnTo>
                  <a:lnTo>
                    <a:pt x="833" y="1116"/>
                  </a:lnTo>
                  <a:lnTo>
                    <a:pt x="833" y="556"/>
                  </a:lnTo>
                  <a:lnTo>
                    <a:pt x="831" y="526"/>
                  </a:lnTo>
                  <a:lnTo>
                    <a:pt x="824" y="497"/>
                  </a:lnTo>
                  <a:lnTo>
                    <a:pt x="814" y="468"/>
                  </a:lnTo>
                  <a:lnTo>
                    <a:pt x="800" y="442"/>
                  </a:lnTo>
                  <a:lnTo>
                    <a:pt x="781" y="416"/>
                  </a:lnTo>
                  <a:lnTo>
                    <a:pt x="576" y="178"/>
                  </a:lnTo>
                  <a:lnTo>
                    <a:pt x="370" y="417"/>
                  </a:lnTo>
                  <a:lnTo>
                    <a:pt x="352" y="442"/>
                  </a:lnTo>
                  <a:lnTo>
                    <a:pt x="338" y="468"/>
                  </a:lnTo>
                  <a:lnTo>
                    <a:pt x="328" y="497"/>
                  </a:lnTo>
                  <a:lnTo>
                    <a:pt x="321" y="526"/>
                  </a:lnTo>
                  <a:lnTo>
                    <a:pt x="319" y="556"/>
                  </a:lnTo>
                  <a:lnTo>
                    <a:pt x="319" y="1112"/>
                  </a:lnTo>
                  <a:lnTo>
                    <a:pt x="316" y="1149"/>
                  </a:lnTo>
                  <a:lnTo>
                    <a:pt x="308" y="1185"/>
                  </a:lnTo>
                  <a:lnTo>
                    <a:pt x="294" y="1219"/>
                  </a:lnTo>
                  <a:lnTo>
                    <a:pt x="276" y="1252"/>
                  </a:lnTo>
                  <a:lnTo>
                    <a:pt x="160" y="1418"/>
                  </a:lnTo>
                  <a:lnTo>
                    <a:pt x="149" y="1438"/>
                  </a:lnTo>
                  <a:lnTo>
                    <a:pt x="143" y="1459"/>
                  </a:lnTo>
                  <a:lnTo>
                    <a:pt x="140" y="1481"/>
                  </a:lnTo>
                  <a:lnTo>
                    <a:pt x="140" y="1547"/>
                  </a:lnTo>
                  <a:lnTo>
                    <a:pt x="338" y="1547"/>
                  </a:lnTo>
                  <a:lnTo>
                    <a:pt x="357" y="1549"/>
                  </a:lnTo>
                  <a:lnTo>
                    <a:pt x="374" y="1557"/>
                  </a:lnTo>
                  <a:lnTo>
                    <a:pt x="388" y="1567"/>
                  </a:lnTo>
                  <a:lnTo>
                    <a:pt x="400" y="1582"/>
                  </a:lnTo>
                  <a:lnTo>
                    <a:pt x="406" y="1599"/>
                  </a:lnTo>
                  <a:lnTo>
                    <a:pt x="409" y="1617"/>
                  </a:lnTo>
                  <a:lnTo>
                    <a:pt x="406" y="1636"/>
                  </a:lnTo>
                  <a:lnTo>
                    <a:pt x="400" y="1653"/>
                  </a:lnTo>
                  <a:lnTo>
                    <a:pt x="388" y="1667"/>
                  </a:lnTo>
                  <a:lnTo>
                    <a:pt x="374" y="1678"/>
                  </a:lnTo>
                  <a:lnTo>
                    <a:pt x="357" y="1685"/>
                  </a:lnTo>
                  <a:lnTo>
                    <a:pt x="338" y="1688"/>
                  </a:lnTo>
                  <a:lnTo>
                    <a:pt x="338" y="1688"/>
                  </a:lnTo>
                  <a:lnTo>
                    <a:pt x="338" y="1823"/>
                  </a:lnTo>
                  <a:lnTo>
                    <a:pt x="335" y="1842"/>
                  </a:lnTo>
                  <a:lnTo>
                    <a:pt x="329" y="1859"/>
                  </a:lnTo>
                  <a:lnTo>
                    <a:pt x="317" y="1873"/>
                  </a:lnTo>
                  <a:lnTo>
                    <a:pt x="303" y="1885"/>
                  </a:lnTo>
                  <a:lnTo>
                    <a:pt x="287" y="1891"/>
                  </a:lnTo>
                  <a:lnTo>
                    <a:pt x="268" y="1894"/>
                  </a:lnTo>
                  <a:lnTo>
                    <a:pt x="250" y="1891"/>
                  </a:lnTo>
                  <a:lnTo>
                    <a:pt x="233" y="1885"/>
                  </a:lnTo>
                  <a:lnTo>
                    <a:pt x="218" y="1873"/>
                  </a:lnTo>
                  <a:lnTo>
                    <a:pt x="207" y="1859"/>
                  </a:lnTo>
                  <a:lnTo>
                    <a:pt x="200" y="1842"/>
                  </a:lnTo>
                  <a:lnTo>
                    <a:pt x="198" y="1823"/>
                  </a:lnTo>
                  <a:lnTo>
                    <a:pt x="198" y="1688"/>
                  </a:lnTo>
                  <a:lnTo>
                    <a:pt x="70" y="1688"/>
                  </a:lnTo>
                  <a:lnTo>
                    <a:pt x="52" y="1685"/>
                  </a:lnTo>
                  <a:lnTo>
                    <a:pt x="35" y="1678"/>
                  </a:lnTo>
                  <a:lnTo>
                    <a:pt x="20" y="1667"/>
                  </a:lnTo>
                  <a:lnTo>
                    <a:pt x="9" y="1653"/>
                  </a:lnTo>
                  <a:lnTo>
                    <a:pt x="2" y="1636"/>
                  </a:lnTo>
                  <a:lnTo>
                    <a:pt x="0" y="1617"/>
                  </a:lnTo>
                  <a:lnTo>
                    <a:pt x="0" y="1481"/>
                  </a:lnTo>
                  <a:lnTo>
                    <a:pt x="3" y="1443"/>
                  </a:lnTo>
                  <a:lnTo>
                    <a:pt x="11" y="1406"/>
                  </a:lnTo>
                  <a:lnTo>
                    <a:pt x="25" y="1371"/>
                  </a:lnTo>
                  <a:lnTo>
                    <a:pt x="45" y="1338"/>
                  </a:lnTo>
                  <a:lnTo>
                    <a:pt x="161" y="1171"/>
                  </a:lnTo>
                  <a:lnTo>
                    <a:pt x="171" y="1154"/>
                  </a:lnTo>
                  <a:lnTo>
                    <a:pt x="178" y="1134"/>
                  </a:lnTo>
                  <a:lnTo>
                    <a:pt x="180" y="1113"/>
                  </a:lnTo>
                  <a:lnTo>
                    <a:pt x="180" y="556"/>
                  </a:lnTo>
                  <a:lnTo>
                    <a:pt x="182" y="515"/>
                  </a:lnTo>
                  <a:lnTo>
                    <a:pt x="189" y="473"/>
                  </a:lnTo>
                  <a:lnTo>
                    <a:pt x="201" y="433"/>
                  </a:lnTo>
                  <a:lnTo>
                    <a:pt x="218" y="395"/>
                  </a:lnTo>
                  <a:lnTo>
                    <a:pt x="239" y="359"/>
                  </a:lnTo>
                  <a:lnTo>
                    <a:pt x="264" y="326"/>
                  </a:lnTo>
                  <a:lnTo>
                    <a:pt x="522" y="25"/>
                  </a:lnTo>
                  <a:lnTo>
                    <a:pt x="536" y="12"/>
                  </a:lnTo>
                  <a:lnTo>
                    <a:pt x="554" y="4"/>
                  </a:lnTo>
                  <a:lnTo>
                    <a:pt x="5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5" name="Freeform 111"/>
            <p:cNvSpPr/>
            <p:nvPr/>
          </p:nvSpPr>
          <p:spPr bwMode="auto">
            <a:xfrm>
              <a:off x="10217151" y="2943225"/>
              <a:ext cx="22225" cy="71438"/>
            </a:xfrm>
            <a:custGeom>
              <a:avLst/>
              <a:gdLst>
                <a:gd name="T0" fmla="*/ 70 w 140"/>
                <a:gd name="T1" fmla="*/ 0 h 445"/>
                <a:gd name="T2" fmla="*/ 89 w 140"/>
                <a:gd name="T3" fmla="*/ 2 h 445"/>
                <a:gd name="T4" fmla="*/ 106 w 140"/>
                <a:gd name="T5" fmla="*/ 9 h 445"/>
                <a:gd name="T6" fmla="*/ 120 w 140"/>
                <a:gd name="T7" fmla="*/ 20 h 445"/>
                <a:gd name="T8" fmla="*/ 130 w 140"/>
                <a:gd name="T9" fmla="*/ 35 h 445"/>
                <a:gd name="T10" fmla="*/ 138 w 140"/>
                <a:gd name="T11" fmla="*/ 52 h 445"/>
                <a:gd name="T12" fmla="*/ 140 w 140"/>
                <a:gd name="T13" fmla="*/ 70 h 445"/>
                <a:gd name="T14" fmla="*/ 140 w 140"/>
                <a:gd name="T15" fmla="*/ 375 h 445"/>
                <a:gd name="T16" fmla="*/ 138 w 140"/>
                <a:gd name="T17" fmla="*/ 394 h 445"/>
                <a:gd name="T18" fmla="*/ 130 w 140"/>
                <a:gd name="T19" fmla="*/ 412 h 445"/>
                <a:gd name="T20" fmla="*/ 119 w 140"/>
                <a:gd name="T21" fmla="*/ 426 h 445"/>
                <a:gd name="T22" fmla="*/ 103 w 140"/>
                <a:gd name="T23" fmla="*/ 438 h 445"/>
                <a:gd name="T24" fmla="*/ 86 w 140"/>
                <a:gd name="T25" fmla="*/ 444 h 445"/>
                <a:gd name="T26" fmla="*/ 66 w 140"/>
                <a:gd name="T27" fmla="*/ 445 h 445"/>
                <a:gd name="T28" fmla="*/ 48 w 140"/>
                <a:gd name="T29" fmla="*/ 442 h 445"/>
                <a:gd name="T30" fmla="*/ 32 w 140"/>
                <a:gd name="T31" fmla="*/ 435 h 445"/>
                <a:gd name="T32" fmla="*/ 19 w 140"/>
                <a:gd name="T33" fmla="*/ 422 h 445"/>
                <a:gd name="T34" fmla="*/ 9 w 140"/>
                <a:gd name="T35" fmla="*/ 408 h 445"/>
                <a:gd name="T36" fmla="*/ 2 w 140"/>
                <a:gd name="T37" fmla="*/ 391 h 445"/>
                <a:gd name="T38" fmla="*/ 0 w 140"/>
                <a:gd name="T39" fmla="*/ 372 h 445"/>
                <a:gd name="T40" fmla="*/ 0 w 140"/>
                <a:gd name="T41" fmla="*/ 70 h 445"/>
                <a:gd name="T42" fmla="*/ 2 w 140"/>
                <a:gd name="T43" fmla="*/ 52 h 445"/>
                <a:gd name="T44" fmla="*/ 10 w 140"/>
                <a:gd name="T45" fmla="*/ 35 h 445"/>
                <a:gd name="T46" fmla="*/ 20 w 140"/>
                <a:gd name="T47" fmla="*/ 20 h 445"/>
                <a:gd name="T48" fmla="*/ 35 w 140"/>
                <a:gd name="T49" fmla="*/ 9 h 445"/>
                <a:gd name="T50" fmla="*/ 51 w 140"/>
                <a:gd name="T51" fmla="*/ 2 h 445"/>
                <a:gd name="T52" fmla="*/ 70 w 140"/>
                <a:gd name="T53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445">
                  <a:moveTo>
                    <a:pt x="70" y="0"/>
                  </a:moveTo>
                  <a:lnTo>
                    <a:pt x="89" y="2"/>
                  </a:lnTo>
                  <a:lnTo>
                    <a:pt x="106" y="9"/>
                  </a:lnTo>
                  <a:lnTo>
                    <a:pt x="120" y="20"/>
                  </a:lnTo>
                  <a:lnTo>
                    <a:pt x="130" y="35"/>
                  </a:lnTo>
                  <a:lnTo>
                    <a:pt x="138" y="52"/>
                  </a:lnTo>
                  <a:lnTo>
                    <a:pt x="140" y="70"/>
                  </a:lnTo>
                  <a:lnTo>
                    <a:pt x="140" y="375"/>
                  </a:lnTo>
                  <a:lnTo>
                    <a:pt x="138" y="394"/>
                  </a:lnTo>
                  <a:lnTo>
                    <a:pt x="130" y="412"/>
                  </a:lnTo>
                  <a:lnTo>
                    <a:pt x="119" y="426"/>
                  </a:lnTo>
                  <a:lnTo>
                    <a:pt x="103" y="438"/>
                  </a:lnTo>
                  <a:lnTo>
                    <a:pt x="86" y="444"/>
                  </a:lnTo>
                  <a:lnTo>
                    <a:pt x="66" y="445"/>
                  </a:lnTo>
                  <a:lnTo>
                    <a:pt x="48" y="442"/>
                  </a:lnTo>
                  <a:lnTo>
                    <a:pt x="32" y="435"/>
                  </a:lnTo>
                  <a:lnTo>
                    <a:pt x="19" y="422"/>
                  </a:lnTo>
                  <a:lnTo>
                    <a:pt x="9" y="408"/>
                  </a:lnTo>
                  <a:lnTo>
                    <a:pt x="2" y="391"/>
                  </a:lnTo>
                  <a:lnTo>
                    <a:pt x="0" y="372"/>
                  </a:lnTo>
                  <a:lnTo>
                    <a:pt x="0" y="70"/>
                  </a:lnTo>
                  <a:lnTo>
                    <a:pt x="2" y="52"/>
                  </a:lnTo>
                  <a:lnTo>
                    <a:pt x="10" y="35"/>
                  </a:lnTo>
                  <a:lnTo>
                    <a:pt x="20" y="20"/>
                  </a:lnTo>
                  <a:lnTo>
                    <a:pt x="35" y="9"/>
                  </a:lnTo>
                  <a:lnTo>
                    <a:pt x="51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56" name="Group 59"/>
          <p:cNvGrpSpPr/>
          <p:nvPr/>
        </p:nvGrpSpPr>
        <p:grpSpPr>
          <a:xfrm>
            <a:off x="6599846" y="3046231"/>
            <a:ext cx="731170" cy="722765"/>
            <a:chOff x="4356100" y="3465513"/>
            <a:chExt cx="552450" cy="5461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7" name="Freeform 242"/>
            <p:cNvSpPr/>
            <p:nvPr/>
          </p:nvSpPr>
          <p:spPr bwMode="auto">
            <a:xfrm>
              <a:off x="4486275" y="3465513"/>
              <a:ext cx="422275" cy="422275"/>
            </a:xfrm>
            <a:custGeom>
              <a:avLst/>
              <a:gdLst>
                <a:gd name="T0" fmla="*/ 2000 w 2664"/>
                <a:gd name="T1" fmla="*/ 115 h 2664"/>
                <a:gd name="T2" fmla="*/ 2063 w 2664"/>
                <a:gd name="T3" fmla="*/ 268 h 2664"/>
                <a:gd name="T4" fmla="*/ 2150 w 2664"/>
                <a:gd name="T5" fmla="*/ 560 h 2664"/>
                <a:gd name="T6" fmla="*/ 2425 w 2664"/>
                <a:gd name="T7" fmla="*/ 602 h 2664"/>
                <a:gd name="T8" fmla="*/ 2566 w 2664"/>
                <a:gd name="T9" fmla="*/ 688 h 2664"/>
                <a:gd name="T10" fmla="*/ 2660 w 2664"/>
                <a:gd name="T11" fmla="*/ 999 h 2664"/>
                <a:gd name="T12" fmla="*/ 2552 w 2664"/>
                <a:gd name="T13" fmla="*/ 1126 h 2664"/>
                <a:gd name="T14" fmla="*/ 2552 w 2664"/>
                <a:gd name="T15" fmla="*/ 1538 h 2664"/>
                <a:gd name="T16" fmla="*/ 2660 w 2664"/>
                <a:gd name="T17" fmla="*/ 1662 h 2664"/>
                <a:gd name="T18" fmla="*/ 2565 w 2664"/>
                <a:gd name="T19" fmla="*/ 1976 h 2664"/>
                <a:gd name="T20" fmla="*/ 2426 w 2664"/>
                <a:gd name="T21" fmla="*/ 2062 h 2664"/>
                <a:gd name="T22" fmla="*/ 2149 w 2664"/>
                <a:gd name="T23" fmla="*/ 2103 h 2664"/>
                <a:gd name="T24" fmla="*/ 2062 w 2664"/>
                <a:gd name="T25" fmla="*/ 2395 h 2664"/>
                <a:gd name="T26" fmla="*/ 1999 w 2664"/>
                <a:gd name="T27" fmla="*/ 2548 h 2664"/>
                <a:gd name="T28" fmla="*/ 1706 w 2664"/>
                <a:gd name="T29" fmla="*/ 2664 h 2664"/>
                <a:gd name="T30" fmla="*/ 1551 w 2664"/>
                <a:gd name="T31" fmla="*/ 2576 h 2664"/>
                <a:gd name="T32" fmla="*/ 1481 w 2664"/>
                <a:gd name="T33" fmla="*/ 2322 h 2664"/>
                <a:gd name="T34" fmla="*/ 1579 w 2664"/>
                <a:gd name="T35" fmla="*/ 2308 h 2664"/>
                <a:gd name="T36" fmla="*/ 1691 w 2664"/>
                <a:gd name="T37" fmla="*/ 2520 h 2664"/>
                <a:gd name="T38" fmla="*/ 1914 w 2664"/>
                <a:gd name="T39" fmla="*/ 2435 h 2664"/>
                <a:gd name="T40" fmla="*/ 1849 w 2664"/>
                <a:gd name="T41" fmla="*/ 2216 h 2664"/>
                <a:gd name="T42" fmla="*/ 1982 w 2664"/>
                <a:gd name="T43" fmla="*/ 2071 h 2664"/>
                <a:gd name="T44" fmla="*/ 2179 w 2664"/>
                <a:gd name="T45" fmla="*/ 1854 h 2664"/>
                <a:gd name="T46" fmla="*/ 2421 w 2664"/>
                <a:gd name="T47" fmla="*/ 1921 h 2664"/>
                <a:gd name="T48" fmla="*/ 2524 w 2664"/>
                <a:gd name="T49" fmla="*/ 1696 h 2664"/>
                <a:gd name="T50" fmla="*/ 2310 w 2664"/>
                <a:gd name="T51" fmla="*/ 1578 h 2664"/>
                <a:gd name="T52" fmla="*/ 2316 w 2664"/>
                <a:gd name="T53" fmla="*/ 1293 h 2664"/>
                <a:gd name="T54" fmla="*/ 2322 w 2664"/>
                <a:gd name="T55" fmla="*/ 1072 h 2664"/>
                <a:gd name="T56" fmla="*/ 2525 w 2664"/>
                <a:gd name="T57" fmla="*/ 962 h 2664"/>
                <a:gd name="T58" fmla="*/ 2428 w 2664"/>
                <a:gd name="T59" fmla="*/ 745 h 2664"/>
                <a:gd name="T60" fmla="*/ 2180 w 2664"/>
                <a:gd name="T61" fmla="*/ 810 h 2664"/>
                <a:gd name="T62" fmla="*/ 1983 w 2664"/>
                <a:gd name="T63" fmla="*/ 593 h 2664"/>
                <a:gd name="T64" fmla="*/ 1850 w 2664"/>
                <a:gd name="T65" fmla="*/ 448 h 2664"/>
                <a:gd name="T66" fmla="*/ 1915 w 2664"/>
                <a:gd name="T67" fmla="*/ 228 h 2664"/>
                <a:gd name="T68" fmla="*/ 1686 w 2664"/>
                <a:gd name="T69" fmla="*/ 146 h 2664"/>
                <a:gd name="T70" fmla="*/ 1563 w 2664"/>
                <a:gd name="T71" fmla="*/ 364 h 2664"/>
                <a:gd name="T72" fmla="*/ 1218 w 2664"/>
                <a:gd name="T73" fmla="*/ 354 h 2664"/>
                <a:gd name="T74" fmla="*/ 1063 w 2664"/>
                <a:gd name="T75" fmla="*/ 325 h 2664"/>
                <a:gd name="T76" fmla="*/ 953 w 2664"/>
                <a:gd name="T77" fmla="*/ 139 h 2664"/>
                <a:gd name="T78" fmla="*/ 743 w 2664"/>
                <a:gd name="T79" fmla="*/ 255 h 2664"/>
                <a:gd name="T80" fmla="*/ 801 w 2664"/>
                <a:gd name="T81" fmla="*/ 501 h 2664"/>
                <a:gd name="T82" fmla="*/ 553 w 2664"/>
                <a:gd name="T83" fmla="*/ 732 h 2664"/>
                <a:gd name="T84" fmla="*/ 430 w 2664"/>
                <a:gd name="T85" fmla="*/ 810 h 2664"/>
                <a:gd name="T86" fmla="*/ 221 w 2664"/>
                <a:gd name="T87" fmla="*/ 757 h 2664"/>
                <a:gd name="T88" fmla="*/ 154 w 2664"/>
                <a:gd name="T89" fmla="*/ 988 h 2664"/>
                <a:gd name="T90" fmla="*/ 368 w 2664"/>
                <a:gd name="T91" fmla="*/ 1116 h 2664"/>
                <a:gd name="T92" fmla="*/ 309 w 2664"/>
                <a:gd name="T93" fmla="*/ 1195 h 2664"/>
                <a:gd name="T94" fmla="*/ 43 w 2664"/>
                <a:gd name="T95" fmla="*/ 1074 h 2664"/>
                <a:gd name="T96" fmla="*/ 4 w 2664"/>
                <a:gd name="T97" fmla="*/ 915 h 2664"/>
                <a:gd name="T98" fmla="*/ 159 w 2664"/>
                <a:gd name="T99" fmla="*/ 627 h 2664"/>
                <a:gd name="T100" fmla="*/ 324 w 2664"/>
                <a:gd name="T101" fmla="*/ 615 h 2664"/>
                <a:gd name="T102" fmla="*/ 660 w 2664"/>
                <a:gd name="T103" fmla="*/ 430 h 2664"/>
                <a:gd name="T104" fmla="*/ 616 w 2664"/>
                <a:gd name="T105" fmla="*/ 184 h 2664"/>
                <a:gd name="T106" fmla="*/ 889 w 2664"/>
                <a:gd name="T107" fmla="*/ 13 h 2664"/>
                <a:gd name="T108" fmla="*/ 1054 w 2664"/>
                <a:gd name="T109" fmla="*/ 27 h 2664"/>
                <a:gd name="T110" fmla="*/ 1252 w 2664"/>
                <a:gd name="T111" fmla="*/ 211 h 2664"/>
                <a:gd name="T112" fmla="*/ 1570 w 2664"/>
                <a:gd name="T113" fmla="*/ 62 h 2664"/>
                <a:gd name="T114" fmla="*/ 1720 w 2664"/>
                <a:gd name="T115" fmla="*/ 0 h 2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64" h="2664">
                  <a:moveTo>
                    <a:pt x="1720" y="0"/>
                  </a:moveTo>
                  <a:lnTo>
                    <a:pt x="1749" y="4"/>
                  </a:lnTo>
                  <a:lnTo>
                    <a:pt x="1777" y="13"/>
                  </a:lnTo>
                  <a:lnTo>
                    <a:pt x="1951" y="86"/>
                  </a:lnTo>
                  <a:lnTo>
                    <a:pt x="1977" y="98"/>
                  </a:lnTo>
                  <a:lnTo>
                    <a:pt x="2000" y="115"/>
                  </a:lnTo>
                  <a:lnTo>
                    <a:pt x="2020" y="135"/>
                  </a:lnTo>
                  <a:lnTo>
                    <a:pt x="2036" y="158"/>
                  </a:lnTo>
                  <a:lnTo>
                    <a:pt x="2050" y="185"/>
                  </a:lnTo>
                  <a:lnTo>
                    <a:pt x="2059" y="212"/>
                  </a:lnTo>
                  <a:lnTo>
                    <a:pt x="2063" y="240"/>
                  </a:lnTo>
                  <a:lnTo>
                    <a:pt x="2063" y="268"/>
                  </a:lnTo>
                  <a:lnTo>
                    <a:pt x="2059" y="296"/>
                  </a:lnTo>
                  <a:lnTo>
                    <a:pt x="2050" y="324"/>
                  </a:lnTo>
                  <a:lnTo>
                    <a:pt x="2005" y="431"/>
                  </a:lnTo>
                  <a:lnTo>
                    <a:pt x="2055" y="471"/>
                  </a:lnTo>
                  <a:lnTo>
                    <a:pt x="2104" y="515"/>
                  </a:lnTo>
                  <a:lnTo>
                    <a:pt x="2150" y="560"/>
                  </a:lnTo>
                  <a:lnTo>
                    <a:pt x="2193" y="608"/>
                  </a:lnTo>
                  <a:lnTo>
                    <a:pt x="2234" y="660"/>
                  </a:lnTo>
                  <a:lnTo>
                    <a:pt x="2341" y="615"/>
                  </a:lnTo>
                  <a:lnTo>
                    <a:pt x="2369" y="606"/>
                  </a:lnTo>
                  <a:lnTo>
                    <a:pt x="2396" y="602"/>
                  </a:lnTo>
                  <a:lnTo>
                    <a:pt x="2425" y="602"/>
                  </a:lnTo>
                  <a:lnTo>
                    <a:pt x="2453" y="606"/>
                  </a:lnTo>
                  <a:lnTo>
                    <a:pt x="2480" y="615"/>
                  </a:lnTo>
                  <a:lnTo>
                    <a:pt x="2506" y="628"/>
                  </a:lnTo>
                  <a:lnTo>
                    <a:pt x="2529" y="645"/>
                  </a:lnTo>
                  <a:lnTo>
                    <a:pt x="2549" y="665"/>
                  </a:lnTo>
                  <a:lnTo>
                    <a:pt x="2566" y="688"/>
                  </a:lnTo>
                  <a:lnTo>
                    <a:pt x="2580" y="714"/>
                  </a:lnTo>
                  <a:lnTo>
                    <a:pt x="2651" y="888"/>
                  </a:lnTo>
                  <a:lnTo>
                    <a:pt x="2660" y="915"/>
                  </a:lnTo>
                  <a:lnTo>
                    <a:pt x="2664" y="944"/>
                  </a:lnTo>
                  <a:lnTo>
                    <a:pt x="2664" y="971"/>
                  </a:lnTo>
                  <a:lnTo>
                    <a:pt x="2660" y="999"/>
                  </a:lnTo>
                  <a:lnTo>
                    <a:pt x="2651" y="1027"/>
                  </a:lnTo>
                  <a:lnTo>
                    <a:pt x="2638" y="1052"/>
                  </a:lnTo>
                  <a:lnTo>
                    <a:pt x="2621" y="1075"/>
                  </a:lnTo>
                  <a:lnTo>
                    <a:pt x="2601" y="1095"/>
                  </a:lnTo>
                  <a:lnTo>
                    <a:pt x="2577" y="1112"/>
                  </a:lnTo>
                  <a:lnTo>
                    <a:pt x="2552" y="1126"/>
                  </a:lnTo>
                  <a:lnTo>
                    <a:pt x="2445" y="1170"/>
                  </a:lnTo>
                  <a:lnTo>
                    <a:pt x="2453" y="1251"/>
                  </a:lnTo>
                  <a:lnTo>
                    <a:pt x="2456" y="1331"/>
                  </a:lnTo>
                  <a:lnTo>
                    <a:pt x="2453" y="1413"/>
                  </a:lnTo>
                  <a:lnTo>
                    <a:pt x="2445" y="1493"/>
                  </a:lnTo>
                  <a:lnTo>
                    <a:pt x="2552" y="1538"/>
                  </a:lnTo>
                  <a:lnTo>
                    <a:pt x="2579" y="1552"/>
                  </a:lnTo>
                  <a:lnTo>
                    <a:pt x="2602" y="1568"/>
                  </a:lnTo>
                  <a:lnTo>
                    <a:pt x="2622" y="1589"/>
                  </a:lnTo>
                  <a:lnTo>
                    <a:pt x="2638" y="1612"/>
                  </a:lnTo>
                  <a:lnTo>
                    <a:pt x="2650" y="1636"/>
                  </a:lnTo>
                  <a:lnTo>
                    <a:pt x="2660" y="1662"/>
                  </a:lnTo>
                  <a:lnTo>
                    <a:pt x="2664" y="1691"/>
                  </a:lnTo>
                  <a:lnTo>
                    <a:pt x="2664" y="1719"/>
                  </a:lnTo>
                  <a:lnTo>
                    <a:pt x="2660" y="1748"/>
                  </a:lnTo>
                  <a:lnTo>
                    <a:pt x="2651" y="1775"/>
                  </a:lnTo>
                  <a:lnTo>
                    <a:pt x="2579" y="1949"/>
                  </a:lnTo>
                  <a:lnTo>
                    <a:pt x="2565" y="1976"/>
                  </a:lnTo>
                  <a:lnTo>
                    <a:pt x="2548" y="2000"/>
                  </a:lnTo>
                  <a:lnTo>
                    <a:pt x="2528" y="2019"/>
                  </a:lnTo>
                  <a:lnTo>
                    <a:pt x="2505" y="2035"/>
                  </a:lnTo>
                  <a:lnTo>
                    <a:pt x="2479" y="2048"/>
                  </a:lnTo>
                  <a:lnTo>
                    <a:pt x="2453" y="2056"/>
                  </a:lnTo>
                  <a:lnTo>
                    <a:pt x="2426" y="2062"/>
                  </a:lnTo>
                  <a:lnTo>
                    <a:pt x="2397" y="2062"/>
                  </a:lnTo>
                  <a:lnTo>
                    <a:pt x="2369" y="2058"/>
                  </a:lnTo>
                  <a:lnTo>
                    <a:pt x="2340" y="2048"/>
                  </a:lnTo>
                  <a:lnTo>
                    <a:pt x="2233" y="2004"/>
                  </a:lnTo>
                  <a:lnTo>
                    <a:pt x="2192" y="2054"/>
                  </a:lnTo>
                  <a:lnTo>
                    <a:pt x="2149" y="2103"/>
                  </a:lnTo>
                  <a:lnTo>
                    <a:pt x="2103" y="2149"/>
                  </a:lnTo>
                  <a:lnTo>
                    <a:pt x="2054" y="2191"/>
                  </a:lnTo>
                  <a:lnTo>
                    <a:pt x="2004" y="2232"/>
                  </a:lnTo>
                  <a:lnTo>
                    <a:pt x="2048" y="2340"/>
                  </a:lnTo>
                  <a:lnTo>
                    <a:pt x="2058" y="2367"/>
                  </a:lnTo>
                  <a:lnTo>
                    <a:pt x="2062" y="2395"/>
                  </a:lnTo>
                  <a:lnTo>
                    <a:pt x="2062" y="2423"/>
                  </a:lnTo>
                  <a:lnTo>
                    <a:pt x="2058" y="2452"/>
                  </a:lnTo>
                  <a:lnTo>
                    <a:pt x="2048" y="2479"/>
                  </a:lnTo>
                  <a:lnTo>
                    <a:pt x="2035" y="2504"/>
                  </a:lnTo>
                  <a:lnTo>
                    <a:pt x="2019" y="2528"/>
                  </a:lnTo>
                  <a:lnTo>
                    <a:pt x="1999" y="2548"/>
                  </a:lnTo>
                  <a:lnTo>
                    <a:pt x="1975" y="2564"/>
                  </a:lnTo>
                  <a:lnTo>
                    <a:pt x="1950" y="2578"/>
                  </a:lnTo>
                  <a:lnTo>
                    <a:pt x="1776" y="2650"/>
                  </a:lnTo>
                  <a:lnTo>
                    <a:pt x="1753" y="2657"/>
                  </a:lnTo>
                  <a:lnTo>
                    <a:pt x="1730" y="2661"/>
                  </a:lnTo>
                  <a:lnTo>
                    <a:pt x="1706" y="2664"/>
                  </a:lnTo>
                  <a:lnTo>
                    <a:pt x="1672" y="2660"/>
                  </a:lnTo>
                  <a:lnTo>
                    <a:pt x="1637" y="2650"/>
                  </a:lnTo>
                  <a:lnTo>
                    <a:pt x="1610" y="2636"/>
                  </a:lnTo>
                  <a:lnTo>
                    <a:pt x="1588" y="2619"/>
                  </a:lnTo>
                  <a:lnTo>
                    <a:pt x="1568" y="2599"/>
                  </a:lnTo>
                  <a:lnTo>
                    <a:pt x="1551" y="2576"/>
                  </a:lnTo>
                  <a:lnTo>
                    <a:pt x="1538" y="2551"/>
                  </a:lnTo>
                  <a:lnTo>
                    <a:pt x="1472" y="2391"/>
                  </a:lnTo>
                  <a:lnTo>
                    <a:pt x="1467" y="2373"/>
                  </a:lnTo>
                  <a:lnTo>
                    <a:pt x="1467" y="2355"/>
                  </a:lnTo>
                  <a:lnTo>
                    <a:pt x="1472" y="2338"/>
                  </a:lnTo>
                  <a:lnTo>
                    <a:pt x="1481" y="2322"/>
                  </a:lnTo>
                  <a:lnTo>
                    <a:pt x="1493" y="2309"/>
                  </a:lnTo>
                  <a:lnTo>
                    <a:pt x="1510" y="2299"/>
                  </a:lnTo>
                  <a:lnTo>
                    <a:pt x="1528" y="2295"/>
                  </a:lnTo>
                  <a:lnTo>
                    <a:pt x="1546" y="2295"/>
                  </a:lnTo>
                  <a:lnTo>
                    <a:pt x="1564" y="2300"/>
                  </a:lnTo>
                  <a:lnTo>
                    <a:pt x="1579" y="2308"/>
                  </a:lnTo>
                  <a:lnTo>
                    <a:pt x="1593" y="2321"/>
                  </a:lnTo>
                  <a:lnTo>
                    <a:pt x="1602" y="2338"/>
                  </a:lnTo>
                  <a:lnTo>
                    <a:pt x="1667" y="2497"/>
                  </a:lnTo>
                  <a:lnTo>
                    <a:pt x="1674" y="2508"/>
                  </a:lnTo>
                  <a:lnTo>
                    <a:pt x="1681" y="2515"/>
                  </a:lnTo>
                  <a:lnTo>
                    <a:pt x="1691" y="2520"/>
                  </a:lnTo>
                  <a:lnTo>
                    <a:pt x="1701" y="2523"/>
                  </a:lnTo>
                  <a:lnTo>
                    <a:pt x="1713" y="2523"/>
                  </a:lnTo>
                  <a:lnTo>
                    <a:pt x="1722" y="2520"/>
                  </a:lnTo>
                  <a:lnTo>
                    <a:pt x="1896" y="2449"/>
                  </a:lnTo>
                  <a:lnTo>
                    <a:pt x="1906" y="2443"/>
                  </a:lnTo>
                  <a:lnTo>
                    <a:pt x="1914" y="2435"/>
                  </a:lnTo>
                  <a:lnTo>
                    <a:pt x="1919" y="2425"/>
                  </a:lnTo>
                  <a:lnTo>
                    <a:pt x="1923" y="2415"/>
                  </a:lnTo>
                  <a:lnTo>
                    <a:pt x="1923" y="2404"/>
                  </a:lnTo>
                  <a:lnTo>
                    <a:pt x="1919" y="2394"/>
                  </a:lnTo>
                  <a:lnTo>
                    <a:pt x="1853" y="2235"/>
                  </a:lnTo>
                  <a:lnTo>
                    <a:pt x="1849" y="2216"/>
                  </a:lnTo>
                  <a:lnTo>
                    <a:pt x="1849" y="2197"/>
                  </a:lnTo>
                  <a:lnTo>
                    <a:pt x="1855" y="2178"/>
                  </a:lnTo>
                  <a:lnTo>
                    <a:pt x="1865" y="2162"/>
                  </a:lnTo>
                  <a:lnTo>
                    <a:pt x="1879" y="2149"/>
                  </a:lnTo>
                  <a:lnTo>
                    <a:pt x="1932" y="2111"/>
                  </a:lnTo>
                  <a:lnTo>
                    <a:pt x="1982" y="2071"/>
                  </a:lnTo>
                  <a:lnTo>
                    <a:pt x="2028" y="2027"/>
                  </a:lnTo>
                  <a:lnTo>
                    <a:pt x="2072" y="1981"/>
                  </a:lnTo>
                  <a:lnTo>
                    <a:pt x="2112" y="1931"/>
                  </a:lnTo>
                  <a:lnTo>
                    <a:pt x="2150" y="1878"/>
                  </a:lnTo>
                  <a:lnTo>
                    <a:pt x="2163" y="1864"/>
                  </a:lnTo>
                  <a:lnTo>
                    <a:pt x="2179" y="1854"/>
                  </a:lnTo>
                  <a:lnTo>
                    <a:pt x="2197" y="1849"/>
                  </a:lnTo>
                  <a:lnTo>
                    <a:pt x="2216" y="1848"/>
                  </a:lnTo>
                  <a:lnTo>
                    <a:pt x="2236" y="1853"/>
                  </a:lnTo>
                  <a:lnTo>
                    <a:pt x="2395" y="1919"/>
                  </a:lnTo>
                  <a:lnTo>
                    <a:pt x="2408" y="1922"/>
                  </a:lnTo>
                  <a:lnTo>
                    <a:pt x="2421" y="1921"/>
                  </a:lnTo>
                  <a:lnTo>
                    <a:pt x="2433" y="1916"/>
                  </a:lnTo>
                  <a:lnTo>
                    <a:pt x="2442" y="1908"/>
                  </a:lnTo>
                  <a:lnTo>
                    <a:pt x="2450" y="1896"/>
                  </a:lnTo>
                  <a:lnTo>
                    <a:pt x="2523" y="1722"/>
                  </a:lnTo>
                  <a:lnTo>
                    <a:pt x="2525" y="1710"/>
                  </a:lnTo>
                  <a:lnTo>
                    <a:pt x="2524" y="1696"/>
                  </a:lnTo>
                  <a:lnTo>
                    <a:pt x="2519" y="1684"/>
                  </a:lnTo>
                  <a:lnTo>
                    <a:pt x="2511" y="1675"/>
                  </a:lnTo>
                  <a:lnTo>
                    <a:pt x="2499" y="1668"/>
                  </a:lnTo>
                  <a:lnTo>
                    <a:pt x="2340" y="1602"/>
                  </a:lnTo>
                  <a:lnTo>
                    <a:pt x="2323" y="1592"/>
                  </a:lnTo>
                  <a:lnTo>
                    <a:pt x="2310" y="1578"/>
                  </a:lnTo>
                  <a:lnTo>
                    <a:pt x="2301" y="1561"/>
                  </a:lnTo>
                  <a:lnTo>
                    <a:pt x="2297" y="1542"/>
                  </a:lnTo>
                  <a:lnTo>
                    <a:pt x="2298" y="1523"/>
                  </a:lnTo>
                  <a:lnTo>
                    <a:pt x="2310" y="1447"/>
                  </a:lnTo>
                  <a:lnTo>
                    <a:pt x="2316" y="1370"/>
                  </a:lnTo>
                  <a:lnTo>
                    <a:pt x="2316" y="1293"/>
                  </a:lnTo>
                  <a:lnTo>
                    <a:pt x="2310" y="1218"/>
                  </a:lnTo>
                  <a:lnTo>
                    <a:pt x="2298" y="1141"/>
                  </a:lnTo>
                  <a:lnTo>
                    <a:pt x="2297" y="1122"/>
                  </a:lnTo>
                  <a:lnTo>
                    <a:pt x="2301" y="1103"/>
                  </a:lnTo>
                  <a:lnTo>
                    <a:pt x="2310" y="1086"/>
                  </a:lnTo>
                  <a:lnTo>
                    <a:pt x="2322" y="1072"/>
                  </a:lnTo>
                  <a:lnTo>
                    <a:pt x="2340" y="1063"/>
                  </a:lnTo>
                  <a:lnTo>
                    <a:pt x="2499" y="996"/>
                  </a:lnTo>
                  <a:lnTo>
                    <a:pt x="2509" y="991"/>
                  </a:lnTo>
                  <a:lnTo>
                    <a:pt x="2517" y="983"/>
                  </a:lnTo>
                  <a:lnTo>
                    <a:pt x="2523" y="973"/>
                  </a:lnTo>
                  <a:lnTo>
                    <a:pt x="2525" y="962"/>
                  </a:lnTo>
                  <a:lnTo>
                    <a:pt x="2525" y="952"/>
                  </a:lnTo>
                  <a:lnTo>
                    <a:pt x="2523" y="941"/>
                  </a:lnTo>
                  <a:lnTo>
                    <a:pt x="2451" y="768"/>
                  </a:lnTo>
                  <a:lnTo>
                    <a:pt x="2445" y="758"/>
                  </a:lnTo>
                  <a:lnTo>
                    <a:pt x="2437" y="751"/>
                  </a:lnTo>
                  <a:lnTo>
                    <a:pt x="2428" y="745"/>
                  </a:lnTo>
                  <a:lnTo>
                    <a:pt x="2412" y="742"/>
                  </a:lnTo>
                  <a:lnTo>
                    <a:pt x="2396" y="745"/>
                  </a:lnTo>
                  <a:lnTo>
                    <a:pt x="2236" y="811"/>
                  </a:lnTo>
                  <a:lnTo>
                    <a:pt x="2217" y="816"/>
                  </a:lnTo>
                  <a:lnTo>
                    <a:pt x="2198" y="815"/>
                  </a:lnTo>
                  <a:lnTo>
                    <a:pt x="2180" y="810"/>
                  </a:lnTo>
                  <a:lnTo>
                    <a:pt x="2164" y="799"/>
                  </a:lnTo>
                  <a:lnTo>
                    <a:pt x="2150" y="784"/>
                  </a:lnTo>
                  <a:lnTo>
                    <a:pt x="2113" y="732"/>
                  </a:lnTo>
                  <a:lnTo>
                    <a:pt x="2072" y="682"/>
                  </a:lnTo>
                  <a:lnTo>
                    <a:pt x="2029" y="636"/>
                  </a:lnTo>
                  <a:lnTo>
                    <a:pt x="1983" y="593"/>
                  </a:lnTo>
                  <a:lnTo>
                    <a:pt x="1933" y="551"/>
                  </a:lnTo>
                  <a:lnTo>
                    <a:pt x="1880" y="515"/>
                  </a:lnTo>
                  <a:lnTo>
                    <a:pt x="1866" y="501"/>
                  </a:lnTo>
                  <a:lnTo>
                    <a:pt x="1855" y="485"/>
                  </a:lnTo>
                  <a:lnTo>
                    <a:pt x="1850" y="467"/>
                  </a:lnTo>
                  <a:lnTo>
                    <a:pt x="1850" y="448"/>
                  </a:lnTo>
                  <a:lnTo>
                    <a:pt x="1855" y="429"/>
                  </a:lnTo>
                  <a:lnTo>
                    <a:pt x="1920" y="269"/>
                  </a:lnTo>
                  <a:lnTo>
                    <a:pt x="1924" y="258"/>
                  </a:lnTo>
                  <a:lnTo>
                    <a:pt x="1924" y="248"/>
                  </a:lnTo>
                  <a:lnTo>
                    <a:pt x="1920" y="237"/>
                  </a:lnTo>
                  <a:lnTo>
                    <a:pt x="1915" y="228"/>
                  </a:lnTo>
                  <a:lnTo>
                    <a:pt x="1908" y="221"/>
                  </a:lnTo>
                  <a:lnTo>
                    <a:pt x="1898" y="215"/>
                  </a:lnTo>
                  <a:lnTo>
                    <a:pt x="1724" y="143"/>
                  </a:lnTo>
                  <a:lnTo>
                    <a:pt x="1711" y="139"/>
                  </a:lnTo>
                  <a:lnTo>
                    <a:pt x="1698" y="140"/>
                  </a:lnTo>
                  <a:lnTo>
                    <a:pt x="1686" y="146"/>
                  </a:lnTo>
                  <a:lnTo>
                    <a:pt x="1676" y="154"/>
                  </a:lnTo>
                  <a:lnTo>
                    <a:pt x="1670" y="165"/>
                  </a:lnTo>
                  <a:lnTo>
                    <a:pt x="1603" y="325"/>
                  </a:lnTo>
                  <a:lnTo>
                    <a:pt x="1594" y="342"/>
                  </a:lnTo>
                  <a:lnTo>
                    <a:pt x="1580" y="354"/>
                  </a:lnTo>
                  <a:lnTo>
                    <a:pt x="1563" y="364"/>
                  </a:lnTo>
                  <a:lnTo>
                    <a:pt x="1544" y="368"/>
                  </a:lnTo>
                  <a:lnTo>
                    <a:pt x="1524" y="367"/>
                  </a:lnTo>
                  <a:lnTo>
                    <a:pt x="1448" y="354"/>
                  </a:lnTo>
                  <a:lnTo>
                    <a:pt x="1372" y="348"/>
                  </a:lnTo>
                  <a:lnTo>
                    <a:pt x="1295" y="348"/>
                  </a:lnTo>
                  <a:lnTo>
                    <a:pt x="1218" y="354"/>
                  </a:lnTo>
                  <a:lnTo>
                    <a:pt x="1142" y="367"/>
                  </a:lnTo>
                  <a:lnTo>
                    <a:pt x="1122" y="368"/>
                  </a:lnTo>
                  <a:lnTo>
                    <a:pt x="1104" y="364"/>
                  </a:lnTo>
                  <a:lnTo>
                    <a:pt x="1087" y="355"/>
                  </a:lnTo>
                  <a:lnTo>
                    <a:pt x="1074" y="342"/>
                  </a:lnTo>
                  <a:lnTo>
                    <a:pt x="1063" y="325"/>
                  </a:lnTo>
                  <a:lnTo>
                    <a:pt x="998" y="165"/>
                  </a:lnTo>
                  <a:lnTo>
                    <a:pt x="991" y="155"/>
                  </a:lnTo>
                  <a:lnTo>
                    <a:pt x="984" y="148"/>
                  </a:lnTo>
                  <a:lnTo>
                    <a:pt x="975" y="143"/>
                  </a:lnTo>
                  <a:lnTo>
                    <a:pt x="964" y="139"/>
                  </a:lnTo>
                  <a:lnTo>
                    <a:pt x="953" y="139"/>
                  </a:lnTo>
                  <a:lnTo>
                    <a:pt x="943" y="143"/>
                  </a:lnTo>
                  <a:lnTo>
                    <a:pt x="769" y="214"/>
                  </a:lnTo>
                  <a:lnTo>
                    <a:pt x="757" y="222"/>
                  </a:lnTo>
                  <a:lnTo>
                    <a:pt x="749" y="231"/>
                  </a:lnTo>
                  <a:lnTo>
                    <a:pt x="745" y="243"/>
                  </a:lnTo>
                  <a:lnTo>
                    <a:pt x="743" y="255"/>
                  </a:lnTo>
                  <a:lnTo>
                    <a:pt x="746" y="269"/>
                  </a:lnTo>
                  <a:lnTo>
                    <a:pt x="812" y="428"/>
                  </a:lnTo>
                  <a:lnTo>
                    <a:pt x="817" y="447"/>
                  </a:lnTo>
                  <a:lnTo>
                    <a:pt x="816" y="466"/>
                  </a:lnTo>
                  <a:lnTo>
                    <a:pt x="811" y="484"/>
                  </a:lnTo>
                  <a:lnTo>
                    <a:pt x="801" y="501"/>
                  </a:lnTo>
                  <a:lnTo>
                    <a:pt x="786" y="514"/>
                  </a:lnTo>
                  <a:lnTo>
                    <a:pt x="733" y="551"/>
                  </a:lnTo>
                  <a:lnTo>
                    <a:pt x="684" y="592"/>
                  </a:lnTo>
                  <a:lnTo>
                    <a:pt x="637" y="635"/>
                  </a:lnTo>
                  <a:lnTo>
                    <a:pt x="593" y="682"/>
                  </a:lnTo>
                  <a:lnTo>
                    <a:pt x="553" y="732"/>
                  </a:lnTo>
                  <a:lnTo>
                    <a:pt x="515" y="784"/>
                  </a:lnTo>
                  <a:lnTo>
                    <a:pt x="502" y="798"/>
                  </a:lnTo>
                  <a:lnTo>
                    <a:pt x="486" y="809"/>
                  </a:lnTo>
                  <a:lnTo>
                    <a:pt x="468" y="814"/>
                  </a:lnTo>
                  <a:lnTo>
                    <a:pt x="449" y="815"/>
                  </a:lnTo>
                  <a:lnTo>
                    <a:pt x="430" y="810"/>
                  </a:lnTo>
                  <a:lnTo>
                    <a:pt x="270" y="743"/>
                  </a:lnTo>
                  <a:lnTo>
                    <a:pt x="260" y="741"/>
                  </a:lnTo>
                  <a:lnTo>
                    <a:pt x="249" y="741"/>
                  </a:lnTo>
                  <a:lnTo>
                    <a:pt x="238" y="743"/>
                  </a:lnTo>
                  <a:lnTo>
                    <a:pt x="229" y="750"/>
                  </a:lnTo>
                  <a:lnTo>
                    <a:pt x="221" y="757"/>
                  </a:lnTo>
                  <a:lnTo>
                    <a:pt x="215" y="766"/>
                  </a:lnTo>
                  <a:lnTo>
                    <a:pt x="144" y="940"/>
                  </a:lnTo>
                  <a:lnTo>
                    <a:pt x="140" y="953"/>
                  </a:lnTo>
                  <a:lnTo>
                    <a:pt x="141" y="966"/>
                  </a:lnTo>
                  <a:lnTo>
                    <a:pt x="146" y="978"/>
                  </a:lnTo>
                  <a:lnTo>
                    <a:pt x="154" y="988"/>
                  </a:lnTo>
                  <a:lnTo>
                    <a:pt x="166" y="995"/>
                  </a:lnTo>
                  <a:lnTo>
                    <a:pt x="326" y="1061"/>
                  </a:lnTo>
                  <a:lnTo>
                    <a:pt x="342" y="1070"/>
                  </a:lnTo>
                  <a:lnTo>
                    <a:pt x="354" y="1083"/>
                  </a:lnTo>
                  <a:lnTo>
                    <a:pt x="364" y="1098"/>
                  </a:lnTo>
                  <a:lnTo>
                    <a:pt x="368" y="1116"/>
                  </a:lnTo>
                  <a:lnTo>
                    <a:pt x="369" y="1134"/>
                  </a:lnTo>
                  <a:lnTo>
                    <a:pt x="364" y="1152"/>
                  </a:lnTo>
                  <a:lnTo>
                    <a:pt x="354" y="1169"/>
                  </a:lnTo>
                  <a:lnTo>
                    <a:pt x="342" y="1182"/>
                  </a:lnTo>
                  <a:lnTo>
                    <a:pt x="326" y="1191"/>
                  </a:lnTo>
                  <a:lnTo>
                    <a:pt x="309" y="1195"/>
                  </a:lnTo>
                  <a:lnTo>
                    <a:pt x="290" y="1195"/>
                  </a:lnTo>
                  <a:lnTo>
                    <a:pt x="272" y="1191"/>
                  </a:lnTo>
                  <a:lnTo>
                    <a:pt x="113" y="1125"/>
                  </a:lnTo>
                  <a:lnTo>
                    <a:pt x="87" y="1111"/>
                  </a:lnTo>
                  <a:lnTo>
                    <a:pt x="62" y="1094"/>
                  </a:lnTo>
                  <a:lnTo>
                    <a:pt x="43" y="1074"/>
                  </a:lnTo>
                  <a:lnTo>
                    <a:pt x="27" y="1051"/>
                  </a:lnTo>
                  <a:lnTo>
                    <a:pt x="14" y="1027"/>
                  </a:lnTo>
                  <a:lnTo>
                    <a:pt x="5" y="999"/>
                  </a:lnTo>
                  <a:lnTo>
                    <a:pt x="0" y="972"/>
                  </a:lnTo>
                  <a:lnTo>
                    <a:pt x="0" y="944"/>
                  </a:lnTo>
                  <a:lnTo>
                    <a:pt x="4" y="915"/>
                  </a:lnTo>
                  <a:lnTo>
                    <a:pt x="14" y="887"/>
                  </a:lnTo>
                  <a:lnTo>
                    <a:pt x="87" y="713"/>
                  </a:lnTo>
                  <a:lnTo>
                    <a:pt x="99" y="687"/>
                  </a:lnTo>
                  <a:lnTo>
                    <a:pt x="116" y="664"/>
                  </a:lnTo>
                  <a:lnTo>
                    <a:pt x="136" y="644"/>
                  </a:lnTo>
                  <a:lnTo>
                    <a:pt x="159" y="627"/>
                  </a:lnTo>
                  <a:lnTo>
                    <a:pt x="185" y="615"/>
                  </a:lnTo>
                  <a:lnTo>
                    <a:pt x="212" y="605"/>
                  </a:lnTo>
                  <a:lnTo>
                    <a:pt x="241" y="601"/>
                  </a:lnTo>
                  <a:lnTo>
                    <a:pt x="269" y="601"/>
                  </a:lnTo>
                  <a:lnTo>
                    <a:pt x="296" y="605"/>
                  </a:lnTo>
                  <a:lnTo>
                    <a:pt x="324" y="615"/>
                  </a:lnTo>
                  <a:lnTo>
                    <a:pt x="433" y="659"/>
                  </a:lnTo>
                  <a:lnTo>
                    <a:pt x="473" y="608"/>
                  </a:lnTo>
                  <a:lnTo>
                    <a:pt x="516" y="560"/>
                  </a:lnTo>
                  <a:lnTo>
                    <a:pt x="561" y="514"/>
                  </a:lnTo>
                  <a:lnTo>
                    <a:pt x="610" y="470"/>
                  </a:lnTo>
                  <a:lnTo>
                    <a:pt x="660" y="430"/>
                  </a:lnTo>
                  <a:lnTo>
                    <a:pt x="616" y="323"/>
                  </a:lnTo>
                  <a:lnTo>
                    <a:pt x="607" y="294"/>
                  </a:lnTo>
                  <a:lnTo>
                    <a:pt x="602" y="266"/>
                  </a:lnTo>
                  <a:lnTo>
                    <a:pt x="603" y="237"/>
                  </a:lnTo>
                  <a:lnTo>
                    <a:pt x="608" y="210"/>
                  </a:lnTo>
                  <a:lnTo>
                    <a:pt x="616" y="184"/>
                  </a:lnTo>
                  <a:lnTo>
                    <a:pt x="629" y="158"/>
                  </a:lnTo>
                  <a:lnTo>
                    <a:pt x="646" y="136"/>
                  </a:lnTo>
                  <a:lnTo>
                    <a:pt x="666" y="115"/>
                  </a:lnTo>
                  <a:lnTo>
                    <a:pt x="689" y="98"/>
                  </a:lnTo>
                  <a:lnTo>
                    <a:pt x="715" y="85"/>
                  </a:lnTo>
                  <a:lnTo>
                    <a:pt x="889" y="13"/>
                  </a:lnTo>
                  <a:lnTo>
                    <a:pt x="917" y="4"/>
                  </a:lnTo>
                  <a:lnTo>
                    <a:pt x="944" y="0"/>
                  </a:lnTo>
                  <a:lnTo>
                    <a:pt x="972" y="0"/>
                  </a:lnTo>
                  <a:lnTo>
                    <a:pt x="1001" y="4"/>
                  </a:lnTo>
                  <a:lnTo>
                    <a:pt x="1028" y="13"/>
                  </a:lnTo>
                  <a:lnTo>
                    <a:pt x="1054" y="27"/>
                  </a:lnTo>
                  <a:lnTo>
                    <a:pt x="1077" y="43"/>
                  </a:lnTo>
                  <a:lnTo>
                    <a:pt x="1097" y="64"/>
                  </a:lnTo>
                  <a:lnTo>
                    <a:pt x="1114" y="87"/>
                  </a:lnTo>
                  <a:lnTo>
                    <a:pt x="1126" y="112"/>
                  </a:lnTo>
                  <a:lnTo>
                    <a:pt x="1172" y="219"/>
                  </a:lnTo>
                  <a:lnTo>
                    <a:pt x="1252" y="211"/>
                  </a:lnTo>
                  <a:lnTo>
                    <a:pt x="1333" y="208"/>
                  </a:lnTo>
                  <a:lnTo>
                    <a:pt x="1414" y="211"/>
                  </a:lnTo>
                  <a:lnTo>
                    <a:pt x="1494" y="219"/>
                  </a:lnTo>
                  <a:lnTo>
                    <a:pt x="1540" y="112"/>
                  </a:lnTo>
                  <a:lnTo>
                    <a:pt x="1552" y="86"/>
                  </a:lnTo>
                  <a:lnTo>
                    <a:pt x="1570" y="62"/>
                  </a:lnTo>
                  <a:lnTo>
                    <a:pt x="1590" y="42"/>
                  </a:lnTo>
                  <a:lnTo>
                    <a:pt x="1613" y="26"/>
                  </a:lnTo>
                  <a:lnTo>
                    <a:pt x="1638" y="13"/>
                  </a:lnTo>
                  <a:lnTo>
                    <a:pt x="1664" y="4"/>
                  </a:lnTo>
                  <a:lnTo>
                    <a:pt x="1692" y="0"/>
                  </a:lnTo>
                  <a:lnTo>
                    <a:pt x="17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8" name="Freeform 243"/>
            <p:cNvSpPr/>
            <p:nvPr/>
          </p:nvSpPr>
          <p:spPr bwMode="auto">
            <a:xfrm>
              <a:off x="4606925" y="3586163"/>
              <a:ext cx="180975" cy="180975"/>
            </a:xfrm>
            <a:custGeom>
              <a:avLst/>
              <a:gdLst>
                <a:gd name="T0" fmla="*/ 573 w 1145"/>
                <a:gd name="T1" fmla="*/ 0 h 1143"/>
                <a:gd name="T2" fmla="*/ 694 w 1145"/>
                <a:gd name="T3" fmla="*/ 13 h 1143"/>
                <a:gd name="T4" fmla="*/ 807 w 1145"/>
                <a:gd name="T5" fmla="*/ 51 h 1143"/>
                <a:gd name="T6" fmla="*/ 908 w 1145"/>
                <a:gd name="T7" fmla="*/ 109 h 1143"/>
                <a:gd name="T8" fmla="*/ 995 w 1145"/>
                <a:gd name="T9" fmla="*/ 187 h 1143"/>
                <a:gd name="T10" fmla="*/ 1065 w 1145"/>
                <a:gd name="T11" fmla="*/ 280 h 1143"/>
                <a:gd name="T12" fmla="*/ 1114 w 1145"/>
                <a:gd name="T13" fmla="*/ 388 h 1143"/>
                <a:gd name="T14" fmla="*/ 1140 w 1145"/>
                <a:gd name="T15" fmla="*/ 505 h 1143"/>
                <a:gd name="T16" fmla="*/ 1142 w 1145"/>
                <a:gd name="T17" fmla="*/ 625 h 1143"/>
                <a:gd name="T18" fmla="*/ 1119 w 1145"/>
                <a:gd name="T19" fmla="*/ 737 h 1143"/>
                <a:gd name="T20" fmla="*/ 1077 w 1145"/>
                <a:gd name="T21" fmla="*/ 840 h 1143"/>
                <a:gd name="T22" fmla="*/ 1016 w 1145"/>
                <a:gd name="T23" fmla="*/ 932 h 1143"/>
                <a:gd name="T24" fmla="*/ 939 w 1145"/>
                <a:gd name="T25" fmla="*/ 1010 h 1143"/>
                <a:gd name="T26" fmla="*/ 848 w 1145"/>
                <a:gd name="T27" fmla="*/ 1072 h 1143"/>
                <a:gd name="T28" fmla="*/ 746 w 1145"/>
                <a:gd name="T29" fmla="*/ 1116 h 1143"/>
                <a:gd name="T30" fmla="*/ 634 w 1145"/>
                <a:gd name="T31" fmla="*/ 1139 h 1143"/>
                <a:gd name="T32" fmla="*/ 575 w 1145"/>
                <a:gd name="T33" fmla="*/ 1143 h 1143"/>
                <a:gd name="T34" fmla="*/ 540 w 1145"/>
                <a:gd name="T35" fmla="*/ 1133 h 1143"/>
                <a:gd name="T36" fmla="*/ 515 w 1145"/>
                <a:gd name="T37" fmla="*/ 1108 h 1143"/>
                <a:gd name="T38" fmla="*/ 506 w 1145"/>
                <a:gd name="T39" fmla="*/ 1073 h 1143"/>
                <a:gd name="T40" fmla="*/ 514 w 1145"/>
                <a:gd name="T41" fmla="*/ 1037 h 1143"/>
                <a:gd name="T42" fmla="*/ 539 w 1145"/>
                <a:gd name="T43" fmla="*/ 1012 h 1143"/>
                <a:gd name="T44" fmla="*/ 575 w 1145"/>
                <a:gd name="T45" fmla="*/ 1002 h 1143"/>
                <a:gd name="T46" fmla="*/ 673 w 1145"/>
                <a:gd name="T47" fmla="*/ 990 h 1143"/>
                <a:gd name="T48" fmla="*/ 764 w 1145"/>
                <a:gd name="T49" fmla="*/ 957 h 1143"/>
                <a:gd name="T50" fmla="*/ 844 w 1145"/>
                <a:gd name="T51" fmla="*/ 905 h 1143"/>
                <a:gd name="T52" fmla="*/ 910 w 1145"/>
                <a:gd name="T53" fmla="*/ 838 h 1143"/>
                <a:gd name="T54" fmla="*/ 960 w 1145"/>
                <a:gd name="T55" fmla="*/ 758 h 1143"/>
                <a:gd name="T56" fmla="*/ 992 w 1145"/>
                <a:gd name="T57" fmla="*/ 666 h 1143"/>
                <a:gd name="T58" fmla="*/ 1003 w 1145"/>
                <a:gd name="T59" fmla="*/ 568 h 1143"/>
                <a:gd name="T60" fmla="*/ 990 w 1145"/>
                <a:gd name="T61" fmla="*/ 463 h 1143"/>
                <a:gd name="T62" fmla="*/ 952 w 1145"/>
                <a:gd name="T63" fmla="*/ 367 h 1143"/>
                <a:gd name="T64" fmla="*/ 893 w 1145"/>
                <a:gd name="T65" fmla="*/ 284 h 1143"/>
                <a:gd name="T66" fmla="*/ 817 w 1145"/>
                <a:gd name="T67" fmla="*/ 216 h 1143"/>
                <a:gd name="T68" fmla="*/ 727 w 1145"/>
                <a:gd name="T69" fmla="*/ 169 h 1143"/>
                <a:gd name="T70" fmla="*/ 626 w 1145"/>
                <a:gd name="T71" fmla="*/ 143 h 1143"/>
                <a:gd name="T72" fmla="*/ 569 w 1145"/>
                <a:gd name="T73" fmla="*/ 139 h 1143"/>
                <a:gd name="T74" fmla="*/ 473 w 1145"/>
                <a:gd name="T75" fmla="*/ 151 h 1143"/>
                <a:gd name="T76" fmla="*/ 382 w 1145"/>
                <a:gd name="T77" fmla="*/ 184 h 1143"/>
                <a:gd name="T78" fmla="*/ 301 w 1145"/>
                <a:gd name="T79" fmla="*/ 235 h 1143"/>
                <a:gd name="T80" fmla="*/ 232 w 1145"/>
                <a:gd name="T81" fmla="*/ 305 h 1143"/>
                <a:gd name="T82" fmla="*/ 182 w 1145"/>
                <a:gd name="T83" fmla="*/ 387 h 1143"/>
                <a:gd name="T84" fmla="*/ 151 w 1145"/>
                <a:gd name="T85" fmla="*/ 478 h 1143"/>
                <a:gd name="T86" fmla="*/ 141 w 1145"/>
                <a:gd name="T87" fmla="*/ 575 h 1143"/>
                <a:gd name="T88" fmla="*/ 132 w 1145"/>
                <a:gd name="T89" fmla="*/ 610 h 1143"/>
                <a:gd name="T90" fmla="*/ 107 w 1145"/>
                <a:gd name="T91" fmla="*/ 636 h 1143"/>
                <a:gd name="T92" fmla="*/ 71 w 1145"/>
                <a:gd name="T93" fmla="*/ 645 h 1143"/>
                <a:gd name="T94" fmla="*/ 52 w 1145"/>
                <a:gd name="T95" fmla="*/ 643 h 1143"/>
                <a:gd name="T96" fmla="*/ 21 w 1145"/>
                <a:gd name="T97" fmla="*/ 625 h 1143"/>
                <a:gd name="T98" fmla="*/ 3 w 1145"/>
                <a:gd name="T99" fmla="*/ 593 h 1143"/>
                <a:gd name="T100" fmla="*/ 3 w 1145"/>
                <a:gd name="T101" fmla="*/ 519 h 1143"/>
                <a:gd name="T102" fmla="*/ 24 w 1145"/>
                <a:gd name="T103" fmla="*/ 409 h 1143"/>
                <a:gd name="T104" fmla="*/ 66 w 1145"/>
                <a:gd name="T105" fmla="*/ 306 h 1143"/>
                <a:gd name="T106" fmla="*/ 127 w 1145"/>
                <a:gd name="T107" fmla="*/ 213 h 1143"/>
                <a:gd name="T108" fmla="*/ 207 w 1145"/>
                <a:gd name="T109" fmla="*/ 132 h 1143"/>
                <a:gd name="T110" fmla="*/ 300 w 1145"/>
                <a:gd name="T111" fmla="*/ 69 h 1143"/>
                <a:gd name="T112" fmla="*/ 402 w 1145"/>
                <a:gd name="T113" fmla="*/ 25 h 1143"/>
                <a:gd name="T114" fmla="*/ 512 w 1145"/>
                <a:gd name="T115" fmla="*/ 3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45" h="1143">
                  <a:moveTo>
                    <a:pt x="569" y="0"/>
                  </a:moveTo>
                  <a:lnTo>
                    <a:pt x="573" y="0"/>
                  </a:lnTo>
                  <a:lnTo>
                    <a:pt x="634" y="3"/>
                  </a:lnTo>
                  <a:lnTo>
                    <a:pt x="694" y="13"/>
                  </a:lnTo>
                  <a:lnTo>
                    <a:pt x="752" y="29"/>
                  </a:lnTo>
                  <a:lnTo>
                    <a:pt x="807" y="51"/>
                  </a:lnTo>
                  <a:lnTo>
                    <a:pt x="860" y="77"/>
                  </a:lnTo>
                  <a:lnTo>
                    <a:pt x="908" y="109"/>
                  </a:lnTo>
                  <a:lnTo>
                    <a:pt x="954" y="146"/>
                  </a:lnTo>
                  <a:lnTo>
                    <a:pt x="995" y="187"/>
                  </a:lnTo>
                  <a:lnTo>
                    <a:pt x="1033" y="232"/>
                  </a:lnTo>
                  <a:lnTo>
                    <a:pt x="1065" y="280"/>
                  </a:lnTo>
                  <a:lnTo>
                    <a:pt x="1092" y="332"/>
                  </a:lnTo>
                  <a:lnTo>
                    <a:pt x="1114" y="388"/>
                  </a:lnTo>
                  <a:lnTo>
                    <a:pt x="1130" y="445"/>
                  </a:lnTo>
                  <a:lnTo>
                    <a:pt x="1140" y="505"/>
                  </a:lnTo>
                  <a:lnTo>
                    <a:pt x="1145" y="567"/>
                  </a:lnTo>
                  <a:lnTo>
                    <a:pt x="1142" y="625"/>
                  </a:lnTo>
                  <a:lnTo>
                    <a:pt x="1133" y="682"/>
                  </a:lnTo>
                  <a:lnTo>
                    <a:pt x="1119" y="737"/>
                  </a:lnTo>
                  <a:lnTo>
                    <a:pt x="1101" y="790"/>
                  </a:lnTo>
                  <a:lnTo>
                    <a:pt x="1077" y="840"/>
                  </a:lnTo>
                  <a:lnTo>
                    <a:pt x="1049" y="888"/>
                  </a:lnTo>
                  <a:lnTo>
                    <a:pt x="1016" y="932"/>
                  </a:lnTo>
                  <a:lnTo>
                    <a:pt x="979" y="972"/>
                  </a:lnTo>
                  <a:lnTo>
                    <a:pt x="939" y="1010"/>
                  </a:lnTo>
                  <a:lnTo>
                    <a:pt x="896" y="1042"/>
                  </a:lnTo>
                  <a:lnTo>
                    <a:pt x="848" y="1072"/>
                  </a:lnTo>
                  <a:lnTo>
                    <a:pt x="799" y="1096"/>
                  </a:lnTo>
                  <a:lnTo>
                    <a:pt x="746" y="1116"/>
                  </a:lnTo>
                  <a:lnTo>
                    <a:pt x="691" y="1130"/>
                  </a:lnTo>
                  <a:lnTo>
                    <a:pt x="634" y="1139"/>
                  </a:lnTo>
                  <a:lnTo>
                    <a:pt x="576" y="1143"/>
                  </a:lnTo>
                  <a:lnTo>
                    <a:pt x="575" y="1143"/>
                  </a:lnTo>
                  <a:lnTo>
                    <a:pt x="557" y="1140"/>
                  </a:lnTo>
                  <a:lnTo>
                    <a:pt x="540" y="1133"/>
                  </a:lnTo>
                  <a:lnTo>
                    <a:pt x="526" y="1123"/>
                  </a:lnTo>
                  <a:lnTo>
                    <a:pt x="515" y="1108"/>
                  </a:lnTo>
                  <a:lnTo>
                    <a:pt x="508" y="1092"/>
                  </a:lnTo>
                  <a:lnTo>
                    <a:pt x="506" y="1073"/>
                  </a:lnTo>
                  <a:lnTo>
                    <a:pt x="508" y="1054"/>
                  </a:lnTo>
                  <a:lnTo>
                    <a:pt x="514" y="1037"/>
                  </a:lnTo>
                  <a:lnTo>
                    <a:pt x="525" y="1022"/>
                  </a:lnTo>
                  <a:lnTo>
                    <a:pt x="539" y="1012"/>
                  </a:lnTo>
                  <a:lnTo>
                    <a:pt x="556" y="1005"/>
                  </a:lnTo>
                  <a:lnTo>
                    <a:pt x="575" y="1002"/>
                  </a:lnTo>
                  <a:lnTo>
                    <a:pt x="625" y="999"/>
                  </a:lnTo>
                  <a:lnTo>
                    <a:pt x="673" y="990"/>
                  </a:lnTo>
                  <a:lnTo>
                    <a:pt x="720" y="976"/>
                  </a:lnTo>
                  <a:lnTo>
                    <a:pt x="764" y="957"/>
                  </a:lnTo>
                  <a:lnTo>
                    <a:pt x="805" y="933"/>
                  </a:lnTo>
                  <a:lnTo>
                    <a:pt x="844" y="905"/>
                  </a:lnTo>
                  <a:lnTo>
                    <a:pt x="879" y="873"/>
                  </a:lnTo>
                  <a:lnTo>
                    <a:pt x="910" y="838"/>
                  </a:lnTo>
                  <a:lnTo>
                    <a:pt x="937" y="799"/>
                  </a:lnTo>
                  <a:lnTo>
                    <a:pt x="960" y="758"/>
                  </a:lnTo>
                  <a:lnTo>
                    <a:pt x="979" y="714"/>
                  </a:lnTo>
                  <a:lnTo>
                    <a:pt x="992" y="666"/>
                  </a:lnTo>
                  <a:lnTo>
                    <a:pt x="1000" y="618"/>
                  </a:lnTo>
                  <a:lnTo>
                    <a:pt x="1003" y="568"/>
                  </a:lnTo>
                  <a:lnTo>
                    <a:pt x="999" y="514"/>
                  </a:lnTo>
                  <a:lnTo>
                    <a:pt x="990" y="463"/>
                  </a:lnTo>
                  <a:lnTo>
                    <a:pt x="973" y="413"/>
                  </a:lnTo>
                  <a:lnTo>
                    <a:pt x="952" y="367"/>
                  </a:lnTo>
                  <a:lnTo>
                    <a:pt x="924" y="324"/>
                  </a:lnTo>
                  <a:lnTo>
                    <a:pt x="893" y="284"/>
                  </a:lnTo>
                  <a:lnTo>
                    <a:pt x="857" y="248"/>
                  </a:lnTo>
                  <a:lnTo>
                    <a:pt x="817" y="216"/>
                  </a:lnTo>
                  <a:lnTo>
                    <a:pt x="773" y="190"/>
                  </a:lnTo>
                  <a:lnTo>
                    <a:pt x="727" y="169"/>
                  </a:lnTo>
                  <a:lnTo>
                    <a:pt x="678" y="153"/>
                  </a:lnTo>
                  <a:lnTo>
                    <a:pt x="626" y="143"/>
                  </a:lnTo>
                  <a:lnTo>
                    <a:pt x="572" y="139"/>
                  </a:lnTo>
                  <a:lnTo>
                    <a:pt x="569" y="139"/>
                  </a:lnTo>
                  <a:lnTo>
                    <a:pt x="520" y="142"/>
                  </a:lnTo>
                  <a:lnTo>
                    <a:pt x="473" y="151"/>
                  </a:lnTo>
                  <a:lnTo>
                    <a:pt x="427" y="165"/>
                  </a:lnTo>
                  <a:lnTo>
                    <a:pt x="382" y="184"/>
                  </a:lnTo>
                  <a:lnTo>
                    <a:pt x="341" y="207"/>
                  </a:lnTo>
                  <a:lnTo>
                    <a:pt x="301" y="235"/>
                  </a:lnTo>
                  <a:lnTo>
                    <a:pt x="265" y="268"/>
                  </a:lnTo>
                  <a:lnTo>
                    <a:pt x="232" y="305"/>
                  </a:lnTo>
                  <a:lnTo>
                    <a:pt x="205" y="345"/>
                  </a:lnTo>
                  <a:lnTo>
                    <a:pt x="182" y="387"/>
                  </a:lnTo>
                  <a:lnTo>
                    <a:pt x="164" y="431"/>
                  </a:lnTo>
                  <a:lnTo>
                    <a:pt x="151" y="478"/>
                  </a:lnTo>
                  <a:lnTo>
                    <a:pt x="143" y="525"/>
                  </a:lnTo>
                  <a:lnTo>
                    <a:pt x="141" y="575"/>
                  </a:lnTo>
                  <a:lnTo>
                    <a:pt x="139" y="592"/>
                  </a:lnTo>
                  <a:lnTo>
                    <a:pt x="132" y="610"/>
                  </a:lnTo>
                  <a:lnTo>
                    <a:pt x="121" y="624"/>
                  </a:lnTo>
                  <a:lnTo>
                    <a:pt x="107" y="636"/>
                  </a:lnTo>
                  <a:lnTo>
                    <a:pt x="90" y="643"/>
                  </a:lnTo>
                  <a:lnTo>
                    <a:pt x="71" y="645"/>
                  </a:lnTo>
                  <a:lnTo>
                    <a:pt x="70" y="645"/>
                  </a:lnTo>
                  <a:lnTo>
                    <a:pt x="52" y="643"/>
                  </a:lnTo>
                  <a:lnTo>
                    <a:pt x="35" y="636"/>
                  </a:lnTo>
                  <a:lnTo>
                    <a:pt x="21" y="625"/>
                  </a:lnTo>
                  <a:lnTo>
                    <a:pt x="10" y="610"/>
                  </a:lnTo>
                  <a:lnTo>
                    <a:pt x="3" y="593"/>
                  </a:lnTo>
                  <a:lnTo>
                    <a:pt x="0" y="576"/>
                  </a:lnTo>
                  <a:lnTo>
                    <a:pt x="3" y="519"/>
                  </a:lnTo>
                  <a:lnTo>
                    <a:pt x="11" y="463"/>
                  </a:lnTo>
                  <a:lnTo>
                    <a:pt x="24" y="409"/>
                  </a:lnTo>
                  <a:lnTo>
                    <a:pt x="42" y="356"/>
                  </a:lnTo>
                  <a:lnTo>
                    <a:pt x="66" y="306"/>
                  </a:lnTo>
                  <a:lnTo>
                    <a:pt x="94" y="258"/>
                  </a:lnTo>
                  <a:lnTo>
                    <a:pt x="127" y="213"/>
                  </a:lnTo>
                  <a:lnTo>
                    <a:pt x="165" y="170"/>
                  </a:lnTo>
                  <a:lnTo>
                    <a:pt x="207" y="132"/>
                  </a:lnTo>
                  <a:lnTo>
                    <a:pt x="251" y="98"/>
                  </a:lnTo>
                  <a:lnTo>
                    <a:pt x="300" y="69"/>
                  </a:lnTo>
                  <a:lnTo>
                    <a:pt x="350" y="44"/>
                  </a:lnTo>
                  <a:lnTo>
                    <a:pt x="402" y="25"/>
                  </a:lnTo>
                  <a:lnTo>
                    <a:pt x="456" y="12"/>
                  </a:lnTo>
                  <a:lnTo>
                    <a:pt x="512" y="3"/>
                  </a:lnTo>
                  <a:lnTo>
                    <a:pt x="5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9" name="Freeform 244"/>
            <p:cNvSpPr>
              <a:spLocks noEditPoints="1"/>
            </p:cNvSpPr>
            <p:nvPr/>
          </p:nvSpPr>
          <p:spPr bwMode="auto">
            <a:xfrm>
              <a:off x="4356100" y="3684588"/>
              <a:ext cx="327025" cy="327025"/>
            </a:xfrm>
            <a:custGeom>
              <a:avLst/>
              <a:gdLst>
                <a:gd name="T0" fmla="*/ 950 w 2058"/>
                <a:gd name="T1" fmla="*/ 279 h 2058"/>
                <a:gd name="T2" fmla="*/ 789 w 2058"/>
                <a:gd name="T3" fmla="*/ 378 h 2058"/>
                <a:gd name="T4" fmla="*/ 571 w 2058"/>
                <a:gd name="T5" fmla="*/ 455 h 2058"/>
                <a:gd name="T6" fmla="*/ 453 w 2058"/>
                <a:gd name="T7" fmla="*/ 350 h 2058"/>
                <a:gd name="T8" fmla="*/ 353 w 2058"/>
                <a:gd name="T9" fmla="*/ 465 h 2058"/>
                <a:gd name="T10" fmla="*/ 422 w 2058"/>
                <a:gd name="T11" fmla="*/ 688 h 2058"/>
                <a:gd name="T12" fmla="*/ 315 w 2058"/>
                <a:gd name="T13" fmla="*/ 938 h 2058"/>
                <a:gd name="T14" fmla="*/ 142 w 2058"/>
                <a:gd name="T15" fmla="*/ 957 h 2058"/>
                <a:gd name="T16" fmla="*/ 153 w 2058"/>
                <a:gd name="T17" fmla="*/ 1109 h 2058"/>
                <a:gd name="T18" fmla="*/ 360 w 2058"/>
                <a:gd name="T19" fmla="*/ 1219 h 2058"/>
                <a:gd name="T20" fmla="*/ 461 w 2058"/>
                <a:gd name="T21" fmla="*/ 1470 h 2058"/>
                <a:gd name="T22" fmla="*/ 351 w 2058"/>
                <a:gd name="T23" fmla="*/ 1605 h 2058"/>
                <a:gd name="T24" fmla="*/ 463 w 2058"/>
                <a:gd name="T25" fmla="*/ 1708 h 2058"/>
                <a:gd name="T26" fmla="*/ 643 w 2058"/>
                <a:gd name="T27" fmla="*/ 1607 h 2058"/>
                <a:gd name="T28" fmla="*/ 928 w 2058"/>
                <a:gd name="T29" fmla="*/ 1730 h 2058"/>
                <a:gd name="T30" fmla="*/ 954 w 2058"/>
                <a:gd name="T31" fmla="*/ 1916 h 2058"/>
                <a:gd name="T32" fmla="*/ 1109 w 2058"/>
                <a:gd name="T33" fmla="*/ 1911 h 2058"/>
                <a:gd name="T34" fmla="*/ 1167 w 2058"/>
                <a:gd name="T35" fmla="*/ 1713 h 2058"/>
                <a:gd name="T36" fmla="*/ 1453 w 2058"/>
                <a:gd name="T37" fmla="*/ 1597 h 2058"/>
                <a:gd name="T38" fmla="*/ 1602 w 2058"/>
                <a:gd name="T39" fmla="*/ 1710 h 2058"/>
                <a:gd name="T40" fmla="*/ 1710 w 2058"/>
                <a:gd name="T41" fmla="*/ 1602 h 2058"/>
                <a:gd name="T42" fmla="*/ 1598 w 2058"/>
                <a:gd name="T43" fmla="*/ 1454 h 2058"/>
                <a:gd name="T44" fmla="*/ 1713 w 2058"/>
                <a:gd name="T45" fmla="*/ 1167 h 2058"/>
                <a:gd name="T46" fmla="*/ 1911 w 2058"/>
                <a:gd name="T47" fmla="*/ 1110 h 2058"/>
                <a:gd name="T48" fmla="*/ 1917 w 2058"/>
                <a:gd name="T49" fmla="*/ 955 h 2058"/>
                <a:gd name="T50" fmla="*/ 1731 w 2058"/>
                <a:gd name="T51" fmla="*/ 928 h 2058"/>
                <a:gd name="T52" fmla="*/ 1609 w 2058"/>
                <a:gd name="T53" fmla="*/ 644 h 2058"/>
                <a:gd name="T54" fmla="*/ 1708 w 2058"/>
                <a:gd name="T55" fmla="*/ 464 h 2058"/>
                <a:gd name="T56" fmla="*/ 1607 w 2058"/>
                <a:gd name="T57" fmla="*/ 352 h 2058"/>
                <a:gd name="T58" fmla="*/ 1490 w 2058"/>
                <a:gd name="T59" fmla="*/ 455 h 2058"/>
                <a:gd name="T60" fmla="*/ 1272 w 2058"/>
                <a:gd name="T61" fmla="*/ 378 h 2058"/>
                <a:gd name="T62" fmla="*/ 1110 w 2058"/>
                <a:gd name="T63" fmla="*/ 279 h 2058"/>
                <a:gd name="T64" fmla="*/ 962 w 2058"/>
                <a:gd name="T65" fmla="*/ 141 h 2058"/>
                <a:gd name="T66" fmla="*/ 1224 w 2058"/>
                <a:gd name="T67" fmla="*/ 67 h 2058"/>
                <a:gd name="T68" fmla="*/ 1398 w 2058"/>
                <a:gd name="T69" fmla="*/ 279 h 2058"/>
                <a:gd name="T70" fmla="*/ 1602 w 2058"/>
                <a:gd name="T71" fmla="*/ 209 h 2058"/>
                <a:gd name="T72" fmla="*/ 1834 w 2058"/>
                <a:gd name="T73" fmla="*/ 388 h 2058"/>
                <a:gd name="T74" fmla="*/ 1805 w 2058"/>
                <a:gd name="T75" fmla="*/ 564 h 2058"/>
                <a:gd name="T76" fmla="*/ 1937 w 2058"/>
                <a:gd name="T77" fmla="*/ 812 h 2058"/>
                <a:gd name="T78" fmla="*/ 2058 w 2058"/>
                <a:gd name="T79" fmla="*/ 960 h 2058"/>
                <a:gd name="T80" fmla="*/ 1966 w 2058"/>
                <a:gd name="T81" fmla="*/ 1238 h 2058"/>
                <a:gd name="T82" fmla="*/ 1756 w 2058"/>
                <a:gd name="T83" fmla="*/ 1444 h 2058"/>
                <a:gd name="T84" fmla="*/ 1848 w 2058"/>
                <a:gd name="T85" fmla="*/ 1631 h 2058"/>
                <a:gd name="T86" fmla="*/ 1648 w 2058"/>
                <a:gd name="T87" fmla="*/ 1841 h 2058"/>
                <a:gd name="T88" fmla="*/ 1445 w 2058"/>
                <a:gd name="T89" fmla="*/ 1755 h 2058"/>
                <a:gd name="T90" fmla="*/ 1238 w 2058"/>
                <a:gd name="T91" fmla="*/ 1965 h 2058"/>
                <a:gd name="T92" fmla="*/ 961 w 2058"/>
                <a:gd name="T93" fmla="*/ 2058 h 2058"/>
                <a:gd name="T94" fmla="*/ 812 w 2058"/>
                <a:gd name="T95" fmla="*/ 1936 h 2058"/>
                <a:gd name="T96" fmla="*/ 564 w 2058"/>
                <a:gd name="T97" fmla="*/ 1805 h 2058"/>
                <a:gd name="T98" fmla="*/ 400 w 2058"/>
                <a:gd name="T99" fmla="*/ 1837 h 2058"/>
                <a:gd name="T100" fmla="*/ 210 w 2058"/>
                <a:gd name="T101" fmla="*/ 1614 h 2058"/>
                <a:gd name="T102" fmla="*/ 278 w 2058"/>
                <a:gd name="T103" fmla="*/ 1397 h 2058"/>
                <a:gd name="T104" fmla="*/ 67 w 2058"/>
                <a:gd name="T105" fmla="*/ 1223 h 2058"/>
                <a:gd name="T106" fmla="*/ 3 w 2058"/>
                <a:gd name="T107" fmla="*/ 930 h 2058"/>
                <a:gd name="T108" fmla="*/ 152 w 2058"/>
                <a:gd name="T109" fmla="*/ 809 h 2058"/>
                <a:gd name="T110" fmla="*/ 236 w 2058"/>
                <a:gd name="T111" fmla="*/ 543 h 2058"/>
                <a:gd name="T112" fmla="*/ 236 w 2058"/>
                <a:gd name="T113" fmla="*/ 371 h 2058"/>
                <a:gd name="T114" fmla="*/ 458 w 2058"/>
                <a:gd name="T115" fmla="*/ 209 h 2058"/>
                <a:gd name="T116" fmla="*/ 709 w 2058"/>
                <a:gd name="T117" fmla="*/ 256 h 2058"/>
                <a:gd name="T118" fmla="*/ 853 w 2058"/>
                <a:gd name="T119" fmla="*/ 45 h 2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58" h="2058">
                  <a:moveTo>
                    <a:pt x="962" y="141"/>
                  </a:moveTo>
                  <a:lnTo>
                    <a:pt x="958" y="143"/>
                  </a:lnTo>
                  <a:lnTo>
                    <a:pt x="954" y="145"/>
                  </a:lnTo>
                  <a:lnTo>
                    <a:pt x="952" y="147"/>
                  </a:lnTo>
                  <a:lnTo>
                    <a:pt x="951" y="150"/>
                  </a:lnTo>
                  <a:lnTo>
                    <a:pt x="950" y="153"/>
                  </a:lnTo>
                  <a:lnTo>
                    <a:pt x="950" y="279"/>
                  </a:lnTo>
                  <a:lnTo>
                    <a:pt x="947" y="299"/>
                  </a:lnTo>
                  <a:lnTo>
                    <a:pt x="940" y="315"/>
                  </a:lnTo>
                  <a:lnTo>
                    <a:pt x="928" y="330"/>
                  </a:lnTo>
                  <a:lnTo>
                    <a:pt x="912" y="342"/>
                  </a:lnTo>
                  <a:lnTo>
                    <a:pt x="893" y="348"/>
                  </a:lnTo>
                  <a:lnTo>
                    <a:pt x="840" y="361"/>
                  </a:lnTo>
                  <a:lnTo>
                    <a:pt x="789" y="378"/>
                  </a:lnTo>
                  <a:lnTo>
                    <a:pt x="738" y="398"/>
                  </a:lnTo>
                  <a:lnTo>
                    <a:pt x="690" y="423"/>
                  </a:lnTo>
                  <a:lnTo>
                    <a:pt x="643" y="451"/>
                  </a:lnTo>
                  <a:lnTo>
                    <a:pt x="625" y="460"/>
                  </a:lnTo>
                  <a:lnTo>
                    <a:pt x="607" y="464"/>
                  </a:lnTo>
                  <a:lnTo>
                    <a:pt x="588" y="462"/>
                  </a:lnTo>
                  <a:lnTo>
                    <a:pt x="571" y="455"/>
                  </a:lnTo>
                  <a:lnTo>
                    <a:pt x="555" y="443"/>
                  </a:lnTo>
                  <a:lnTo>
                    <a:pt x="466" y="352"/>
                  </a:lnTo>
                  <a:lnTo>
                    <a:pt x="463" y="350"/>
                  </a:lnTo>
                  <a:lnTo>
                    <a:pt x="461" y="349"/>
                  </a:lnTo>
                  <a:lnTo>
                    <a:pt x="458" y="349"/>
                  </a:lnTo>
                  <a:lnTo>
                    <a:pt x="456" y="349"/>
                  </a:lnTo>
                  <a:lnTo>
                    <a:pt x="453" y="350"/>
                  </a:lnTo>
                  <a:lnTo>
                    <a:pt x="450" y="352"/>
                  </a:lnTo>
                  <a:lnTo>
                    <a:pt x="353" y="449"/>
                  </a:lnTo>
                  <a:lnTo>
                    <a:pt x="351" y="452"/>
                  </a:lnTo>
                  <a:lnTo>
                    <a:pt x="350" y="456"/>
                  </a:lnTo>
                  <a:lnTo>
                    <a:pt x="350" y="459"/>
                  </a:lnTo>
                  <a:lnTo>
                    <a:pt x="351" y="462"/>
                  </a:lnTo>
                  <a:lnTo>
                    <a:pt x="353" y="465"/>
                  </a:lnTo>
                  <a:lnTo>
                    <a:pt x="443" y="554"/>
                  </a:lnTo>
                  <a:lnTo>
                    <a:pt x="455" y="569"/>
                  </a:lnTo>
                  <a:lnTo>
                    <a:pt x="461" y="587"/>
                  </a:lnTo>
                  <a:lnTo>
                    <a:pt x="463" y="606"/>
                  </a:lnTo>
                  <a:lnTo>
                    <a:pt x="460" y="625"/>
                  </a:lnTo>
                  <a:lnTo>
                    <a:pt x="451" y="642"/>
                  </a:lnTo>
                  <a:lnTo>
                    <a:pt x="422" y="688"/>
                  </a:lnTo>
                  <a:lnTo>
                    <a:pt x="398" y="737"/>
                  </a:lnTo>
                  <a:lnTo>
                    <a:pt x="376" y="788"/>
                  </a:lnTo>
                  <a:lnTo>
                    <a:pt x="360" y="839"/>
                  </a:lnTo>
                  <a:lnTo>
                    <a:pt x="347" y="892"/>
                  </a:lnTo>
                  <a:lnTo>
                    <a:pt x="341" y="911"/>
                  </a:lnTo>
                  <a:lnTo>
                    <a:pt x="330" y="927"/>
                  </a:lnTo>
                  <a:lnTo>
                    <a:pt x="315" y="938"/>
                  </a:lnTo>
                  <a:lnTo>
                    <a:pt x="297" y="947"/>
                  </a:lnTo>
                  <a:lnTo>
                    <a:pt x="278" y="949"/>
                  </a:lnTo>
                  <a:lnTo>
                    <a:pt x="153" y="949"/>
                  </a:lnTo>
                  <a:lnTo>
                    <a:pt x="149" y="950"/>
                  </a:lnTo>
                  <a:lnTo>
                    <a:pt x="146" y="951"/>
                  </a:lnTo>
                  <a:lnTo>
                    <a:pt x="143" y="954"/>
                  </a:lnTo>
                  <a:lnTo>
                    <a:pt x="142" y="957"/>
                  </a:lnTo>
                  <a:lnTo>
                    <a:pt x="141" y="960"/>
                  </a:lnTo>
                  <a:lnTo>
                    <a:pt x="141" y="1097"/>
                  </a:lnTo>
                  <a:lnTo>
                    <a:pt x="142" y="1101"/>
                  </a:lnTo>
                  <a:lnTo>
                    <a:pt x="143" y="1104"/>
                  </a:lnTo>
                  <a:lnTo>
                    <a:pt x="146" y="1107"/>
                  </a:lnTo>
                  <a:lnTo>
                    <a:pt x="149" y="1108"/>
                  </a:lnTo>
                  <a:lnTo>
                    <a:pt x="153" y="1109"/>
                  </a:lnTo>
                  <a:lnTo>
                    <a:pt x="278" y="1109"/>
                  </a:lnTo>
                  <a:lnTo>
                    <a:pt x="297" y="1111"/>
                  </a:lnTo>
                  <a:lnTo>
                    <a:pt x="315" y="1120"/>
                  </a:lnTo>
                  <a:lnTo>
                    <a:pt x="330" y="1131"/>
                  </a:lnTo>
                  <a:lnTo>
                    <a:pt x="341" y="1147"/>
                  </a:lnTo>
                  <a:lnTo>
                    <a:pt x="347" y="1166"/>
                  </a:lnTo>
                  <a:lnTo>
                    <a:pt x="360" y="1219"/>
                  </a:lnTo>
                  <a:lnTo>
                    <a:pt x="376" y="1270"/>
                  </a:lnTo>
                  <a:lnTo>
                    <a:pt x="398" y="1321"/>
                  </a:lnTo>
                  <a:lnTo>
                    <a:pt x="422" y="1368"/>
                  </a:lnTo>
                  <a:lnTo>
                    <a:pt x="451" y="1416"/>
                  </a:lnTo>
                  <a:lnTo>
                    <a:pt x="460" y="1433"/>
                  </a:lnTo>
                  <a:lnTo>
                    <a:pt x="463" y="1452"/>
                  </a:lnTo>
                  <a:lnTo>
                    <a:pt x="461" y="1470"/>
                  </a:lnTo>
                  <a:lnTo>
                    <a:pt x="455" y="1488"/>
                  </a:lnTo>
                  <a:lnTo>
                    <a:pt x="443" y="1504"/>
                  </a:lnTo>
                  <a:lnTo>
                    <a:pt x="353" y="1593"/>
                  </a:lnTo>
                  <a:lnTo>
                    <a:pt x="351" y="1596"/>
                  </a:lnTo>
                  <a:lnTo>
                    <a:pt x="350" y="1599"/>
                  </a:lnTo>
                  <a:lnTo>
                    <a:pt x="350" y="1602"/>
                  </a:lnTo>
                  <a:lnTo>
                    <a:pt x="351" y="1605"/>
                  </a:lnTo>
                  <a:lnTo>
                    <a:pt x="353" y="1609"/>
                  </a:lnTo>
                  <a:lnTo>
                    <a:pt x="450" y="1704"/>
                  </a:lnTo>
                  <a:lnTo>
                    <a:pt x="453" y="1708"/>
                  </a:lnTo>
                  <a:lnTo>
                    <a:pt x="456" y="1709"/>
                  </a:lnTo>
                  <a:lnTo>
                    <a:pt x="458" y="1709"/>
                  </a:lnTo>
                  <a:lnTo>
                    <a:pt x="461" y="1709"/>
                  </a:lnTo>
                  <a:lnTo>
                    <a:pt x="463" y="1708"/>
                  </a:lnTo>
                  <a:lnTo>
                    <a:pt x="466" y="1704"/>
                  </a:lnTo>
                  <a:lnTo>
                    <a:pt x="555" y="1616"/>
                  </a:lnTo>
                  <a:lnTo>
                    <a:pt x="569" y="1605"/>
                  </a:lnTo>
                  <a:lnTo>
                    <a:pt x="586" y="1598"/>
                  </a:lnTo>
                  <a:lnTo>
                    <a:pt x="604" y="1596"/>
                  </a:lnTo>
                  <a:lnTo>
                    <a:pt x="624" y="1599"/>
                  </a:lnTo>
                  <a:lnTo>
                    <a:pt x="643" y="1607"/>
                  </a:lnTo>
                  <a:lnTo>
                    <a:pt x="690" y="1636"/>
                  </a:lnTo>
                  <a:lnTo>
                    <a:pt x="738" y="1661"/>
                  </a:lnTo>
                  <a:lnTo>
                    <a:pt x="789" y="1682"/>
                  </a:lnTo>
                  <a:lnTo>
                    <a:pt x="840" y="1699"/>
                  </a:lnTo>
                  <a:lnTo>
                    <a:pt x="893" y="1713"/>
                  </a:lnTo>
                  <a:lnTo>
                    <a:pt x="912" y="1719"/>
                  </a:lnTo>
                  <a:lnTo>
                    <a:pt x="928" y="1730"/>
                  </a:lnTo>
                  <a:lnTo>
                    <a:pt x="940" y="1745"/>
                  </a:lnTo>
                  <a:lnTo>
                    <a:pt x="948" y="1762"/>
                  </a:lnTo>
                  <a:lnTo>
                    <a:pt x="950" y="1781"/>
                  </a:lnTo>
                  <a:lnTo>
                    <a:pt x="950" y="1907"/>
                  </a:lnTo>
                  <a:lnTo>
                    <a:pt x="951" y="1911"/>
                  </a:lnTo>
                  <a:lnTo>
                    <a:pt x="952" y="1914"/>
                  </a:lnTo>
                  <a:lnTo>
                    <a:pt x="954" y="1916"/>
                  </a:lnTo>
                  <a:lnTo>
                    <a:pt x="958" y="1918"/>
                  </a:lnTo>
                  <a:lnTo>
                    <a:pt x="962" y="1918"/>
                  </a:lnTo>
                  <a:lnTo>
                    <a:pt x="1099" y="1918"/>
                  </a:lnTo>
                  <a:lnTo>
                    <a:pt x="1102" y="1918"/>
                  </a:lnTo>
                  <a:lnTo>
                    <a:pt x="1105" y="1916"/>
                  </a:lnTo>
                  <a:lnTo>
                    <a:pt x="1108" y="1914"/>
                  </a:lnTo>
                  <a:lnTo>
                    <a:pt x="1109" y="1911"/>
                  </a:lnTo>
                  <a:lnTo>
                    <a:pt x="1110" y="1907"/>
                  </a:lnTo>
                  <a:lnTo>
                    <a:pt x="1110" y="1781"/>
                  </a:lnTo>
                  <a:lnTo>
                    <a:pt x="1113" y="1762"/>
                  </a:lnTo>
                  <a:lnTo>
                    <a:pt x="1121" y="1745"/>
                  </a:lnTo>
                  <a:lnTo>
                    <a:pt x="1133" y="1730"/>
                  </a:lnTo>
                  <a:lnTo>
                    <a:pt x="1148" y="1719"/>
                  </a:lnTo>
                  <a:lnTo>
                    <a:pt x="1167" y="1713"/>
                  </a:lnTo>
                  <a:lnTo>
                    <a:pt x="1220" y="1700"/>
                  </a:lnTo>
                  <a:lnTo>
                    <a:pt x="1272" y="1683"/>
                  </a:lnTo>
                  <a:lnTo>
                    <a:pt x="1321" y="1662"/>
                  </a:lnTo>
                  <a:lnTo>
                    <a:pt x="1370" y="1638"/>
                  </a:lnTo>
                  <a:lnTo>
                    <a:pt x="1417" y="1610"/>
                  </a:lnTo>
                  <a:lnTo>
                    <a:pt x="1434" y="1600"/>
                  </a:lnTo>
                  <a:lnTo>
                    <a:pt x="1453" y="1597"/>
                  </a:lnTo>
                  <a:lnTo>
                    <a:pt x="1472" y="1599"/>
                  </a:lnTo>
                  <a:lnTo>
                    <a:pt x="1490" y="1605"/>
                  </a:lnTo>
                  <a:lnTo>
                    <a:pt x="1506" y="1618"/>
                  </a:lnTo>
                  <a:lnTo>
                    <a:pt x="1594" y="1707"/>
                  </a:lnTo>
                  <a:lnTo>
                    <a:pt x="1598" y="1709"/>
                  </a:lnTo>
                  <a:lnTo>
                    <a:pt x="1600" y="1710"/>
                  </a:lnTo>
                  <a:lnTo>
                    <a:pt x="1602" y="1710"/>
                  </a:lnTo>
                  <a:lnTo>
                    <a:pt x="1605" y="1710"/>
                  </a:lnTo>
                  <a:lnTo>
                    <a:pt x="1607" y="1709"/>
                  </a:lnTo>
                  <a:lnTo>
                    <a:pt x="1610" y="1707"/>
                  </a:lnTo>
                  <a:lnTo>
                    <a:pt x="1706" y="1610"/>
                  </a:lnTo>
                  <a:lnTo>
                    <a:pt x="1708" y="1607"/>
                  </a:lnTo>
                  <a:lnTo>
                    <a:pt x="1709" y="1604"/>
                  </a:lnTo>
                  <a:lnTo>
                    <a:pt x="1710" y="1602"/>
                  </a:lnTo>
                  <a:lnTo>
                    <a:pt x="1709" y="1600"/>
                  </a:lnTo>
                  <a:lnTo>
                    <a:pt x="1708" y="1597"/>
                  </a:lnTo>
                  <a:lnTo>
                    <a:pt x="1706" y="1594"/>
                  </a:lnTo>
                  <a:lnTo>
                    <a:pt x="1618" y="1505"/>
                  </a:lnTo>
                  <a:lnTo>
                    <a:pt x="1606" y="1489"/>
                  </a:lnTo>
                  <a:lnTo>
                    <a:pt x="1600" y="1473"/>
                  </a:lnTo>
                  <a:lnTo>
                    <a:pt x="1598" y="1454"/>
                  </a:lnTo>
                  <a:lnTo>
                    <a:pt x="1601" y="1435"/>
                  </a:lnTo>
                  <a:lnTo>
                    <a:pt x="1609" y="1417"/>
                  </a:lnTo>
                  <a:lnTo>
                    <a:pt x="1638" y="1370"/>
                  </a:lnTo>
                  <a:lnTo>
                    <a:pt x="1663" y="1322"/>
                  </a:lnTo>
                  <a:lnTo>
                    <a:pt x="1683" y="1271"/>
                  </a:lnTo>
                  <a:lnTo>
                    <a:pt x="1700" y="1220"/>
                  </a:lnTo>
                  <a:lnTo>
                    <a:pt x="1713" y="1167"/>
                  </a:lnTo>
                  <a:lnTo>
                    <a:pt x="1719" y="1148"/>
                  </a:lnTo>
                  <a:lnTo>
                    <a:pt x="1731" y="1132"/>
                  </a:lnTo>
                  <a:lnTo>
                    <a:pt x="1745" y="1121"/>
                  </a:lnTo>
                  <a:lnTo>
                    <a:pt x="1762" y="1113"/>
                  </a:lnTo>
                  <a:lnTo>
                    <a:pt x="1782" y="1110"/>
                  </a:lnTo>
                  <a:lnTo>
                    <a:pt x="1908" y="1110"/>
                  </a:lnTo>
                  <a:lnTo>
                    <a:pt x="1911" y="1110"/>
                  </a:lnTo>
                  <a:lnTo>
                    <a:pt x="1914" y="1108"/>
                  </a:lnTo>
                  <a:lnTo>
                    <a:pt x="1917" y="1106"/>
                  </a:lnTo>
                  <a:lnTo>
                    <a:pt x="1918" y="1103"/>
                  </a:lnTo>
                  <a:lnTo>
                    <a:pt x="1919" y="1098"/>
                  </a:lnTo>
                  <a:lnTo>
                    <a:pt x="1919" y="961"/>
                  </a:lnTo>
                  <a:lnTo>
                    <a:pt x="1918" y="958"/>
                  </a:lnTo>
                  <a:lnTo>
                    <a:pt x="1917" y="955"/>
                  </a:lnTo>
                  <a:lnTo>
                    <a:pt x="1914" y="953"/>
                  </a:lnTo>
                  <a:lnTo>
                    <a:pt x="1911" y="951"/>
                  </a:lnTo>
                  <a:lnTo>
                    <a:pt x="1908" y="951"/>
                  </a:lnTo>
                  <a:lnTo>
                    <a:pt x="1782" y="951"/>
                  </a:lnTo>
                  <a:lnTo>
                    <a:pt x="1762" y="948"/>
                  </a:lnTo>
                  <a:lnTo>
                    <a:pt x="1745" y="940"/>
                  </a:lnTo>
                  <a:lnTo>
                    <a:pt x="1731" y="928"/>
                  </a:lnTo>
                  <a:lnTo>
                    <a:pt x="1719" y="912"/>
                  </a:lnTo>
                  <a:lnTo>
                    <a:pt x="1713" y="894"/>
                  </a:lnTo>
                  <a:lnTo>
                    <a:pt x="1700" y="840"/>
                  </a:lnTo>
                  <a:lnTo>
                    <a:pt x="1683" y="789"/>
                  </a:lnTo>
                  <a:lnTo>
                    <a:pt x="1663" y="739"/>
                  </a:lnTo>
                  <a:lnTo>
                    <a:pt x="1638" y="691"/>
                  </a:lnTo>
                  <a:lnTo>
                    <a:pt x="1609" y="644"/>
                  </a:lnTo>
                  <a:lnTo>
                    <a:pt x="1601" y="626"/>
                  </a:lnTo>
                  <a:lnTo>
                    <a:pt x="1598" y="607"/>
                  </a:lnTo>
                  <a:lnTo>
                    <a:pt x="1599" y="588"/>
                  </a:lnTo>
                  <a:lnTo>
                    <a:pt x="1606" y="570"/>
                  </a:lnTo>
                  <a:lnTo>
                    <a:pt x="1618" y="555"/>
                  </a:lnTo>
                  <a:lnTo>
                    <a:pt x="1706" y="466"/>
                  </a:lnTo>
                  <a:lnTo>
                    <a:pt x="1708" y="464"/>
                  </a:lnTo>
                  <a:lnTo>
                    <a:pt x="1709" y="461"/>
                  </a:lnTo>
                  <a:lnTo>
                    <a:pt x="1710" y="459"/>
                  </a:lnTo>
                  <a:lnTo>
                    <a:pt x="1709" y="457"/>
                  </a:lnTo>
                  <a:lnTo>
                    <a:pt x="1708" y="453"/>
                  </a:lnTo>
                  <a:lnTo>
                    <a:pt x="1706" y="450"/>
                  </a:lnTo>
                  <a:lnTo>
                    <a:pt x="1610" y="354"/>
                  </a:lnTo>
                  <a:lnTo>
                    <a:pt x="1607" y="352"/>
                  </a:lnTo>
                  <a:lnTo>
                    <a:pt x="1605" y="351"/>
                  </a:lnTo>
                  <a:lnTo>
                    <a:pt x="1602" y="350"/>
                  </a:lnTo>
                  <a:lnTo>
                    <a:pt x="1600" y="351"/>
                  </a:lnTo>
                  <a:lnTo>
                    <a:pt x="1598" y="352"/>
                  </a:lnTo>
                  <a:lnTo>
                    <a:pt x="1594" y="354"/>
                  </a:lnTo>
                  <a:lnTo>
                    <a:pt x="1506" y="443"/>
                  </a:lnTo>
                  <a:lnTo>
                    <a:pt x="1490" y="455"/>
                  </a:lnTo>
                  <a:lnTo>
                    <a:pt x="1472" y="462"/>
                  </a:lnTo>
                  <a:lnTo>
                    <a:pt x="1453" y="463"/>
                  </a:lnTo>
                  <a:lnTo>
                    <a:pt x="1434" y="460"/>
                  </a:lnTo>
                  <a:lnTo>
                    <a:pt x="1417" y="451"/>
                  </a:lnTo>
                  <a:lnTo>
                    <a:pt x="1370" y="423"/>
                  </a:lnTo>
                  <a:lnTo>
                    <a:pt x="1321" y="398"/>
                  </a:lnTo>
                  <a:lnTo>
                    <a:pt x="1272" y="378"/>
                  </a:lnTo>
                  <a:lnTo>
                    <a:pt x="1220" y="361"/>
                  </a:lnTo>
                  <a:lnTo>
                    <a:pt x="1167" y="348"/>
                  </a:lnTo>
                  <a:lnTo>
                    <a:pt x="1148" y="342"/>
                  </a:lnTo>
                  <a:lnTo>
                    <a:pt x="1133" y="330"/>
                  </a:lnTo>
                  <a:lnTo>
                    <a:pt x="1120" y="315"/>
                  </a:lnTo>
                  <a:lnTo>
                    <a:pt x="1113" y="299"/>
                  </a:lnTo>
                  <a:lnTo>
                    <a:pt x="1110" y="279"/>
                  </a:lnTo>
                  <a:lnTo>
                    <a:pt x="1110" y="153"/>
                  </a:lnTo>
                  <a:lnTo>
                    <a:pt x="1109" y="150"/>
                  </a:lnTo>
                  <a:lnTo>
                    <a:pt x="1108" y="147"/>
                  </a:lnTo>
                  <a:lnTo>
                    <a:pt x="1105" y="145"/>
                  </a:lnTo>
                  <a:lnTo>
                    <a:pt x="1102" y="143"/>
                  </a:lnTo>
                  <a:lnTo>
                    <a:pt x="1099" y="141"/>
                  </a:lnTo>
                  <a:lnTo>
                    <a:pt x="962" y="141"/>
                  </a:lnTo>
                  <a:close/>
                  <a:moveTo>
                    <a:pt x="961" y="0"/>
                  </a:moveTo>
                  <a:lnTo>
                    <a:pt x="1098" y="0"/>
                  </a:lnTo>
                  <a:lnTo>
                    <a:pt x="1128" y="3"/>
                  </a:lnTo>
                  <a:lnTo>
                    <a:pt x="1157" y="12"/>
                  </a:lnTo>
                  <a:lnTo>
                    <a:pt x="1183" y="26"/>
                  </a:lnTo>
                  <a:lnTo>
                    <a:pt x="1205" y="45"/>
                  </a:lnTo>
                  <a:lnTo>
                    <a:pt x="1224" y="67"/>
                  </a:lnTo>
                  <a:lnTo>
                    <a:pt x="1238" y="93"/>
                  </a:lnTo>
                  <a:lnTo>
                    <a:pt x="1246" y="121"/>
                  </a:lnTo>
                  <a:lnTo>
                    <a:pt x="1250" y="152"/>
                  </a:lnTo>
                  <a:lnTo>
                    <a:pt x="1250" y="223"/>
                  </a:lnTo>
                  <a:lnTo>
                    <a:pt x="1300" y="237"/>
                  </a:lnTo>
                  <a:lnTo>
                    <a:pt x="1350" y="256"/>
                  </a:lnTo>
                  <a:lnTo>
                    <a:pt x="1398" y="279"/>
                  </a:lnTo>
                  <a:lnTo>
                    <a:pt x="1445" y="303"/>
                  </a:lnTo>
                  <a:lnTo>
                    <a:pt x="1494" y="253"/>
                  </a:lnTo>
                  <a:lnTo>
                    <a:pt x="1512" y="237"/>
                  </a:lnTo>
                  <a:lnTo>
                    <a:pt x="1532" y="225"/>
                  </a:lnTo>
                  <a:lnTo>
                    <a:pt x="1554" y="216"/>
                  </a:lnTo>
                  <a:lnTo>
                    <a:pt x="1578" y="211"/>
                  </a:lnTo>
                  <a:lnTo>
                    <a:pt x="1602" y="209"/>
                  </a:lnTo>
                  <a:lnTo>
                    <a:pt x="1631" y="212"/>
                  </a:lnTo>
                  <a:lnTo>
                    <a:pt x="1660" y="221"/>
                  </a:lnTo>
                  <a:lnTo>
                    <a:pt x="1686" y="234"/>
                  </a:lnTo>
                  <a:lnTo>
                    <a:pt x="1708" y="253"/>
                  </a:lnTo>
                  <a:lnTo>
                    <a:pt x="1805" y="350"/>
                  </a:lnTo>
                  <a:lnTo>
                    <a:pt x="1821" y="368"/>
                  </a:lnTo>
                  <a:lnTo>
                    <a:pt x="1834" y="388"/>
                  </a:lnTo>
                  <a:lnTo>
                    <a:pt x="1842" y="410"/>
                  </a:lnTo>
                  <a:lnTo>
                    <a:pt x="1849" y="433"/>
                  </a:lnTo>
                  <a:lnTo>
                    <a:pt x="1850" y="457"/>
                  </a:lnTo>
                  <a:lnTo>
                    <a:pt x="1848" y="487"/>
                  </a:lnTo>
                  <a:lnTo>
                    <a:pt x="1838" y="516"/>
                  </a:lnTo>
                  <a:lnTo>
                    <a:pt x="1824" y="541"/>
                  </a:lnTo>
                  <a:lnTo>
                    <a:pt x="1805" y="564"/>
                  </a:lnTo>
                  <a:lnTo>
                    <a:pt x="1756" y="614"/>
                  </a:lnTo>
                  <a:lnTo>
                    <a:pt x="1781" y="661"/>
                  </a:lnTo>
                  <a:lnTo>
                    <a:pt x="1802" y="709"/>
                  </a:lnTo>
                  <a:lnTo>
                    <a:pt x="1821" y="758"/>
                  </a:lnTo>
                  <a:lnTo>
                    <a:pt x="1837" y="809"/>
                  </a:lnTo>
                  <a:lnTo>
                    <a:pt x="1907" y="809"/>
                  </a:lnTo>
                  <a:lnTo>
                    <a:pt x="1937" y="812"/>
                  </a:lnTo>
                  <a:lnTo>
                    <a:pt x="1966" y="820"/>
                  </a:lnTo>
                  <a:lnTo>
                    <a:pt x="1992" y="835"/>
                  </a:lnTo>
                  <a:lnTo>
                    <a:pt x="2014" y="853"/>
                  </a:lnTo>
                  <a:lnTo>
                    <a:pt x="2033" y="875"/>
                  </a:lnTo>
                  <a:lnTo>
                    <a:pt x="2047" y="901"/>
                  </a:lnTo>
                  <a:lnTo>
                    <a:pt x="2055" y="930"/>
                  </a:lnTo>
                  <a:lnTo>
                    <a:pt x="2058" y="960"/>
                  </a:lnTo>
                  <a:lnTo>
                    <a:pt x="2058" y="1097"/>
                  </a:lnTo>
                  <a:lnTo>
                    <a:pt x="2055" y="1128"/>
                  </a:lnTo>
                  <a:lnTo>
                    <a:pt x="2047" y="1156"/>
                  </a:lnTo>
                  <a:lnTo>
                    <a:pt x="2033" y="1182"/>
                  </a:lnTo>
                  <a:lnTo>
                    <a:pt x="2014" y="1205"/>
                  </a:lnTo>
                  <a:lnTo>
                    <a:pt x="1992" y="1223"/>
                  </a:lnTo>
                  <a:lnTo>
                    <a:pt x="1966" y="1238"/>
                  </a:lnTo>
                  <a:lnTo>
                    <a:pt x="1937" y="1246"/>
                  </a:lnTo>
                  <a:lnTo>
                    <a:pt x="1907" y="1249"/>
                  </a:lnTo>
                  <a:lnTo>
                    <a:pt x="1837" y="1249"/>
                  </a:lnTo>
                  <a:lnTo>
                    <a:pt x="1821" y="1300"/>
                  </a:lnTo>
                  <a:lnTo>
                    <a:pt x="1802" y="1349"/>
                  </a:lnTo>
                  <a:lnTo>
                    <a:pt x="1781" y="1397"/>
                  </a:lnTo>
                  <a:lnTo>
                    <a:pt x="1756" y="1444"/>
                  </a:lnTo>
                  <a:lnTo>
                    <a:pt x="1805" y="1494"/>
                  </a:lnTo>
                  <a:lnTo>
                    <a:pt x="1821" y="1512"/>
                  </a:lnTo>
                  <a:lnTo>
                    <a:pt x="1834" y="1532"/>
                  </a:lnTo>
                  <a:lnTo>
                    <a:pt x="1842" y="1554"/>
                  </a:lnTo>
                  <a:lnTo>
                    <a:pt x="1849" y="1577"/>
                  </a:lnTo>
                  <a:lnTo>
                    <a:pt x="1850" y="1600"/>
                  </a:lnTo>
                  <a:lnTo>
                    <a:pt x="1848" y="1631"/>
                  </a:lnTo>
                  <a:lnTo>
                    <a:pt x="1838" y="1659"/>
                  </a:lnTo>
                  <a:lnTo>
                    <a:pt x="1824" y="1684"/>
                  </a:lnTo>
                  <a:lnTo>
                    <a:pt x="1805" y="1708"/>
                  </a:lnTo>
                  <a:lnTo>
                    <a:pt x="1708" y="1805"/>
                  </a:lnTo>
                  <a:lnTo>
                    <a:pt x="1690" y="1820"/>
                  </a:lnTo>
                  <a:lnTo>
                    <a:pt x="1670" y="1833"/>
                  </a:lnTo>
                  <a:lnTo>
                    <a:pt x="1648" y="1841"/>
                  </a:lnTo>
                  <a:lnTo>
                    <a:pt x="1625" y="1847"/>
                  </a:lnTo>
                  <a:lnTo>
                    <a:pt x="1602" y="1849"/>
                  </a:lnTo>
                  <a:lnTo>
                    <a:pt x="1571" y="1846"/>
                  </a:lnTo>
                  <a:lnTo>
                    <a:pt x="1544" y="1837"/>
                  </a:lnTo>
                  <a:lnTo>
                    <a:pt x="1517" y="1824"/>
                  </a:lnTo>
                  <a:lnTo>
                    <a:pt x="1494" y="1805"/>
                  </a:lnTo>
                  <a:lnTo>
                    <a:pt x="1445" y="1755"/>
                  </a:lnTo>
                  <a:lnTo>
                    <a:pt x="1398" y="1779"/>
                  </a:lnTo>
                  <a:lnTo>
                    <a:pt x="1350" y="1801"/>
                  </a:lnTo>
                  <a:lnTo>
                    <a:pt x="1300" y="1820"/>
                  </a:lnTo>
                  <a:lnTo>
                    <a:pt x="1250" y="1835"/>
                  </a:lnTo>
                  <a:lnTo>
                    <a:pt x="1250" y="1906"/>
                  </a:lnTo>
                  <a:lnTo>
                    <a:pt x="1246" y="1936"/>
                  </a:lnTo>
                  <a:lnTo>
                    <a:pt x="1238" y="1965"/>
                  </a:lnTo>
                  <a:lnTo>
                    <a:pt x="1224" y="1991"/>
                  </a:lnTo>
                  <a:lnTo>
                    <a:pt x="1205" y="2013"/>
                  </a:lnTo>
                  <a:lnTo>
                    <a:pt x="1183" y="2032"/>
                  </a:lnTo>
                  <a:lnTo>
                    <a:pt x="1157" y="2046"/>
                  </a:lnTo>
                  <a:lnTo>
                    <a:pt x="1128" y="2054"/>
                  </a:lnTo>
                  <a:lnTo>
                    <a:pt x="1098" y="2058"/>
                  </a:lnTo>
                  <a:lnTo>
                    <a:pt x="961" y="2058"/>
                  </a:lnTo>
                  <a:lnTo>
                    <a:pt x="930" y="2054"/>
                  </a:lnTo>
                  <a:lnTo>
                    <a:pt x="903" y="2046"/>
                  </a:lnTo>
                  <a:lnTo>
                    <a:pt x="876" y="2032"/>
                  </a:lnTo>
                  <a:lnTo>
                    <a:pt x="854" y="2013"/>
                  </a:lnTo>
                  <a:lnTo>
                    <a:pt x="835" y="1991"/>
                  </a:lnTo>
                  <a:lnTo>
                    <a:pt x="821" y="1965"/>
                  </a:lnTo>
                  <a:lnTo>
                    <a:pt x="812" y="1936"/>
                  </a:lnTo>
                  <a:lnTo>
                    <a:pt x="809" y="1906"/>
                  </a:lnTo>
                  <a:lnTo>
                    <a:pt x="809" y="1835"/>
                  </a:lnTo>
                  <a:lnTo>
                    <a:pt x="758" y="1820"/>
                  </a:lnTo>
                  <a:lnTo>
                    <a:pt x="709" y="1801"/>
                  </a:lnTo>
                  <a:lnTo>
                    <a:pt x="661" y="1779"/>
                  </a:lnTo>
                  <a:lnTo>
                    <a:pt x="615" y="1755"/>
                  </a:lnTo>
                  <a:lnTo>
                    <a:pt x="564" y="1805"/>
                  </a:lnTo>
                  <a:lnTo>
                    <a:pt x="546" y="1820"/>
                  </a:lnTo>
                  <a:lnTo>
                    <a:pt x="526" y="1833"/>
                  </a:lnTo>
                  <a:lnTo>
                    <a:pt x="504" y="1841"/>
                  </a:lnTo>
                  <a:lnTo>
                    <a:pt x="481" y="1847"/>
                  </a:lnTo>
                  <a:lnTo>
                    <a:pt x="458" y="1849"/>
                  </a:lnTo>
                  <a:lnTo>
                    <a:pt x="427" y="1846"/>
                  </a:lnTo>
                  <a:lnTo>
                    <a:pt x="400" y="1837"/>
                  </a:lnTo>
                  <a:lnTo>
                    <a:pt x="373" y="1824"/>
                  </a:lnTo>
                  <a:lnTo>
                    <a:pt x="350" y="1805"/>
                  </a:lnTo>
                  <a:lnTo>
                    <a:pt x="253" y="1708"/>
                  </a:lnTo>
                  <a:lnTo>
                    <a:pt x="236" y="1687"/>
                  </a:lnTo>
                  <a:lnTo>
                    <a:pt x="223" y="1663"/>
                  </a:lnTo>
                  <a:lnTo>
                    <a:pt x="214" y="1639"/>
                  </a:lnTo>
                  <a:lnTo>
                    <a:pt x="210" y="1614"/>
                  </a:lnTo>
                  <a:lnTo>
                    <a:pt x="210" y="1587"/>
                  </a:lnTo>
                  <a:lnTo>
                    <a:pt x="214" y="1562"/>
                  </a:lnTo>
                  <a:lnTo>
                    <a:pt x="223" y="1538"/>
                  </a:lnTo>
                  <a:lnTo>
                    <a:pt x="236" y="1515"/>
                  </a:lnTo>
                  <a:lnTo>
                    <a:pt x="253" y="1494"/>
                  </a:lnTo>
                  <a:lnTo>
                    <a:pt x="304" y="1444"/>
                  </a:lnTo>
                  <a:lnTo>
                    <a:pt x="278" y="1397"/>
                  </a:lnTo>
                  <a:lnTo>
                    <a:pt x="256" y="1349"/>
                  </a:lnTo>
                  <a:lnTo>
                    <a:pt x="237" y="1300"/>
                  </a:lnTo>
                  <a:lnTo>
                    <a:pt x="223" y="1249"/>
                  </a:lnTo>
                  <a:lnTo>
                    <a:pt x="152" y="1249"/>
                  </a:lnTo>
                  <a:lnTo>
                    <a:pt x="121" y="1246"/>
                  </a:lnTo>
                  <a:lnTo>
                    <a:pt x="93" y="1238"/>
                  </a:lnTo>
                  <a:lnTo>
                    <a:pt x="67" y="1223"/>
                  </a:lnTo>
                  <a:lnTo>
                    <a:pt x="44" y="1205"/>
                  </a:lnTo>
                  <a:lnTo>
                    <a:pt x="26" y="1182"/>
                  </a:lnTo>
                  <a:lnTo>
                    <a:pt x="12" y="1156"/>
                  </a:lnTo>
                  <a:lnTo>
                    <a:pt x="3" y="1128"/>
                  </a:lnTo>
                  <a:lnTo>
                    <a:pt x="0" y="1097"/>
                  </a:lnTo>
                  <a:lnTo>
                    <a:pt x="0" y="960"/>
                  </a:lnTo>
                  <a:lnTo>
                    <a:pt x="3" y="930"/>
                  </a:lnTo>
                  <a:lnTo>
                    <a:pt x="12" y="901"/>
                  </a:lnTo>
                  <a:lnTo>
                    <a:pt x="26" y="875"/>
                  </a:lnTo>
                  <a:lnTo>
                    <a:pt x="44" y="853"/>
                  </a:lnTo>
                  <a:lnTo>
                    <a:pt x="67" y="835"/>
                  </a:lnTo>
                  <a:lnTo>
                    <a:pt x="93" y="820"/>
                  </a:lnTo>
                  <a:lnTo>
                    <a:pt x="121" y="812"/>
                  </a:lnTo>
                  <a:lnTo>
                    <a:pt x="152" y="809"/>
                  </a:lnTo>
                  <a:lnTo>
                    <a:pt x="223" y="809"/>
                  </a:lnTo>
                  <a:lnTo>
                    <a:pt x="237" y="758"/>
                  </a:lnTo>
                  <a:lnTo>
                    <a:pt x="256" y="709"/>
                  </a:lnTo>
                  <a:lnTo>
                    <a:pt x="278" y="661"/>
                  </a:lnTo>
                  <a:lnTo>
                    <a:pt x="304" y="614"/>
                  </a:lnTo>
                  <a:lnTo>
                    <a:pt x="253" y="564"/>
                  </a:lnTo>
                  <a:lnTo>
                    <a:pt x="236" y="543"/>
                  </a:lnTo>
                  <a:lnTo>
                    <a:pt x="223" y="520"/>
                  </a:lnTo>
                  <a:lnTo>
                    <a:pt x="214" y="496"/>
                  </a:lnTo>
                  <a:lnTo>
                    <a:pt x="210" y="470"/>
                  </a:lnTo>
                  <a:lnTo>
                    <a:pt x="210" y="444"/>
                  </a:lnTo>
                  <a:lnTo>
                    <a:pt x="214" y="419"/>
                  </a:lnTo>
                  <a:lnTo>
                    <a:pt x="223" y="394"/>
                  </a:lnTo>
                  <a:lnTo>
                    <a:pt x="236" y="371"/>
                  </a:lnTo>
                  <a:lnTo>
                    <a:pt x="253" y="350"/>
                  </a:lnTo>
                  <a:lnTo>
                    <a:pt x="350" y="253"/>
                  </a:lnTo>
                  <a:lnTo>
                    <a:pt x="368" y="237"/>
                  </a:lnTo>
                  <a:lnTo>
                    <a:pt x="388" y="225"/>
                  </a:lnTo>
                  <a:lnTo>
                    <a:pt x="410" y="216"/>
                  </a:lnTo>
                  <a:lnTo>
                    <a:pt x="433" y="211"/>
                  </a:lnTo>
                  <a:lnTo>
                    <a:pt x="458" y="209"/>
                  </a:lnTo>
                  <a:lnTo>
                    <a:pt x="487" y="212"/>
                  </a:lnTo>
                  <a:lnTo>
                    <a:pt x="516" y="221"/>
                  </a:lnTo>
                  <a:lnTo>
                    <a:pt x="542" y="234"/>
                  </a:lnTo>
                  <a:lnTo>
                    <a:pt x="564" y="253"/>
                  </a:lnTo>
                  <a:lnTo>
                    <a:pt x="615" y="303"/>
                  </a:lnTo>
                  <a:lnTo>
                    <a:pt x="661" y="279"/>
                  </a:lnTo>
                  <a:lnTo>
                    <a:pt x="709" y="256"/>
                  </a:lnTo>
                  <a:lnTo>
                    <a:pt x="758" y="237"/>
                  </a:lnTo>
                  <a:lnTo>
                    <a:pt x="809" y="223"/>
                  </a:lnTo>
                  <a:lnTo>
                    <a:pt x="809" y="152"/>
                  </a:lnTo>
                  <a:lnTo>
                    <a:pt x="812" y="121"/>
                  </a:lnTo>
                  <a:lnTo>
                    <a:pt x="820" y="93"/>
                  </a:lnTo>
                  <a:lnTo>
                    <a:pt x="835" y="67"/>
                  </a:lnTo>
                  <a:lnTo>
                    <a:pt x="853" y="45"/>
                  </a:lnTo>
                  <a:lnTo>
                    <a:pt x="876" y="26"/>
                  </a:lnTo>
                  <a:lnTo>
                    <a:pt x="902" y="12"/>
                  </a:lnTo>
                  <a:lnTo>
                    <a:pt x="930" y="3"/>
                  </a:lnTo>
                  <a:lnTo>
                    <a:pt x="9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0" name="Freeform 245"/>
            <p:cNvSpPr>
              <a:spLocks noEditPoints="1"/>
            </p:cNvSpPr>
            <p:nvPr/>
          </p:nvSpPr>
          <p:spPr bwMode="auto">
            <a:xfrm>
              <a:off x="4452938" y="3783013"/>
              <a:ext cx="133350" cy="131763"/>
            </a:xfrm>
            <a:custGeom>
              <a:avLst/>
              <a:gdLst>
                <a:gd name="T0" fmla="*/ 376 w 834"/>
                <a:gd name="T1" fmla="*/ 143 h 834"/>
                <a:gd name="T2" fmla="*/ 300 w 834"/>
                <a:gd name="T3" fmla="*/ 166 h 834"/>
                <a:gd name="T4" fmla="*/ 235 w 834"/>
                <a:gd name="T5" fmla="*/ 208 h 834"/>
                <a:gd name="T6" fmla="*/ 184 w 834"/>
                <a:gd name="T7" fmla="*/ 266 h 834"/>
                <a:gd name="T8" fmla="*/ 152 w 834"/>
                <a:gd name="T9" fmla="*/ 337 h 834"/>
                <a:gd name="T10" fmla="*/ 140 w 834"/>
                <a:gd name="T11" fmla="*/ 417 h 834"/>
                <a:gd name="T12" fmla="*/ 152 w 834"/>
                <a:gd name="T13" fmla="*/ 497 h 834"/>
                <a:gd name="T14" fmla="*/ 184 w 834"/>
                <a:gd name="T15" fmla="*/ 568 h 834"/>
                <a:gd name="T16" fmla="*/ 235 w 834"/>
                <a:gd name="T17" fmla="*/ 626 h 834"/>
                <a:gd name="T18" fmla="*/ 300 w 834"/>
                <a:gd name="T19" fmla="*/ 668 h 834"/>
                <a:gd name="T20" fmla="*/ 376 w 834"/>
                <a:gd name="T21" fmla="*/ 691 h 834"/>
                <a:gd name="T22" fmla="*/ 457 w 834"/>
                <a:gd name="T23" fmla="*/ 691 h 834"/>
                <a:gd name="T24" fmla="*/ 533 w 834"/>
                <a:gd name="T25" fmla="*/ 668 h 834"/>
                <a:gd name="T26" fmla="*/ 599 w 834"/>
                <a:gd name="T27" fmla="*/ 626 h 834"/>
                <a:gd name="T28" fmla="*/ 649 w 834"/>
                <a:gd name="T29" fmla="*/ 568 h 834"/>
                <a:gd name="T30" fmla="*/ 682 w 834"/>
                <a:gd name="T31" fmla="*/ 497 h 834"/>
                <a:gd name="T32" fmla="*/ 694 w 834"/>
                <a:gd name="T33" fmla="*/ 417 h 834"/>
                <a:gd name="T34" fmla="*/ 682 w 834"/>
                <a:gd name="T35" fmla="*/ 337 h 834"/>
                <a:gd name="T36" fmla="*/ 649 w 834"/>
                <a:gd name="T37" fmla="*/ 266 h 834"/>
                <a:gd name="T38" fmla="*/ 599 w 834"/>
                <a:gd name="T39" fmla="*/ 208 h 834"/>
                <a:gd name="T40" fmla="*/ 533 w 834"/>
                <a:gd name="T41" fmla="*/ 166 h 834"/>
                <a:gd name="T42" fmla="*/ 457 w 834"/>
                <a:gd name="T43" fmla="*/ 143 h 834"/>
                <a:gd name="T44" fmla="*/ 416 w 834"/>
                <a:gd name="T45" fmla="*/ 0 h 834"/>
                <a:gd name="T46" fmla="*/ 519 w 834"/>
                <a:gd name="T47" fmla="*/ 12 h 834"/>
                <a:gd name="T48" fmla="*/ 612 w 834"/>
                <a:gd name="T49" fmla="*/ 48 h 834"/>
                <a:gd name="T50" fmla="*/ 694 w 834"/>
                <a:gd name="T51" fmla="*/ 105 h 834"/>
                <a:gd name="T52" fmla="*/ 759 w 834"/>
                <a:gd name="T53" fmla="*/ 179 h 834"/>
                <a:gd name="T54" fmla="*/ 805 w 834"/>
                <a:gd name="T55" fmla="*/ 266 h 834"/>
                <a:gd name="T56" fmla="*/ 831 w 834"/>
                <a:gd name="T57" fmla="*/ 364 h 834"/>
                <a:gd name="T58" fmla="*/ 831 w 834"/>
                <a:gd name="T59" fmla="*/ 470 h 834"/>
                <a:gd name="T60" fmla="*/ 805 w 834"/>
                <a:gd name="T61" fmla="*/ 568 h 834"/>
                <a:gd name="T62" fmla="*/ 759 w 834"/>
                <a:gd name="T63" fmla="*/ 655 h 834"/>
                <a:gd name="T64" fmla="*/ 694 w 834"/>
                <a:gd name="T65" fmla="*/ 729 h 834"/>
                <a:gd name="T66" fmla="*/ 612 w 834"/>
                <a:gd name="T67" fmla="*/ 785 h 834"/>
                <a:gd name="T68" fmla="*/ 520 w 834"/>
                <a:gd name="T69" fmla="*/ 822 h 834"/>
                <a:gd name="T70" fmla="*/ 417 w 834"/>
                <a:gd name="T71" fmla="*/ 834 h 834"/>
                <a:gd name="T72" fmla="*/ 314 w 834"/>
                <a:gd name="T73" fmla="*/ 822 h 834"/>
                <a:gd name="T74" fmla="*/ 221 w 834"/>
                <a:gd name="T75" fmla="*/ 785 h 834"/>
                <a:gd name="T76" fmla="*/ 140 w 834"/>
                <a:gd name="T77" fmla="*/ 729 h 834"/>
                <a:gd name="T78" fmla="*/ 75 w 834"/>
                <a:gd name="T79" fmla="*/ 655 h 834"/>
                <a:gd name="T80" fmla="*/ 27 w 834"/>
                <a:gd name="T81" fmla="*/ 568 h 834"/>
                <a:gd name="T82" fmla="*/ 3 w 834"/>
                <a:gd name="T83" fmla="*/ 470 h 834"/>
                <a:gd name="T84" fmla="*/ 3 w 834"/>
                <a:gd name="T85" fmla="*/ 364 h 834"/>
                <a:gd name="T86" fmla="*/ 27 w 834"/>
                <a:gd name="T87" fmla="*/ 266 h 834"/>
                <a:gd name="T88" fmla="*/ 74 w 834"/>
                <a:gd name="T89" fmla="*/ 179 h 834"/>
                <a:gd name="T90" fmla="*/ 139 w 834"/>
                <a:gd name="T91" fmla="*/ 105 h 834"/>
                <a:gd name="T92" fmla="*/ 220 w 834"/>
                <a:gd name="T93" fmla="*/ 48 h 834"/>
                <a:gd name="T94" fmla="*/ 314 w 834"/>
                <a:gd name="T95" fmla="*/ 12 h 834"/>
                <a:gd name="T96" fmla="*/ 416 w 834"/>
                <a:gd name="T97" fmla="*/ 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34" h="834">
                  <a:moveTo>
                    <a:pt x="417" y="140"/>
                  </a:moveTo>
                  <a:lnTo>
                    <a:pt x="376" y="143"/>
                  </a:lnTo>
                  <a:lnTo>
                    <a:pt x="337" y="151"/>
                  </a:lnTo>
                  <a:lnTo>
                    <a:pt x="300" y="166"/>
                  </a:lnTo>
                  <a:lnTo>
                    <a:pt x="266" y="185"/>
                  </a:lnTo>
                  <a:lnTo>
                    <a:pt x="235" y="208"/>
                  </a:lnTo>
                  <a:lnTo>
                    <a:pt x="207" y="236"/>
                  </a:lnTo>
                  <a:lnTo>
                    <a:pt x="184" y="266"/>
                  </a:lnTo>
                  <a:lnTo>
                    <a:pt x="165" y="300"/>
                  </a:lnTo>
                  <a:lnTo>
                    <a:pt x="152" y="337"/>
                  </a:lnTo>
                  <a:lnTo>
                    <a:pt x="143" y="376"/>
                  </a:lnTo>
                  <a:lnTo>
                    <a:pt x="140" y="417"/>
                  </a:lnTo>
                  <a:lnTo>
                    <a:pt x="143" y="458"/>
                  </a:lnTo>
                  <a:lnTo>
                    <a:pt x="152" y="497"/>
                  </a:lnTo>
                  <a:lnTo>
                    <a:pt x="165" y="533"/>
                  </a:lnTo>
                  <a:lnTo>
                    <a:pt x="184" y="568"/>
                  </a:lnTo>
                  <a:lnTo>
                    <a:pt x="207" y="598"/>
                  </a:lnTo>
                  <a:lnTo>
                    <a:pt x="235" y="626"/>
                  </a:lnTo>
                  <a:lnTo>
                    <a:pt x="266" y="649"/>
                  </a:lnTo>
                  <a:lnTo>
                    <a:pt x="300" y="668"/>
                  </a:lnTo>
                  <a:lnTo>
                    <a:pt x="337" y="681"/>
                  </a:lnTo>
                  <a:lnTo>
                    <a:pt x="376" y="691"/>
                  </a:lnTo>
                  <a:lnTo>
                    <a:pt x="417" y="694"/>
                  </a:lnTo>
                  <a:lnTo>
                    <a:pt x="457" y="691"/>
                  </a:lnTo>
                  <a:lnTo>
                    <a:pt x="496" y="681"/>
                  </a:lnTo>
                  <a:lnTo>
                    <a:pt x="533" y="668"/>
                  </a:lnTo>
                  <a:lnTo>
                    <a:pt x="567" y="649"/>
                  </a:lnTo>
                  <a:lnTo>
                    <a:pt x="599" y="626"/>
                  </a:lnTo>
                  <a:lnTo>
                    <a:pt x="626" y="598"/>
                  </a:lnTo>
                  <a:lnTo>
                    <a:pt x="649" y="568"/>
                  </a:lnTo>
                  <a:lnTo>
                    <a:pt x="668" y="534"/>
                  </a:lnTo>
                  <a:lnTo>
                    <a:pt x="682" y="497"/>
                  </a:lnTo>
                  <a:lnTo>
                    <a:pt x="690" y="458"/>
                  </a:lnTo>
                  <a:lnTo>
                    <a:pt x="694" y="417"/>
                  </a:lnTo>
                  <a:lnTo>
                    <a:pt x="690" y="376"/>
                  </a:lnTo>
                  <a:lnTo>
                    <a:pt x="682" y="337"/>
                  </a:lnTo>
                  <a:lnTo>
                    <a:pt x="668" y="300"/>
                  </a:lnTo>
                  <a:lnTo>
                    <a:pt x="649" y="266"/>
                  </a:lnTo>
                  <a:lnTo>
                    <a:pt x="626" y="236"/>
                  </a:lnTo>
                  <a:lnTo>
                    <a:pt x="599" y="208"/>
                  </a:lnTo>
                  <a:lnTo>
                    <a:pt x="567" y="185"/>
                  </a:lnTo>
                  <a:lnTo>
                    <a:pt x="533" y="166"/>
                  </a:lnTo>
                  <a:lnTo>
                    <a:pt x="496" y="151"/>
                  </a:lnTo>
                  <a:lnTo>
                    <a:pt x="457" y="143"/>
                  </a:lnTo>
                  <a:lnTo>
                    <a:pt x="417" y="140"/>
                  </a:lnTo>
                  <a:close/>
                  <a:moveTo>
                    <a:pt x="416" y="0"/>
                  </a:moveTo>
                  <a:lnTo>
                    <a:pt x="468" y="3"/>
                  </a:lnTo>
                  <a:lnTo>
                    <a:pt x="519" y="12"/>
                  </a:lnTo>
                  <a:lnTo>
                    <a:pt x="567" y="28"/>
                  </a:lnTo>
                  <a:lnTo>
                    <a:pt x="612" y="48"/>
                  </a:lnTo>
                  <a:lnTo>
                    <a:pt x="655" y="74"/>
                  </a:lnTo>
                  <a:lnTo>
                    <a:pt x="694" y="105"/>
                  </a:lnTo>
                  <a:lnTo>
                    <a:pt x="728" y="140"/>
                  </a:lnTo>
                  <a:lnTo>
                    <a:pt x="759" y="179"/>
                  </a:lnTo>
                  <a:lnTo>
                    <a:pt x="784" y="221"/>
                  </a:lnTo>
                  <a:lnTo>
                    <a:pt x="805" y="266"/>
                  </a:lnTo>
                  <a:lnTo>
                    <a:pt x="821" y="315"/>
                  </a:lnTo>
                  <a:lnTo>
                    <a:pt x="831" y="364"/>
                  </a:lnTo>
                  <a:lnTo>
                    <a:pt x="834" y="417"/>
                  </a:lnTo>
                  <a:lnTo>
                    <a:pt x="831" y="470"/>
                  </a:lnTo>
                  <a:lnTo>
                    <a:pt x="821" y="519"/>
                  </a:lnTo>
                  <a:lnTo>
                    <a:pt x="805" y="568"/>
                  </a:lnTo>
                  <a:lnTo>
                    <a:pt x="785" y="613"/>
                  </a:lnTo>
                  <a:lnTo>
                    <a:pt x="759" y="655"/>
                  </a:lnTo>
                  <a:lnTo>
                    <a:pt x="728" y="694"/>
                  </a:lnTo>
                  <a:lnTo>
                    <a:pt x="694" y="729"/>
                  </a:lnTo>
                  <a:lnTo>
                    <a:pt x="655" y="759"/>
                  </a:lnTo>
                  <a:lnTo>
                    <a:pt x="612" y="785"/>
                  </a:lnTo>
                  <a:lnTo>
                    <a:pt x="567" y="806"/>
                  </a:lnTo>
                  <a:lnTo>
                    <a:pt x="520" y="822"/>
                  </a:lnTo>
                  <a:lnTo>
                    <a:pt x="469" y="831"/>
                  </a:lnTo>
                  <a:lnTo>
                    <a:pt x="417" y="834"/>
                  </a:lnTo>
                  <a:lnTo>
                    <a:pt x="365" y="831"/>
                  </a:lnTo>
                  <a:lnTo>
                    <a:pt x="314" y="822"/>
                  </a:lnTo>
                  <a:lnTo>
                    <a:pt x="266" y="806"/>
                  </a:lnTo>
                  <a:lnTo>
                    <a:pt x="221" y="785"/>
                  </a:lnTo>
                  <a:lnTo>
                    <a:pt x="179" y="759"/>
                  </a:lnTo>
                  <a:lnTo>
                    <a:pt x="140" y="729"/>
                  </a:lnTo>
                  <a:lnTo>
                    <a:pt x="105" y="694"/>
                  </a:lnTo>
                  <a:lnTo>
                    <a:pt x="75" y="655"/>
                  </a:lnTo>
                  <a:lnTo>
                    <a:pt x="48" y="613"/>
                  </a:lnTo>
                  <a:lnTo>
                    <a:pt x="27" y="568"/>
                  </a:lnTo>
                  <a:lnTo>
                    <a:pt x="12" y="519"/>
                  </a:lnTo>
                  <a:lnTo>
                    <a:pt x="3" y="470"/>
                  </a:lnTo>
                  <a:lnTo>
                    <a:pt x="0" y="417"/>
                  </a:lnTo>
                  <a:lnTo>
                    <a:pt x="3" y="364"/>
                  </a:lnTo>
                  <a:lnTo>
                    <a:pt x="12" y="315"/>
                  </a:lnTo>
                  <a:lnTo>
                    <a:pt x="27" y="266"/>
                  </a:lnTo>
                  <a:lnTo>
                    <a:pt x="48" y="221"/>
                  </a:lnTo>
                  <a:lnTo>
                    <a:pt x="74" y="179"/>
                  </a:lnTo>
                  <a:lnTo>
                    <a:pt x="104" y="140"/>
                  </a:lnTo>
                  <a:lnTo>
                    <a:pt x="139" y="105"/>
                  </a:lnTo>
                  <a:lnTo>
                    <a:pt x="178" y="74"/>
                  </a:lnTo>
                  <a:lnTo>
                    <a:pt x="220" y="48"/>
                  </a:lnTo>
                  <a:lnTo>
                    <a:pt x="265" y="28"/>
                  </a:lnTo>
                  <a:lnTo>
                    <a:pt x="314" y="12"/>
                  </a:lnTo>
                  <a:lnTo>
                    <a:pt x="364" y="3"/>
                  </a:lnTo>
                  <a:lnTo>
                    <a:pt x="4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" presetClass="entr" presetSubtype="1" accel="20000" decel="7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" presetClass="entr" presetSubtype="1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2" presetClass="entr" presetSubtype="1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500"/>
                            </p:stCondLst>
                            <p:childTnLst>
                              <p:par>
                                <p:cTn id="102" presetID="2" presetClass="entr" presetSubtype="8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20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7" grpId="0"/>
      <p:bldP spid="38" grpId="0"/>
      <p:bldP spid="39" grpId="0"/>
      <p:bldP spid="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矩形 114"/>
          <p:cNvSpPr/>
          <p:nvPr/>
        </p:nvSpPr>
        <p:spPr>
          <a:xfrm>
            <a:off x="678426" y="737419"/>
            <a:ext cx="10835148" cy="5383162"/>
          </a:xfrm>
          <a:prstGeom prst="rect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  <a:effectLst>
            <a:outerShdw blurRad="317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Freeform 5"/>
          <p:cNvSpPr/>
          <p:nvPr/>
        </p:nvSpPr>
        <p:spPr bwMode="auto">
          <a:xfrm>
            <a:off x="2836478" y="2565880"/>
            <a:ext cx="2319011" cy="1794521"/>
          </a:xfrm>
          <a:custGeom>
            <a:avLst/>
            <a:gdLst>
              <a:gd name="T0" fmla="*/ 714 w 714"/>
              <a:gd name="T1" fmla="*/ 395 h 552"/>
              <a:gd name="T2" fmla="*/ 526 w 714"/>
              <a:gd name="T3" fmla="*/ 301 h 552"/>
              <a:gd name="T4" fmla="*/ 373 w 714"/>
              <a:gd name="T5" fmla="*/ 51 h 552"/>
              <a:gd name="T6" fmla="*/ 51 w 714"/>
              <a:gd name="T7" fmla="*/ 188 h 552"/>
              <a:gd name="T8" fmla="*/ 187 w 714"/>
              <a:gd name="T9" fmla="*/ 509 h 552"/>
              <a:gd name="T10" fmla="*/ 477 w 714"/>
              <a:gd name="T11" fmla="*/ 429 h 552"/>
              <a:gd name="T12" fmla="*/ 673 w 714"/>
              <a:gd name="T13" fmla="*/ 495 h 552"/>
              <a:gd name="T14" fmla="*/ 714 w 714"/>
              <a:gd name="T15" fmla="*/ 395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14" h="552">
                <a:moveTo>
                  <a:pt x="714" y="395"/>
                </a:moveTo>
                <a:cubicBezTo>
                  <a:pt x="645" y="440"/>
                  <a:pt x="526" y="383"/>
                  <a:pt x="526" y="301"/>
                </a:cubicBezTo>
                <a:cubicBezTo>
                  <a:pt x="535" y="196"/>
                  <a:pt x="475" y="93"/>
                  <a:pt x="373" y="51"/>
                </a:cubicBezTo>
                <a:cubicBezTo>
                  <a:pt x="246" y="0"/>
                  <a:pt x="102" y="61"/>
                  <a:pt x="51" y="188"/>
                </a:cubicBezTo>
                <a:cubicBezTo>
                  <a:pt x="0" y="314"/>
                  <a:pt x="61" y="458"/>
                  <a:pt x="187" y="509"/>
                </a:cubicBezTo>
                <a:cubicBezTo>
                  <a:pt x="293" y="552"/>
                  <a:pt x="412" y="516"/>
                  <a:pt x="477" y="429"/>
                </a:cubicBezTo>
                <a:cubicBezTo>
                  <a:pt x="535" y="376"/>
                  <a:pt x="654" y="418"/>
                  <a:pt x="673" y="495"/>
                </a:cubicBezTo>
                <a:cubicBezTo>
                  <a:pt x="682" y="459"/>
                  <a:pt x="696" y="426"/>
                  <a:pt x="714" y="3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4" name="Freeform 6"/>
          <p:cNvSpPr/>
          <p:nvPr/>
        </p:nvSpPr>
        <p:spPr bwMode="auto">
          <a:xfrm>
            <a:off x="4175161" y="1194245"/>
            <a:ext cx="1790403" cy="2287431"/>
          </a:xfrm>
          <a:custGeom>
            <a:avLst/>
            <a:gdLst>
              <a:gd name="T0" fmla="*/ 509 w 551"/>
              <a:gd name="T1" fmla="*/ 666 h 704"/>
              <a:gd name="T2" fmla="*/ 443 w 551"/>
              <a:gd name="T3" fmla="*/ 467 h 704"/>
              <a:gd name="T4" fmla="*/ 507 w 551"/>
              <a:gd name="T5" fmla="*/ 182 h 704"/>
              <a:gd name="T6" fmla="*/ 181 w 551"/>
              <a:gd name="T7" fmla="*/ 56 h 704"/>
              <a:gd name="T8" fmla="*/ 55 w 551"/>
              <a:gd name="T9" fmla="*/ 381 h 704"/>
              <a:gd name="T10" fmla="*/ 319 w 551"/>
              <a:gd name="T11" fmla="*/ 525 h 704"/>
              <a:gd name="T12" fmla="*/ 416 w 551"/>
              <a:gd name="T13" fmla="*/ 704 h 704"/>
              <a:gd name="T14" fmla="*/ 509 w 551"/>
              <a:gd name="T15" fmla="*/ 666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1" h="704">
                <a:moveTo>
                  <a:pt x="509" y="666"/>
                </a:moveTo>
                <a:cubicBezTo>
                  <a:pt x="430" y="646"/>
                  <a:pt x="387" y="526"/>
                  <a:pt x="443" y="467"/>
                </a:cubicBezTo>
                <a:cubicBezTo>
                  <a:pt x="522" y="398"/>
                  <a:pt x="551" y="283"/>
                  <a:pt x="507" y="182"/>
                </a:cubicBezTo>
                <a:cubicBezTo>
                  <a:pt x="452" y="57"/>
                  <a:pt x="306" y="0"/>
                  <a:pt x="181" y="56"/>
                </a:cubicBezTo>
                <a:cubicBezTo>
                  <a:pt x="56" y="111"/>
                  <a:pt x="0" y="256"/>
                  <a:pt x="55" y="381"/>
                </a:cubicBezTo>
                <a:cubicBezTo>
                  <a:pt x="101" y="486"/>
                  <a:pt x="211" y="542"/>
                  <a:pt x="319" y="525"/>
                </a:cubicBezTo>
                <a:cubicBezTo>
                  <a:pt x="395" y="528"/>
                  <a:pt x="450" y="635"/>
                  <a:pt x="416" y="704"/>
                </a:cubicBezTo>
                <a:cubicBezTo>
                  <a:pt x="445" y="687"/>
                  <a:pt x="476" y="674"/>
                  <a:pt x="509" y="6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5" name="Freeform 7"/>
          <p:cNvSpPr/>
          <p:nvPr/>
        </p:nvSpPr>
        <p:spPr bwMode="auto">
          <a:xfrm>
            <a:off x="7014543" y="2556269"/>
            <a:ext cx="2340979" cy="1793148"/>
          </a:xfrm>
          <a:custGeom>
            <a:avLst/>
            <a:gdLst>
              <a:gd name="T0" fmla="*/ 0 w 721"/>
              <a:gd name="T1" fmla="*/ 391 h 552"/>
              <a:gd name="T2" fmla="*/ 195 w 721"/>
              <a:gd name="T3" fmla="*/ 301 h 552"/>
              <a:gd name="T4" fmla="*/ 349 w 721"/>
              <a:gd name="T5" fmla="*/ 51 h 552"/>
              <a:gd name="T6" fmla="*/ 670 w 721"/>
              <a:gd name="T7" fmla="*/ 187 h 552"/>
              <a:gd name="T8" fmla="*/ 534 w 721"/>
              <a:gd name="T9" fmla="*/ 509 h 552"/>
              <a:gd name="T10" fmla="*/ 244 w 721"/>
              <a:gd name="T11" fmla="*/ 428 h 552"/>
              <a:gd name="T12" fmla="*/ 47 w 721"/>
              <a:gd name="T13" fmla="*/ 500 h 552"/>
              <a:gd name="T14" fmla="*/ 0 w 721"/>
              <a:gd name="T15" fmla="*/ 391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21" h="552">
                <a:moveTo>
                  <a:pt x="0" y="391"/>
                </a:moveTo>
                <a:cubicBezTo>
                  <a:pt x="69" y="443"/>
                  <a:pt x="195" y="386"/>
                  <a:pt x="195" y="301"/>
                </a:cubicBezTo>
                <a:cubicBezTo>
                  <a:pt x="187" y="196"/>
                  <a:pt x="246" y="93"/>
                  <a:pt x="349" y="51"/>
                </a:cubicBezTo>
                <a:cubicBezTo>
                  <a:pt x="475" y="0"/>
                  <a:pt x="619" y="61"/>
                  <a:pt x="670" y="187"/>
                </a:cubicBezTo>
                <a:cubicBezTo>
                  <a:pt x="721" y="314"/>
                  <a:pt x="660" y="458"/>
                  <a:pt x="534" y="509"/>
                </a:cubicBezTo>
                <a:cubicBezTo>
                  <a:pt x="428" y="552"/>
                  <a:pt x="310" y="516"/>
                  <a:pt x="244" y="428"/>
                </a:cubicBezTo>
                <a:cubicBezTo>
                  <a:pt x="185" y="375"/>
                  <a:pt x="63" y="419"/>
                  <a:pt x="47" y="500"/>
                </a:cubicBezTo>
                <a:cubicBezTo>
                  <a:pt x="38" y="460"/>
                  <a:pt x="22" y="424"/>
                  <a:pt x="0" y="39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6" name="Freeform 8"/>
          <p:cNvSpPr/>
          <p:nvPr/>
        </p:nvSpPr>
        <p:spPr bwMode="auto">
          <a:xfrm>
            <a:off x="6227808" y="1184634"/>
            <a:ext cx="1790403" cy="2308026"/>
          </a:xfrm>
          <a:custGeom>
            <a:avLst/>
            <a:gdLst>
              <a:gd name="T0" fmla="*/ 34 w 551"/>
              <a:gd name="T1" fmla="*/ 667 h 710"/>
              <a:gd name="T2" fmla="*/ 108 w 551"/>
              <a:gd name="T3" fmla="*/ 467 h 710"/>
              <a:gd name="T4" fmla="*/ 45 w 551"/>
              <a:gd name="T5" fmla="*/ 181 h 710"/>
              <a:gd name="T6" fmla="*/ 370 w 551"/>
              <a:gd name="T7" fmla="*/ 55 h 710"/>
              <a:gd name="T8" fmla="*/ 496 w 551"/>
              <a:gd name="T9" fmla="*/ 381 h 710"/>
              <a:gd name="T10" fmla="*/ 232 w 551"/>
              <a:gd name="T11" fmla="*/ 525 h 710"/>
              <a:gd name="T12" fmla="*/ 139 w 551"/>
              <a:gd name="T13" fmla="*/ 710 h 710"/>
              <a:gd name="T14" fmla="*/ 34 w 551"/>
              <a:gd name="T15" fmla="*/ 667 h 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1" h="710">
                <a:moveTo>
                  <a:pt x="34" y="667"/>
                </a:moveTo>
                <a:cubicBezTo>
                  <a:pt x="118" y="654"/>
                  <a:pt x="167" y="528"/>
                  <a:pt x="108" y="467"/>
                </a:cubicBezTo>
                <a:cubicBezTo>
                  <a:pt x="29" y="398"/>
                  <a:pt x="0" y="283"/>
                  <a:pt x="45" y="181"/>
                </a:cubicBezTo>
                <a:cubicBezTo>
                  <a:pt x="100" y="57"/>
                  <a:pt x="246" y="0"/>
                  <a:pt x="370" y="55"/>
                </a:cubicBezTo>
                <a:cubicBezTo>
                  <a:pt x="495" y="110"/>
                  <a:pt x="551" y="256"/>
                  <a:pt x="496" y="381"/>
                </a:cubicBezTo>
                <a:cubicBezTo>
                  <a:pt x="450" y="485"/>
                  <a:pt x="340" y="542"/>
                  <a:pt x="232" y="525"/>
                </a:cubicBezTo>
                <a:cubicBezTo>
                  <a:pt x="154" y="528"/>
                  <a:pt x="98" y="641"/>
                  <a:pt x="139" y="710"/>
                </a:cubicBezTo>
                <a:cubicBezTo>
                  <a:pt x="107" y="690"/>
                  <a:pt x="71" y="676"/>
                  <a:pt x="34" y="66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7" name="Group 46"/>
          <p:cNvGrpSpPr/>
          <p:nvPr/>
        </p:nvGrpSpPr>
        <p:grpSpPr>
          <a:xfrm>
            <a:off x="4997593" y="3326526"/>
            <a:ext cx="2195441" cy="2196812"/>
            <a:chOff x="4997593" y="4176752"/>
            <a:chExt cx="2195441" cy="2196812"/>
          </a:xfrm>
        </p:grpSpPr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4997593" y="4176752"/>
              <a:ext cx="2195441" cy="21968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9" name="Group 41"/>
            <p:cNvGrpSpPr/>
            <p:nvPr/>
          </p:nvGrpSpPr>
          <p:grpSpPr>
            <a:xfrm>
              <a:off x="5133521" y="4312680"/>
              <a:ext cx="1919466" cy="1924957"/>
              <a:chOff x="5133521" y="4312680"/>
              <a:chExt cx="1919466" cy="1924957"/>
            </a:xfrm>
          </p:grpSpPr>
          <p:sp>
            <p:nvSpPr>
              <p:cNvPr id="10" name="Freeform 10"/>
              <p:cNvSpPr/>
              <p:nvPr/>
            </p:nvSpPr>
            <p:spPr bwMode="auto">
              <a:xfrm>
                <a:off x="5133521" y="5336944"/>
                <a:ext cx="418768" cy="558815"/>
              </a:xfrm>
              <a:custGeom>
                <a:avLst/>
                <a:gdLst>
                  <a:gd name="T0" fmla="*/ 69 w 129"/>
                  <a:gd name="T1" fmla="*/ 172 h 172"/>
                  <a:gd name="T2" fmla="*/ 0 w 129"/>
                  <a:gd name="T3" fmla="*/ 7 h 172"/>
                  <a:gd name="T4" fmla="*/ 79 w 129"/>
                  <a:gd name="T5" fmla="*/ 0 h 172"/>
                  <a:gd name="T6" fmla="*/ 129 w 129"/>
                  <a:gd name="T7" fmla="*/ 121 h 172"/>
                  <a:gd name="T8" fmla="*/ 69 w 129"/>
                  <a:gd name="T9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172">
                    <a:moveTo>
                      <a:pt x="69" y="172"/>
                    </a:moveTo>
                    <a:cubicBezTo>
                      <a:pt x="30" y="126"/>
                      <a:pt x="6" y="67"/>
                      <a:pt x="0" y="7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83" y="45"/>
                      <a:pt x="100" y="87"/>
                      <a:pt x="129" y="121"/>
                    </a:cubicBezTo>
                    <a:cubicBezTo>
                      <a:pt x="69" y="172"/>
                      <a:pt x="69" y="172"/>
                      <a:pt x="69" y="17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1" name="Freeform 11"/>
              <p:cNvSpPr/>
              <p:nvPr/>
            </p:nvSpPr>
            <p:spPr bwMode="auto">
              <a:xfrm>
                <a:off x="5478146" y="5821615"/>
                <a:ext cx="554695" cy="416022"/>
              </a:xfrm>
              <a:custGeom>
                <a:avLst/>
                <a:gdLst>
                  <a:gd name="T0" fmla="*/ 164 w 171"/>
                  <a:gd name="T1" fmla="*/ 128 h 128"/>
                  <a:gd name="T2" fmla="*/ 0 w 171"/>
                  <a:gd name="T3" fmla="*/ 60 h 128"/>
                  <a:gd name="T4" fmla="*/ 51 w 171"/>
                  <a:gd name="T5" fmla="*/ 0 h 128"/>
                  <a:gd name="T6" fmla="*/ 171 w 171"/>
                  <a:gd name="T7" fmla="*/ 49 h 128"/>
                  <a:gd name="T8" fmla="*/ 164 w 171"/>
                  <a:gd name="T9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128">
                    <a:moveTo>
                      <a:pt x="164" y="128"/>
                    </a:moveTo>
                    <a:cubicBezTo>
                      <a:pt x="104" y="123"/>
                      <a:pt x="47" y="99"/>
                      <a:pt x="0" y="6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85" y="28"/>
                      <a:pt x="127" y="46"/>
                      <a:pt x="171" y="49"/>
                    </a:cubicBezTo>
                    <a:cubicBezTo>
                      <a:pt x="164" y="128"/>
                      <a:pt x="164" y="128"/>
                      <a:pt x="164" y="12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2" name="Freeform 12"/>
              <p:cNvSpPr/>
              <p:nvPr/>
            </p:nvSpPr>
            <p:spPr bwMode="auto">
              <a:xfrm>
                <a:off x="5133521" y="4654558"/>
                <a:ext cx="418768" cy="558815"/>
              </a:xfrm>
              <a:custGeom>
                <a:avLst/>
                <a:gdLst>
                  <a:gd name="T0" fmla="*/ 129 w 129"/>
                  <a:gd name="T1" fmla="*/ 51 h 172"/>
                  <a:gd name="T2" fmla="*/ 79 w 129"/>
                  <a:gd name="T3" fmla="*/ 172 h 172"/>
                  <a:gd name="T4" fmla="*/ 0 w 129"/>
                  <a:gd name="T5" fmla="*/ 165 h 172"/>
                  <a:gd name="T6" fmla="*/ 69 w 129"/>
                  <a:gd name="T7" fmla="*/ 0 h 172"/>
                  <a:gd name="T8" fmla="*/ 129 w 129"/>
                  <a:gd name="T9" fmla="*/ 51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172">
                    <a:moveTo>
                      <a:pt x="129" y="51"/>
                    </a:moveTo>
                    <a:cubicBezTo>
                      <a:pt x="100" y="86"/>
                      <a:pt x="83" y="127"/>
                      <a:pt x="79" y="172"/>
                    </a:cubicBezTo>
                    <a:cubicBezTo>
                      <a:pt x="0" y="165"/>
                      <a:pt x="0" y="165"/>
                      <a:pt x="0" y="165"/>
                    </a:cubicBezTo>
                    <a:cubicBezTo>
                      <a:pt x="6" y="105"/>
                      <a:pt x="30" y="47"/>
                      <a:pt x="69" y="0"/>
                    </a:cubicBezTo>
                    <a:cubicBezTo>
                      <a:pt x="129" y="51"/>
                      <a:pt x="129" y="51"/>
                      <a:pt x="129" y="5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 bwMode="auto">
              <a:xfrm>
                <a:off x="5478146" y="4312680"/>
                <a:ext cx="554695" cy="416022"/>
              </a:xfrm>
              <a:custGeom>
                <a:avLst/>
                <a:gdLst>
                  <a:gd name="T0" fmla="*/ 171 w 171"/>
                  <a:gd name="T1" fmla="*/ 79 h 128"/>
                  <a:gd name="T2" fmla="*/ 51 w 171"/>
                  <a:gd name="T3" fmla="*/ 128 h 128"/>
                  <a:gd name="T4" fmla="*/ 0 w 171"/>
                  <a:gd name="T5" fmla="*/ 68 h 128"/>
                  <a:gd name="T6" fmla="*/ 164 w 171"/>
                  <a:gd name="T7" fmla="*/ 0 h 128"/>
                  <a:gd name="T8" fmla="*/ 171 w 171"/>
                  <a:gd name="T9" fmla="*/ 79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128">
                    <a:moveTo>
                      <a:pt x="171" y="79"/>
                    </a:moveTo>
                    <a:cubicBezTo>
                      <a:pt x="127" y="83"/>
                      <a:pt x="85" y="100"/>
                      <a:pt x="51" y="12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47" y="29"/>
                      <a:pt x="104" y="6"/>
                      <a:pt x="164" y="0"/>
                    </a:cubicBezTo>
                    <a:cubicBezTo>
                      <a:pt x="171" y="79"/>
                      <a:pt x="171" y="79"/>
                      <a:pt x="171" y="7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4" name="Freeform 14"/>
              <p:cNvSpPr/>
              <p:nvPr/>
            </p:nvSpPr>
            <p:spPr bwMode="auto">
              <a:xfrm>
                <a:off x="6636965" y="5336944"/>
                <a:ext cx="416022" cy="558815"/>
              </a:xfrm>
              <a:custGeom>
                <a:avLst/>
                <a:gdLst>
                  <a:gd name="T0" fmla="*/ 0 w 128"/>
                  <a:gd name="T1" fmla="*/ 121 h 172"/>
                  <a:gd name="T2" fmla="*/ 50 w 128"/>
                  <a:gd name="T3" fmla="*/ 0 h 172"/>
                  <a:gd name="T4" fmla="*/ 128 w 128"/>
                  <a:gd name="T5" fmla="*/ 7 h 172"/>
                  <a:gd name="T6" fmla="*/ 60 w 128"/>
                  <a:gd name="T7" fmla="*/ 172 h 172"/>
                  <a:gd name="T8" fmla="*/ 0 w 128"/>
                  <a:gd name="T9" fmla="*/ 121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172">
                    <a:moveTo>
                      <a:pt x="0" y="121"/>
                    </a:moveTo>
                    <a:cubicBezTo>
                      <a:pt x="28" y="87"/>
                      <a:pt x="46" y="45"/>
                      <a:pt x="50" y="0"/>
                    </a:cubicBezTo>
                    <a:cubicBezTo>
                      <a:pt x="128" y="7"/>
                      <a:pt x="128" y="7"/>
                      <a:pt x="128" y="7"/>
                    </a:cubicBezTo>
                    <a:cubicBezTo>
                      <a:pt x="123" y="67"/>
                      <a:pt x="99" y="126"/>
                      <a:pt x="60" y="172"/>
                    </a:cubicBezTo>
                    <a:cubicBezTo>
                      <a:pt x="0" y="121"/>
                      <a:pt x="0" y="121"/>
                      <a:pt x="0" y="12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5" name="Freeform 15"/>
              <p:cNvSpPr/>
              <p:nvPr/>
            </p:nvSpPr>
            <p:spPr bwMode="auto">
              <a:xfrm>
                <a:off x="6156412" y="5821615"/>
                <a:ext cx="551949" cy="416022"/>
              </a:xfrm>
              <a:custGeom>
                <a:avLst/>
                <a:gdLst>
                  <a:gd name="T0" fmla="*/ 0 w 170"/>
                  <a:gd name="T1" fmla="*/ 49 h 128"/>
                  <a:gd name="T2" fmla="*/ 120 w 170"/>
                  <a:gd name="T3" fmla="*/ 0 h 128"/>
                  <a:gd name="T4" fmla="*/ 170 w 170"/>
                  <a:gd name="T5" fmla="*/ 60 h 128"/>
                  <a:gd name="T6" fmla="*/ 7 w 170"/>
                  <a:gd name="T7" fmla="*/ 128 h 128"/>
                  <a:gd name="T8" fmla="*/ 0 w 170"/>
                  <a:gd name="T9" fmla="*/ 49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128">
                    <a:moveTo>
                      <a:pt x="0" y="49"/>
                    </a:moveTo>
                    <a:cubicBezTo>
                      <a:pt x="44" y="46"/>
                      <a:pt x="86" y="28"/>
                      <a:pt x="120" y="0"/>
                    </a:cubicBezTo>
                    <a:cubicBezTo>
                      <a:pt x="170" y="60"/>
                      <a:pt x="170" y="60"/>
                      <a:pt x="170" y="60"/>
                    </a:cubicBezTo>
                    <a:cubicBezTo>
                      <a:pt x="124" y="99"/>
                      <a:pt x="67" y="123"/>
                      <a:pt x="7" y="128"/>
                    </a:cubicBezTo>
                    <a:cubicBezTo>
                      <a:pt x="0" y="49"/>
                      <a:pt x="0" y="49"/>
                      <a:pt x="0" y="4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6" name="Freeform 16"/>
              <p:cNvSpPr/>
              <p:nvPr/>
            </p:nvSpPr>
            <p:spPr bwMode="auto">
              <a:xfrm>
                <a:off x="6636965" y="4654558"/>
                <a:ext cx="416022" cy="558815"/>
              </a:xfrm>
              <a:custGeom>
                <a:avLst/>
                <a:gdLst>
                  <a:gd name="T0" fmla="*/ 60 w 128"/>
                  <a:gd name="T1" fmla="*/ 0 h 172"/>
                  <a:gd name="T2" fmla="*/ 128 w 128"/>
                  <a:gd name="T3" fmla="*/ 165 h 172"/>
                  <a:gd name="T4" fmla="*/ 50 w 128"/>
                  <a:gd name="T5" fmla="*/ 172 h 172"/>
                  <a:gd name="T6" fmla="*/ 0 w 128"/>
                  <a:gd name="T7" fmla="*/ 51 h 172"/>
                  <a:gd name="T8" fmla="*/ 60 w 128"/>
                  <a:gd name="T9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172">
                    <a:moveTo>
                      <a:pt x="60" y="0"/>
                    </a:moveTo>
                    <a:cubicBezTo>
                      <a:pt x="99" y="47"/>
                      <a:pt x="123" y="105"/>
                      <a:pt x="128" y="165"/>
                    </a:cubicBezTo>
                    <a:cubicBezTo>
                      <a:pt x="50" y="172"/>
                      <a:pt x="50" y="172"/>
                      <a:pt x="50" y="172"/>
                    </a:cubicBezTo>
                    <a:cubicBezTo>
                      <a:pt x="46" y="127"/>
                      <a:pt x="28" y="86"/>
                      <a:pt x="0" y="51"/>
                    </a:cubicBezTo>
                    <a:cubicBezTo>
                      <a:pt x="60" y="0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7" name="Freeform 17"/>
              <p:cNvSpPr/>
              <p:nvPr/>
            </p:nvSpPr>
            <p:spPr bwMode="auto">
              <a:xfrm>
                <a:off x="6156412" y="4312680"/>
                <a:ext cx="551949" cy="416022"/>
              </a:xfrm>
              <a:custGeom>
                <a:avLst/>
                <a:gdLst>
                  <a:gd name="T0" fmla="*/ 7 w 170"/>
                  <a:gd name="T1" fmla="*/ 0 h 128"/>
                  <a:gd name="T2" fmla="*/ 170 w 170"/>
                  <a:gd name="T3" fmla="*/ 68 h 128"/>
                  <a:gd name="T4" fmla="*/ 120 w 170"/>
                  <a:gd name="T5" fmla="*/ 128 h 128"/>
                  <a:gd name="T6" fmla="*/ 0 w 170"/>
                  <a:gd name="T7" fmla="*/ 79 h 128"/>
                  <a:gd name="T8" fmla="*/ 7 w 170"/>
                  <a:gd name="T9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128">
                    <a:moveTo>
                      <a:pt x="7" y="0"/>
                    </a:moveTo>
                    <a:cubicBezTo>
                      <a:pt x="67" y="6"/>
                      <a:pt x="124" y="29"/>
                      <a:pt x="170" y="68"/>
                    </a:cubicBezTo>
                    <a:cubicBezTo>
                      <a:pt x="120" y="128"/>
                      <a:pt x="120" y="128"/>
                      <a:pt x="120" y="128"/>
                    </a:cubicBezTo>
                    <a:cubicBezTo>
                      <a:pt x="86" y="100"/>
                      <a:pt x="44" y="83"/>
                      <a:pt x="0" y="79"/>
                    </a:cubicBezTo>
                    <a:cubicBezTo>
                      <a:pt x="7" y="0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8" name="Inhaltsplatzhalter 4"/>
          <p:cNvSpPr txBox="1"/>
          <p:nvPr/>
        </p:nvSpPr>
        <p:spPr>
          <a:xfrm>
            <a:off x="838418" y="1411897"/>
            <a:ext cx="3239259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2000" b="1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单机输入内容</a:t>
            </a:r>
            <a:br>
              <a:rPr lang="en-US" sz="1400" b="1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</a:br>
            <a:br>
              <a:rPr lang="en-US" sz="1400" b="1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</a:b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单击输入你需要的内容，单击输入你需要的内容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9" name="Inhaltsplatzhalter 4"/>
          <p:cNvSpPr txBox="1"/>
          <p:nvPr/>
        </p:nvSpPr>
        <p:spPr>
          <a:xfrm>
            <a:off x="1351836" y="4587729"/>
            <a:ext cx="3239259" cy="11695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2000" b="1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  <a:t>单机输入内容</a:t>
            </a:r>
            <a:br>
              <a:rPr lang="en-US" sz="2000" b="1" dirty="0">
                <a:solidFill>
                  <a:schemeClr val="accent4"/>
                </a:solidFill>
                <a:latin typeface="+mn-lt"/>
                <a:cs typeface="+mn-ea"/>
                <a:sym typeface="+mn-lt"/>
              </a:rPr>
            </a:br>
            <a:br>
              <a:rPr lang="en-US" sz="2000" b="1" dirty="0">
                <a:solidFill>
                  <a:schemeClr val="accent4"/>
                </a:solidFill>
                <a:latin typeface="+mn-lt"/>
                <a:cs typeface="+mn-ea"/>
                <a:sym typeface="+mn-lt"/>
              </a:rPr>
            </a:b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单击输入你需要的内容，单击输入你需要的内容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0" name="Inhaltsplatzhalter 4"/>
          <p:cNvSpPr txBox="1"/>
          <p:nvPr/>
        </p:nvSpPr>
        <p:spPr>
          <a:xfrm>
            <a:off x="8137663" y="1420198"/>
            <a:ext cx="3239259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2000" b="1" dirty="0">
                <a:solidFill>
                  <a:schemeClr val="accent3"/>
                </a:solidFill>
                <a:latin typeface="+mn-lt"/>
                <a:cs typeface="+mn-ea"/>
                <a:sym typeface="+mn-lt"/>
              </a:rPr>
              <a:t>单机输入内容</a:t>
            </a:r>
            <a:br>
              <a:rPr lang="en-US" sz="2000" b="1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</a:br>
            <a:br>
              <a:rPr lang="en-US" sz="1400" b="1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</a:b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单击输入你需要的内容，单击输入你需要的内容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1" name="Inhaltsplatzhalter 4"/>
          <p:cNvSpPr txBox="1"/>
          <p:nvPr/>
        </p:nvSpPr>
        <p:spPr>
          <a:xfrm>
            <a:off x="7599532" y="4587729"/>
            <a:ext cx="3239259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2000" b="1" dirty="0">
                <a:solidFill>
                  <a:schemeClr val="accent4"/>
                </a:solidFill>
                <a:latin typeface="+mn-lt"/>
                <a:cs typeface="+mn-ea"/>
                <a:sym typeface="+mn-lt"/>
              </a:rPr>
              <a:t>单机输入内容</a:t>
            </a:r>
            <a:br>
              <a:rPr lang="en-US" sz="1400" b="1" dirty="0">
                <a:solidFill>
                  <a:schemeClr val="accent3"/>
                </a:solidFill>
                <a:latin typeface="+mn-lt"/>
                <a:cs typeface="+mn-ea"/>
                <a:sym typeface="+mn-lt"/>
              </a:rPr>
            </a:br>
            <a:br>
              <a:rPr lang="en-US" sz="1400" b="1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</a:b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单击输入你需要的内容，单击输入你需要的内容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743928" y="1681590"/>
            <a:ext cx="672742" cy="753035"/>
            <a:chOff x="3471863" y="1916113"/>
            <a:chExt cx="492125" cy="550863"/>
          </a:xfrm>
          <a:solidFill>
            <a:schemeClr val="bg1"/>
          </a:solidFill>
        </p:grpSpPr>
        <p:sp>
          <p:nvSpPr>
            <p:cNvPr id="23" name="Freeform 70"/>
            <p:cNvSpPr>
              <a:spLocks noEditPoints="1"/>
            </p:cNvSpPr>
            <p:nvPr/>
          </p:nvSpPr>
          <p:spPr bwMode="auto">
            <a:xfrm>
              <a:off x="3633788" y="1916113"/>
              <a:ext cx="330200" cy="330200"/>
            </a:xfrm>
            <a:custGeom>
              <a:avLst/>
              <a:gdLst>
                <a:gd name="T0" fmla="*/ 958 w 2077"/>
                <a:gd name="T1" fmla="*/ 277 h 2076"/>
                <a:gd name="T2" fmla="*/ 796 w 2077"/>
                <a:gd name="T3" fmla="*/ 377 h 2076"/>
                <a:gd name="T4" fmla="*/ 576 w 2077"/>
                <a:gd name="T5" fmla="*/ 455 h 2076"/>
                <a:gd name="T6" fmla="*/ 456 w 2077"/>
                <a:gd name="T7" fmla="*/ 350 h 2076"/>
                <a:gd name="T8" fmla="*/ 457 w 2077"/>
                <a:gd name="T9" fmla="*/ 573 h 2076"/>
                <a:gd name="T10" fmla="*/ 379 w 2077"/>
                <a:gd name="T11" fmla="*/ 793 h 2076"/>
                <a:gd name="T12" fmla="*/ 281 w 2077"/>
                <a:gd name="T13" fmla="*/ 955 h 2076"/>
                <a:gd name="T14" fmla="*/ 142 w 2077"/>
                <a:gd name="T15" fmla="*/ 1105 h 2076"/>
                <a:gd name="T16" fmla="*/ 300 w 2077"/>
                <a:gd name="T17" fmla="*/ 1120 h 2076"/>
                <a:gd name="T18" fmla="*/ 400 w 2077"/>
                <a:gd name="T19" fmla="*/ 1331 h 2076"/>
                <a:gd name="T20" fmla="*/ 446 w 2077"/>
                <a:gd name="T21" fmla="*/ 1515 h 2076"/>
                <a:gd name="T22" fmla="*/ 459 w 2077"/>
                <a:gd name="T23" fmla="*/ 1723 h 2076"/>
                <a:gd name="T24" fmla="*/ 591 w 2077"/>
                <a:gd name="T25" fmla="*/ 1612 h 2076"/>
                <a:gd name="T26" fmla="*/ 846 w 2077"/>
                <a:gd name="T27" fmla="*/ 1714 h 2076"/>
                <a:gd name="T28" fmla="*/ 957 w 2077"/>
                <a:gd name="T29" fmla="*/ 1922 h 2076"/>
                <a:gd name="T30" fmla="*/ 1111 w 2077"/>
                <a:gd name="T31" fmla="*/ 1934 h 2076"/>
                <a:gd name="T32" fmla="*/ 1130 w 2077"/>
                <a:gd name="T33" fmla="*/ 1759 h 2076"/>
                <a:gd name="T34" fmla="*/ 1382 w 2077"/>
                <a:gd name="T35" fmla="*/ 1650 h 2076"/>
                <a:gd name="T36" fmla="*/ 1608 w 2077"/>
                <a:gd name="T37" fmla="*/ 1720 h 2076"/>
                <a:gd name="T38" fmla="*/ 1723 w 2077"/>
                <a:gd name="T39" fmla="*/ 1623 h 2076"/>
                <a:gd name="T40" fmla="*/ 1613 w 2077"/>
                <a:gd name="T41" fmla="*/ 1464 h 2076"/>
                <a:gd name="T42" fmla="*/ 1730 w 2077"/>
                <a:gd name="T43" fmla="*/ 1175 h 2076"/>
                <a:gd name="T44" fmla="*/ 1929 w 2077"/>
                <a:gd name="T45" fmla="*/ 1118 h 2076"/>
                <a:gd name="T46" fmla="*/ 1934 w 2077"/>
                <a:gd name="T47" fmla="*/ 962 h 2076"/>
                <a:gd name="T48" fmla="*/ 1747 w 2077"/>
                <a:gd name="T49" fmla="*/ 934 h 2076"/>
                <a:gd name="T50" fmla="*/ 1624 w 2077"/>
                <a:gd name="T51" fmla="*/ 648 h 2076"/>
                <a:gd name="T52" fmla="*/ 1728 w 2077"/>
                <a:gd name="T53" fmla="*/ 463 h 2076"/>
                <a:gd name="T54" fmla="*/ 1616 w 2077"/>
                <a:gd name="T55" fmla="*/ 350 h 2076"/>
                <a:gd name="T56" fmla="*/ 1449 w 2077"/>
                <a:gd name="T57" fmla="*/ 461 h 2076"/>
                <a:gd name="T58" fmla="*/ 1159 w 2077"/>
                <a:gd name="T59" fmla="*/ 341 h 2076"/>
                <a:gd name="T60" fmla="*/ 1119 w 2077"/>
                <a:gd name="T61" fmla="*/ 145 h 2076"/>
                <a:gd name="T62" fmla="*/ 1139 w 2077"/>
                <a:gd name="T63" fmla="*/ 3 h 2076"/>
                <a:gd name="T64" fmla="*/ 1260 w 2077"/>
                <a:gd name="T65" fmla="*/ 152 h 2076"/>
                <a:gd name="T66" fmla="*/ 1547 w 2077"/>
                <a:gd name="T67" fmla="*/ 227 h 2076"/>
                <a:gd name="T68" fmla="*/ 1705 w 2077"/>
                <a:gd name="T69" fmla="*/ 239 h 2076"/>
                <a:gd name="T70" fmla="*/ 1866 w 2077"/>
                <a:gd name="T71" fmla="*/ 474 h 2076"/>
                <a:gd name="T72" fmla="*/ 1819 w 2077"/>
                <a:gd name="T73" fmla="*/ 714 h 2076"/>
                <a:gd name="T74" fmla="*/ 2032 w 2077"/>
                <a:gd name="T75" fmla="*/ 861 h 2076"/>
                <a:gd name="T76" fmla="*/ 2065 w 2077"/>
                <a:gd name="T77" fmla="*/ 1165 h 2076"/>
                <a:gd name="T78" fmla="*/ 1925 w 2077"/>
                <a:gd name="T79" fmla="*/ 1259 h 2076"/>
                <a:gd name="T80" fmla="*/ 1852 w 2077"/>
                <a:gd name="T81" fmla="*/ 1551 h 2076"/>
                <a:gd name="T82" fmla="*/ 1821 w 2077"/>
                <a:gd name="T83" fmla="*/ 1722 h 2076"/>
                <a:gd name="T84" fmla="*/ 1592 w 2077"/>
                <a:gd name="T85" fmla="*/ 1863 h 2076"/>
                <a:gd name="T86" fmla="*/ 1361 w 2077"/>
                <a:gd name="T87" fmla="*/ 1818 h 2076"/>
                <a:gd name="T88" fmla="*/ 1216 w 2077"/>
                <a:gd name="T89" fmla="*/ 2031 h 2076"/>
                <a:gd name="T90" fmla="*/ 910 w 2077"/>
                <a:gd name="T91" fmla="*/ 2064 h 2076"/>
                <a:gd name="T92" fmla="*/ 817 w 2077"/>
                <a:gd name="T93" fmla="*/ 1852 h 2076"/>
                <a:gd name="T94" fmla="*/ 508 w 2077"/>
                <a:gd name="T95" fmla="*/ 1857 h 2076"/>
                <a:gd name="T96" fmla="*/ 354 w 2077"/>
                <a:gd name="T97" fmla="*/ 1820 h 2076"/>
                <a:gd name="T98" fmla="*/ 216 w 2077"/>
                <a:gd name="T99" fmla="*/ 1577 h 2076"/>
                <a:gd name="T100" fmla="*/ 240 w 2077"/>
                <a:gd name="T101" fmla="*/ 1311 h 2076"/>
                <a:gd name="T102" fmla="*/ 26 w 2077"/>
                <a:gd name="T103" fmla="*/ 1192 h 2076"/>
                <a:gd name="T104" fmla="*/ 26 w 2077"/>
                <a:gd name="T105" fmla="*/ 884 h 2076"/>
                <a:gd name="T106" fmla="*/ 246 w 2077"/>
                <a:gd name="T107" fmla="*/ 748 h 2076"/>
                <a:gd name="T108" fmla="*/ 211 w 2077"/>
                <a:gd name="T109" fmla="*/ 474 h 2076"/>
                <a:gd name="T110" fmla="*/ 372 w 2077"/>
                <a:gd name="T111" fmla="*/ 239 h 2076"/>
                <a:gd name="T112" fmla="*/ 530 w 2077"/>
                <a:gd name="T113" fmla="*/ 227 h 2076"/>
                <a:gd name="T114" fmla="*/ 817 w 2077"/>
                <a:gd name="T115" fmla="*/ 224 h 2076"/>
                <a:gd name="T116" fmla="*/ 910 w 2077"/>
                <a:gd name="T117" fmla="*/ 12 h 2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77" h="2076">
                  <a:moveTo>
                    <a:pt x="971" y="140"/>
                  </a:moveTo>
                  <a:lnTo>
                    <a:pt x="967" y="140"/>
                  </a:lnTo>
                  <a:lnTo>
                    <a:pt x="964" y="142"/>
                  </a:lnTo>
                  <a:lnTo>
                    <a:pt x="961" y="145"/>
                  </a:lnTo>
                  <a:lnTo>
                    <a:pt x="959" y="149"/>
                  </a:lnTo>
                  <a:lnTo>
                    <a:pt x="958" y="152"/>
                  </a:lnTo>
                  <a:lnTo>
                    <a:pt x="958" y="277"/>
                  </a:lnTo>
                  <a:lnTo>
                    <a:pt x="956" y="296"/>
                  </a:lnTo>
                  <a:lnTo>
                    <a:pt x="948" y="314"/>
                  </a:lnTo>
                  <a:lnTo>
                    <a:pt x="936" y="329"/>
                  </a:lnTo>
                  <a:lnTo>
                    <a:pt x="920" y="340"/>
                  </a:lnTo>
                  <a:lnTo>
                    <a:pt x="902" y="346"/>
                  </a:lnTo>
                  <a:lnTo>
                    <a:pt x="849" y="360"/>
                  </a:lnTo>
                  <a:lnTo>
                    <a:pt x="796" y="377"/>
                  </a:lnTo>
                  <a:lnTo>
                    <a:pt x="745" y="397"/>
                  </a:lnTo>
                  <a:lnTo>
                    <a:pt x="697" y="422"/>
                  </a:lnTo>
                  <a:lnTo>
                    <a:pt x="649" y="451"/>
                  </a:lnTo>
                  <a:lnTo>
                    <a:pt x="631" y="460"/>
                  </a:lnTo>
                  <a:lnTo>
                    <a:pt x="612" y="463"/>
                  </a:lnTo>
                  <a:lnTo>
                    <a:pt x="594" y="461"/>
                  </a:lnTo>
                  <a:lnTo>
                    <a:pt x="576" y="455"/>
                  </a:lnTo>
                  <a:lnTo>
                    <a:pt x="561" y="443"/>
                  </a:lnTo>
                  <a:lnTo>
                    <a:pt x="471" y="352"/>
                  </a:lnTo>
                  <a:lnTo>
                    <a:pt x="468" y="350"/>
                  </a:lnTo>
                  <a:lnTo>
                    <a:pt x="465" y="349"/>
                  </a:lnTo>
                  <a:lnTo>
                    <a:pt x="462" y="349"/>
                  </a:lnTo>
                  <a:lnTo>
                    <a:pt x="459" y="349"/>
                  </a:lnTo>
                  <a:lnTo>
                    <a:pt x="456" y="350"/>
                  </a:lnTo>
                  <a:lnTo>
                    <a:pt x="453" y="352"/>
                  </a:lnTo>
                  <a:lnTo>
                    <a:pt x="356" y="450"/>
                  </a:lnTo>
                  <a:lnTo>
                    <a:pt x="353" y="456"/>
                  </a:lnTo>
                  <a:lnTo>
                    <a:pt x="353" y="462"/>
                  </a:lnTo>
                  <a:lnTo>
                    <a:pt x="356" y="467"/>
                  </a:lnTo>
                  <a:lnTo>
                    <a:pt x="446" y="557"/>
                  </a:lnTo>
                  <a:lnTo>
                    <a:pt x="457" y="573"/>
                  </a:lnTo>
                  <a:lnTo>
                    <a:pt x="465" y="591"/>
                  </a:lnTo>
                  <a:lnTo>
                    <a:pt x="466" y="610"/>
                  </a:lnTo>
                  <a:lnTo>
                    <a:pt x="462" y="629"/>
                  </a:lnTo>
                  <a:lnTo>
                    <a:pt x="454" y="645"/>
                  </a:lnTo>
                  <a:lnTo>
                    <a:pt x="425" y="693"/>
                  </a:lnTo>
                  <a:lnTo>
                    <a:pt x="400" y="742"/>
                  </a:lnTo>
                  <a:lnTo>
                    <a:pt x="379" y="793"/>
                  </a:lnTo>
                  <a:lnTo>
                    <a:pt x="362" y="845"/>
                  </a:lnTo>
                  <a:lnTo>
                    <a:pt x="350" y="899"/>
                  </a:lnTo>
                  <a:lnTo>
                    <a:pt x="343" y="918"/>
                  </a:lnTo>
                  <a:lnTo>
                    <a:pt x="332" y="933"/>
                  </a:lnTo>
                  <a:lnTo>
                    <a:pt x="317" y="945"/>
                  </a:lnTo>
                  <a:lnTo>
                    <a:pt x="300" y="952"/>
                  </a:lnTo>
                  <a:lnTo>
                    <a:pt x="281" y="955"/>
                  </a:lnTo>
                  <a:lnTo>
                    <a:pt x="153" y="955"/>
                  </a:lnTo>
                  <a:lnTo>
                    <a:pt x="150" y="955"/>
                  </a:lnTo>
                  <a:lnTo>
                    <a:pt x="147" y="958"/>
                  </a:lnTo>
                  <a:lnTo>
                    <a:pt x="144" y="961"/>
                  </a:lnTo>
                  <a:lnTo>
                    <a:pt x="143" y="964"/>
                  </a:lnTo>
                  <a:lnTo>
                    <a:pt x="142" y="967"/>
                  </a:lnTo>
                  <a:lnTo>
                    <a:pt x="142" y="1105"/>
                  </a:lnTo>
                  <a:lnTo>
                    <a:pt x="143" y="1109"/>
                  </a:lnTo>
                  <a:lnTo>
                    <a:pt x="144" y="1113"/>
                  </a:lnTo>
                  <a:lnTo>
                    <a:pt x="147" y="1115"/>
                  </a:lnTo>
                  <a:lnTo>
                    <a:pt x="150" y="1117"/>
                  </a:lnTo>
                  <a:lnTo>
                    <a:pt x="153" y="1118"/>
                  </a:lnTo>
                  <a:lnTo>
                    <a:pt x="281" y="1118"/>
                  </a:lnTo>
                  <a:lnTo>
                    <a:pt x="300" y="1120"/>
                  </a:lnTo>
                  <a:lnTo>
                    <a:pt x="317" y="1128"/>
                  </a:lnTo>
                  <a:lnTo>
                    <a:pt x="332" y="1140"/>
                  </a:lnTo>
                  <a:lnTo>
                    <a:pt x="343" y="1156"/>
                  </a:lnTo>
                  <a:lnTo>
                    <a:pt x="350" y="1174"/>
                  </a:lnTo>
                  <a:lnTo>
                    <a:pt x="362" y="1228"/>
                  </a:lnTo>
                  <a:lnTo>
                    <a:pt x="379" y="1280"/>
                  </a:lnTo>
                  <a:lnTo>
                    <a:pt x="400" y="1331"/>
                  </a:lnTo>
                  <a:lnTo>
                    <a:pt x="425" y="1379"/>
                  </a:lnTo>
                  <a:lnTo>
                    <a:pt x="454" y="1427"/>
                  </a:lnTo>
                  <a:lnTo>
                    <a:pt x="462" y="1445"/>
                  </a:lnTo>
                  <a:lnTo>
                    <a:pt x="467" y="1464"/>
                  </a:lnTo>
                  <a:lnTo>
                    <a:pt x="465" y="1483"/>
                  </a:lnTo>
                  <a:lnTo>
                    <a:pt x="457" y="1500"/>
                  </a:lnTo>
                  <a:lnTo>
                    <a:pt x="446" y="1515"/>
                  </a:lnTo>
                  <a:lnTo>
                    <a:pt x="356" y="1606"/>
                  </a:lnTo>
                  <a:lnTo>
                    <a:pt x="353" y="1611"/>
                  </a:lnTo>
                  <a:lnTo>
                    <a:pt x="353" y="1617"/>
                  </a:lnTo>
                  <a:lnTo>
                    <a:pt x="356" y="1623"/>
                  </a:lnTo>
                  <a:lnTo>
                    <a:pt x="453" y="1720"/>
                  </a:lnTo>
                  <a:lnTo>
                    <a:pt x="456" y="1722"/>
                  </a:lnTo>
                  <a:lnTo>
                    <a:pt x="459" y="1723"/>
                  </a:lnTo>
                  <a:lnTo>
                    <a:pt x="462" y="1724"/>
                  </a:lnTo>
                  <a:lnTo>
                    <a:pt x="465" y="1723"/>
                  </a:lnTo>
                  <a:lnTo>
                    <a:pt x="468" y="1722"/>
                  </a:lnTo>
                  <a:lnTo>
                    <a:pt x="471" y="1720"/>
                  </a:lnTo>
                  <a:lnTo>
                    <a:pt x="559" y="1630"/>
                  </a:lnTo>
                  <a:lnTo>
                    <a:pt x="574" y="1619"/>
                  </a:lnTo>
                  <a:lnTo>
                    <a:pt x="591" y="1612"/>
                  </a:lnTo>
                  <a:lnTo>
                    <a:pt x="609" y="1610"/>
                  </a:lnTo>
                  <a:lnTo>
                    <a:pt x="629" y="1614"/>
                  </a:lnTo>
                  <a:lnTo>
                    <a:pt x="648" y="1622"/>
                  </a:lnTo>
                  <a:lnTo>
                    <a:pt x="695" y="1651"/>
                  </a:lnTo>
                  <a:lnTo>
                    <a:pt x="744" y="1676"/>
                  </a:lnTo>
                  <a:lnTo>
                    <a:pt x="795" y="1697"/>
                  </a:lnTo>
                  <a:lnTo>
                    <a:pt x="846" y="1714"/>
                  </a:lnTo>
                  <a:lnTo>
                    <a:pt x="900" y="1726"/>
                  </a:lnTo>
                  <a:lnTo>
                    <a:pt x="919" y="1733"/>
                  </a:lnTo>
                  <a:lnTo>
                    <a:pt x="935" y="1744"/>
                  </a:lnTo>
                  <a:lnTo>
                    <a:pt x="947" y="1759"/>
                  </a:lnTo>
                  <a:lnTo>
                    <a:pt x="955" y="1776"/>
                  </a:lnTo>
                  <a:lnTo>
                    <a:pt x="957" y="1796"/>
                  </a:lnTo>
                  <a:lnTo>
                    <a:pt x="957" y="1922"/>
                  </a:lnTo>
                  <a:lnTo>
                    <a:pt x="958" y="1926"/>
                  </a:lnTo>
                  <a:lnTo>
                    <a:pt x="959" y="1929"/>
                  </a:lnTo>
                  <a:lnTo>
                    <a:pt x="963" y="1932"/>
                  </a:lnTo>
                  <a:lnTo>
                    <a:pt x="966" y="1934"/>
                  </a:lnTo>
                  <a:lnTo>
                    <a:pt x="970" y="1934"/>
                  </a:lnTo>
                  <a:lnTo>
                    <a:pt x="1108" y="1934"/>
                  </a:lnTo>
                  <a:lnTo>
                    <a:pt x="1111" y="1934"/>
                  </a:lnTo>
                  <a:lnTo>
                    <a:pt x="1114" y="1932"/>
                  </a:lnTo>
                  <a:lnTo>
                    <a:pt x="1118" y="1929"/>
                  </a:lnTo>
                  <a:lnTo>
                    <a:pt x="1119" y="1926"/>
                  </a:lnTo>
                  <a:lnTo>
                    <a:pt x="1120" y="1922"/>
                  </a:lnTo>
                  <a:lnTo>
                    <a:pt x="1120" y="1796"/>
                  </a:lnTo>
                  <a:lnTo>
                    <a:pt x="1123" y="1776"/>
                  </a:lnTo>
                  <a:lnTo>
                    <a:pt x="1130" y="1759"/>
                  </a:lnTo>
                  <a:lnTo>
                    <a:pt x="1142" y="1744"/>
                  </a:lnTo>
                  <a:lnTo>
                    <a:pt x="1158" y="1733"/>
                  </a:lnTo>
                  <a:lnTo>
                    <a:pt x="1177" y="1726"/>
                  </a:lnTo>
                  <a:lnTo>
                    <a:pt x="1231" y="1714"/>
                  </a:lnTo>
                  <a:lnTo>
                    <a:pt x="1282" y="1697"/>
                  </a:lnTo>
                  <a:lnTo>
                    <a:pt x="1333" y="1676"/>
                  </a:lnTo>
                  <a:lnTo>
                    <a:pt x="1382" y="1650"/>
                  </a:lnTo>
                  <a:lnTo>
                    <a:pt x="1430" y="1622"/>
                  </a:lnTo>
                  <a:lnTo>
                    <a:pt x="1447" y="1614"/>
                  </a:lnTo>
                  <a:lnTo>
                    <a:pt x="1466" y="1610"/>
                  </a:lnTo>
                  <a:lnTo>
                    <a:pt x="1485" y="1611"/>
                  </a:lnTo>
                  <a:lnTo>
                    <a:pt x="1503" y="1619"/>
                  </a:lnTo>
                  <a:lnTo>
                    <a:pt x="1518" y="1630"/>
                  </a:lnTo>
                  <a:lnTo>
                    <a:pt x="1608" y="1720"/>
                  </a:lnTo>
                  <a:lnTo>
                    <a:pt x="1611" y="1722"/>
                  </a:lnTo>
                  <a:lnTo>
                    <a:pt x="1614" y="1723"/>
                  </a:lnTo>
                  <a:lnTo>
                    <a:pt x="1617" y="1724"/>
                  </a:lnTo>
                  <a:lnTo>
                    <a:pt x="1619" y="1723"/>
                  </a:lnTo>
                  <a:lnTo>
                    <a:pt x="1622" y="1722"/>
                  </a:lnTo>
                  <a:lnTo>
                    <a:pt x="1625" y="1720"/>
                  </a:lnTo>
                  <a:lnTo>
                    <a:pt x="1723" y="1623"/>
                  </a:lnTo>
                  <a:lnTo>
                    <a:pt x="1726" y="1618"/>
                  </a:lnTo>
                  <a:lnTo>
                    <a:pt x="1726" y="1611"/>
                  </a:lnTo>
                  <a:lnTo>
                    <a:pt x="1723" y="1606"/>
                  </a:lnTo>
                  <a:lnTo>
                    <a:pt x="1633" y="1516"/>
                  </a:lnTo>
                  <a:lnTo>
                    <a:pt x="1621" y="1501"/>
                  </a:lnTo>
                  <a:lnTo>
                    <a:pt x="1615" y="1483"/>
                  </a:lnTo>
                  <a:lnTo>
                    <a:pt x="1613" y="1464"/>
                  </a:lnTo>
                  <a:lnTo>
                    <a:pt x="1616" y="1446"/>
                  </a:lnTo>
                  <a:lnTo>
                    <a:pt x="1624" y="1428"/>
                  </a:lnTo>
                  <a:lnTo>
                    <a:pt x="1654" y="1380"/>
                  </a:lnTo>
                  <a:lnTo>
                    <a:pt x="1679" y="1332"/>
                  </a:lnTo>
                  <a:lnTo>
                    <a:pt x="1700" y="1281"/>
                  </a:lnTo>
                  <a:lnTo>
                    <a:pt x="1717" y="1229"/>
                  </a:lnTo>
                  <a:lnTo>
                    <a:pt x="1730" y="1175"/>
                  </a:lnTo>
                  <a:lnTo>
                    <a:pt x="1736" y="1156"/>
                  </a:lnTo>
                  <a:lnTo>
                    <a:pt x="1747" y="1141"/>
                  </a:lnTo>
                  <a:lnTo>
                    <a:pt x="1761" y="1128"/>
                  </a:lnTo>
                  <a:lnTo>
                    <a:pt x="1779" y="1121"/>
                  </a:lnTo>
                  <a:lnTo>
                    <a:pt x="1798" y="1119"/>
                  </a:lnTo>
                  <a:lnTo>
                    <a:pt x="1925" y="1119"/>
                  </a:lnTo>
                  <a:lnTo>
                    <a:pt x="1929" y="1118"/>
                  </a:lnTo>
                  <a:lnTo>
                    <a:pt x="1932" y="1117"/>
                  </a:lnTo>
                  <a:lnTo>
                    <a:pt x="1934" y="1114"/>
                  </a:lnTo>
                  <a:lnTo>
                    <a:pt x="1936" y="1110"/>
                  </a:lnTo>
                  <a:lnTo>
                    <a:pt x="1936" y="1107"/>
                  </a:lnTo>
                  <a:lnTo>
                    <a:pt x="1936" y="969"/>
                  </a:lnTo>
                  <a:lnTo>
                    <a:pt x="1936" y="965"/>
                  </a:lnTo>
                  <a:lnTo>
                    <a:pt x="1934" y="962"/>
                  </a:lnTo>
                  <a:lnTo>
                    <a:pt x="1932" y="959"/>
                  </a:lnTo>
                  <a:lnTo>
                    <a:pt x="1929" y="958"/>
                  </a:lnTo>
                  <a:lnTo>
                    <a:pt x="1925" y="957"/>
                  </a:lnTo>
                  <a:lnTo>
                    <a:pt x="1798" y="957"/>
                  </a:lnTo>
                  <a:lnTo>
                    <a:pt x="1779" y="954"/>
                  </a:lnTo>
                  <a:lnTo>
                    <a:pt x="1761" y="946"/>
                  </a:lnTo>
                  <a:lnTo>
                    <a:pt x="1747" y="934"/>
                  </a:lnTo>
                  <a:lnTo>
                    <a:pt x="1736" y="919"/>
                  </a:lnTo>
                  <a:lnTo>
                    <a:pt x="1730" y="900"/>
                  </a:lnTo>
                  <a:lnTo>
                    <a:pt x="1716" y="847"/>
                  </a:lnTo>
                  <a:lnTo>
                    <a:pt x="1699" y="794"/>
                  </a:lnTo>
                  <a:lnTo>
                    <a:pt x="1678" y="744"/>
                  </a:lnTo>
                  <a:lnTo>
                    <a:pt x="1654" y="694"/>
                  </a:lnTo>
                  <a:lnTo>
                    <a:pt x="1624" y="648"/>
                  </a:lnTo>
                  <a:lnTo>
                    <a:pt x="1616" y="630"/>
                  </a:lnTo>
                  <a:lnTo>
                    <a:pt x="1613" y="611"/>
                  </a:lnTo>
                  <a:lnTo>
                    <a:pt x="1615" y="592"/>
                  </a:lnTo>
                  <a:lnTo>
                    <a:pt x="1621" y="574"/>
                  </a:lnTo>
                  <a:lnTo>
                    <a:pt x="1633" y="559"/>
                  </a:lnTo>
                  <a:lnTo>
                    <a:pt x="1724" y="468"/>
                  </a:lnTo>
                  <a:lnTo>
                    <a:pt x="1728" y="463"/>
                  </a:lnTo>
                  <a:lnTo>
                    <a:pt x="1728" y="457"/>
                  </a:lnTo>
                  <a:lnTo>
                    <a:pt x="1724" y="451"/>
                  </a:lnTo>
                  <a:lnTo>
                    <a:pt x="1626" y="354"/>
                  </a:lnTo>
                  <a:lnTo>
                    <a:pt x="1623" y="351"/>
                  </a:lnTo>
                  <a:lnTo>
                    <a:pt x="1621" y="350"/>
                  </a:lnTo>
                  <a:lnTo>
                    <a:pt x="1618" y="350"/>
                  </a:lnTo>
                  <a:lnTo>
                    <a:pt x="1616" y="350"/>
                  </a:lnTo>
                  <a:lnTo>
                    <a:pt x="1613" y="351"/>
                  </a:lnTo>
                  <a:lnTo>
                    <a:pt x="1609" y="354"/>
                  </a:lnTo>
                  <a:lnTo>
                    <a:pt x="1520" y="444"/>
                  </a:lnTo>
                  <a:lnTo>
                    <a:pt x="1504" y="456"/>
                  </a:lnTo>
                  <a:lnTo>
                    <a:pt x="1486" y="462"/>
                  </a:lnTo>
                  <a:lnTo>
                    <a:pt x="1467" y="464"/>
                  </a:lnTo>
                  <a:lnTo>
                    <a:pt x="1449" y="461"/>
                  </a:lnTo>
                  <a:lnTo>
                    <a:pt x="1431" y="452"/>
                  </a:lnTo>
                  <a:lnTo>
                    <a:pt x="1384" y="423"/>
                  </a:lnTo>
                  <a:lnTo>
                    <a:pt x="1335" y="399"/>
                  </a:lnTo>
                  <a:lnTo>
                    <a:pt x="1284" y="378"/>
                  </a:lnTo>
                  <a:lnTo>
                    <a:pt x="1232" y="361"/>
                  </a:lnTo>
                  <a:lnTo>
                    <a:pt x="1178" y="348"/>
                  </a:lnTo>
                  <a:lnTo>
                    <a:pt x="1159" y="341"/>
                  </a:lnTo>
                  <a:lnTo>
                    <a:pt x="1143" y="330"/>
                  </a:lnTo>
                  <a:lnTo>
                    <a:pt x="1131" y="315"/>
                  </a:lnTo>
                  <a:lnTo>
                    <a:pt x="1124" y="298"/>
                  </a:lnTo>
                  <a:lnTo>
                    <a:pt x="1121" y="278"/>
                  </a:lnTo>
                  <a:lnTo>
                    <a:pt x="1121" y="152"/>
                  </a:lnTo>
                  <a:lnTo>
                    <a:pt x="1121" y="149"/>
                  </a:lnTo>
                  <a:lnTo>
                    <a:pt x="1119" y="145"/>
                  </a:lnTo>
                  <a:lnTo>
                    <a:pt x="1117" y="142"/>
                  </a:lnTo>
                  <a:lnTo>
                    <a:pt x="1112" y="140"/>
                  </a:lnTo>
                  <a:lnTo>
                    <a:pt x="1109" y="140"/>
                  </a:lnTo>
                  <a:lnTo>
                    <a:pt x="971" y="140"/>
                  </a:lnTo>
                  <a:close/>
                  <a:moveTo>
                    <a:pt x="970" y="0"/>
                  </a:moveTo>
                  <a:lnTo>
                    <a:pt x="1108" y="0"/>
                  </a:lnTo>
                  <a:lnTo>
                    <a:pt x="1139" y="3"/>
                  </a:lnTo>
                  <a:lnTo>
                    <a:pt x="1167" y="12"/>
                  </a:lnTo>
                  <a:lnTo>
                    <a:pt x="1193" y="25"/>
                  </a:lnTo>
                  <a:lnTo>
                    <a:pt x="1216" y="44"/>
                  </a:lnTo>
                  <a:lnTo>
                    <a:pt x="1234" y="66"/>
                  </a:lnTo>
                  <a:lnTo>
                    <a:pt x="1248" y="93"/>
                  </a:lnTo>
                  <a:lnTo>
                    <a:pt x="1257" y="121"/>
                  </a:lnTo>
                  <a:lnTo>
                    <a:pt x="1260" y="152"/>
                  </a:lnTo>
                  <a:lnTo>
                    <a:pt x="1260" y="223"/>
                  </a:lnTo>
                  <a:lnTo>
                    <a:pt x="1329" y="245"/>
                  </a:lnTo>
                  <a:lnTo>
                    <a:pt x="1394" y="272"/>
                  </a:lnTo>
                  <a:lnTo>
                    <a:pt x="1457" y="305"/>
                  </a:lnTo>
                  <a:lnTo>
                    <a:pt x="1508" y="255"/>
                  </a:lnTo>
                  <a:lnTo>
                    <a:pt x="1527" y="239"/>
                  </a:lnTo>
                  <a:lnTo>
                    <a:pt x="1547" y="227"/>
                  </a:lnTo>
                  <a:lnTo>
                    <a:pt x="1569" y="217"/>
                  </a:lnTo>
                  <a:lnTo>
                    <a:pt x="1592" y="212"/>
                  </a:lnTo>
                  <a:lnTo>
                    <a:pt x="1616" y="210"/>
                  </a:lnTo>
                  <a:lnTo>
                    <a:pt x="1640" y="212"/>
                  </a:lnTo>
                  <a:lnTo>
                    <a:pt x="1663" y="217"/>
                  </a:lnTo>
                  <a:lnTo>
                    <a:pt x="1684" y="227"/>
                  </a:lnTo>
                  <a:lnTo>
                    <a:pt x="1705" y="239"/>
                  </a:lnTo>
                  <a:lnTo>
                    <a:pt x="1723" y="255"/>
                  </a:lnTo>
                  <a:lnTo>
                    <a:pt x="1821" y="352"/>
                  </a:lnTo>
                  <a:lnTo>
                    <a:pt x="1839" y="373"/>
                  </a:lnTo>
                  <a:lnTo>
                    <a:pt x="1852" y="397"/>
                  </a:lnTo>
                  <a:lnTo>
                    <a:pt x="1862" y="422"/>
                  </a:lnTo>
                  <a:lnTo>
                    <a:pt x="1866" y="447"/>
                  </a:lnTo>
                  <a:lnTo>
                    <a:pt x="1866" y="474"/>
                  </a:lnTo>
                  <a:lnTo>
                    <a:pt x="1862" y="499"/>
                  </a:lnTo>
                  <a:lnTo>
                    <a:pt x="1852" y="523"/>
                  </a:lnTo>
                  <a:lnTo>
                    <a:pt x="1839" y="546"/>
                  </a:lnTo>
                  <a:lnTo>
                    <a:pt x="1821" y="567"/>
                  </a:lnTo>
                  <a:lnTo>
                    <a:pt x="1771" y="618"/>
                  </a:lnTo>
                  <a:lnTo>
                    <a:pt x="1796" y="665"/>
                  </a:lnTo>
                  <a:lnTo>
                    <a:pt x="1819" y="714"/>
                  </a:lnTo>
                  <a:lnTo>
                    <a:pt x="1837" y="765"/>
                  </a:lnTo>
                  <a:lnTo>
                    <a:pt x="1853" y="816"/>
                  </a:lnTo>
                  <a:lnTo>
                    <a:pt x="1925" y="816"/>
                  </a:lnTo>
                  <a:lnTo>
                    <a:pt x="1955" y="818"/>
                  </a:lnTo>
                  <a:lnTo>
                    <a:pt x="1984" y="828"/>
                  </a:lnTo>
                  <a:lnTo>
                    <a:pt x="2010" y="842"/>
                  </a:lnTo>
                  <a:lnTo>
                    <a:pt x="2032" y="861"/>
                  </a:lnTo>
                  <a:lnTo>
                    <a:pt x="2051" y="883"/>
                  </a:lnTo>
                  <a:lnTo>
                    <a:pt x="2065" y="909"/>
                  </a:lnTo>
                  <a:lnTo>
                    <a:pt x="2075" y="938"/>
                  </a:lnTo>
                  <a:lnTo>
                    <a:pt x="2077" y="968"/>
                  </a:lnTo>
                  <a:lnTo>
                    <a:pt x="2077" y="1106"/>
                  </a:lnTo>
                  <a:lnTo>
                    <a:pt x="2075" y="1137"/>
                  </a:lnTo>
                  <a:lnTo>
                    <a:pt x="2065" y="1165"/>
                  </a:lnTo>
                  <a:lnTo>
                    <a:pt x="2051" y="1192"/>
                  </a:lnTo>
                  <a:lnTo>
                    <a:pt x="2032" y="1214"/>
                  </a:lnTo>
                  <a:lnTo>
                    <a:pt x="2010" y="1233"/>
                  </a:lnTo>
                  <a:lnTo>
                    <a:pt x="1984" y="1247"/>
                  </a:lnTo>
                  <a:lnTo>
                    <a:pt x="1955" y="1255"/>
                  </a:lnTo>
                  <a:lnTo>
                    <a:pt x="1925" y="1258"/>
                  </a:lnTo>
                  <a:lnTo>
                    <a:pt x="1925" y="1259"/>
                  </a:lnTo>
                  <a:lnTo>
                    <a:pt x="1853" y="1259"/>
                  </a:lnTo>
                  <a:lnTo>
                    <a:pt x="1831" y="1328"/>
                  </a:lnTo>
                  <a:lnTo>
                    <a:pt x="1803" y="1393"/>
                  </a:lnTo>
                  <a:lnTo>
                    <a:pt x="1771" y="1456"/>
                  </a:lnTo>
                  <a:lnTo>
                    <a:pt x="1821" y="1507"/>
                  </a:lnTo>
                  <a:lnTo>
                    <a:pt x="1839" y="1528"/>
                  </a:lnTo>
                  <a:lnTo>
                    <a:pt x="1852" y="1551"/>
                  </a:lnTo>
                  <a:lnTo>
                    <a:pt x="1862" y="1577"/>
                  </a:lnTo>
                  <a:lnTo>
                    <a:pt x="1866" y="1602"/>
                  </a:lnTo>
                  <a:lnTo>
                    <a:pt x="1866" y="1628"/>
                  </a:lnTo>
                  <a:lnTo>
                    <a:pt x="1862" y="1654"/>
                  </a:lnTo>
                  <a:lnTo>
                    <a:pt x="1852" y="1678"/>
                  </a:lnTo>
                  <a:lnTo>
                    <a:pt x="1839" y="1701"/>
                  </a:lnTo>
                  <a:lnTo>
                    <a:pt x="1821" y="1722"/>
                  </a:lnTo>
                  <a:lnTo>
                    <a:pt x="1723" y="1820"/>
                  </a:lnTo>
                  <a:lnTo>
                    <a:pt x="1705" y="1836"/>
                  </a:lnTo>
                  <a:lnTo>
                    <a:pt x="1684" y="1849"/>
                  </a:lnTo>
                  <a:lnTo>
                    <a:pt x="1663" y="1857"/>
                  </a:lnTo>
                  <a:lnTo>
                    <a:pt x="1640" y="1863"/>
                  </a:lnTo>
                  <a:lnTo>
                    <a:pt x="1616" y="1864"/>
                  </a:lnTo>
                  <a:lnTo>
                    <a:pt x="1592" y="1863"/>
                  </a:lnTo>
                  <a:lnTo>
                    <a:pt x="1569" y="1857"/>
                  </a:lnTo>
                  <a:lnTo>
                    <a:pt x="1547" y="1849"/>
                  </a:lnTo>
                  <a:lnTo>
                    <a:pt x="1527" y="1836"/>
                  </a:lnTo>
                  <a:lnTo>
                    <a:pt x="1508" y="1820"/>
                  </a:lnTo>
                  <a:lnTo>
                    <a:pt x="1457" y="1770"/>
                  </a:lnTo>
                  <a:lnTo>
                    <a:pt x="1410" y="1796"/>
                  </a:lnTo>
                  <a:lnTo>
                    <a:pt x="1361" y="1818"/>
                  </a:lnTo>
                  <a:lnTo>
                    <a:pt x="1312" y="1837"/>
                  </a:lnTo>
                  <a:lnTo>
                    <a:pt x="1260" y="1852"/>
                  </a:lnTo>
                  <a:lnTo>
                    <a:pt x="1260" y="1924"/>
                  </a:lnTo>
                  <a:lnTo>
                    <a:pt x="1257" y="1954"/>
                  </a:lnTo>
                  <a:lnTo>
                    <a:pt x="1248" y="1983"/>
                  </a:lnTo>
                  <a:lnTo>
                    <a:pt x="1234" y="2009"/>
                  </a:lnTo>
                  <a:lnTo>
                    <a:pt x="1216" y="2031"/>
                  </a:lnTo>
                  <a:lnTo>
                    <a:pt x="1193" y="2050"/>
                  </a:lnTo>
                  <a:lnTo>
                    <a:pt x="1167" y="2064"/>
                  </a:lnTo>
                  <a:lnTo>
                    <a:pt x="1139" y="2073"/>
                  </a:lnTo>
                  <a:lnTo>
                    <a:pt x="1108" y="2076"/>
                  </a:lnTo>
                  <a:lnTo>
                    <a:pt x="970" y="2076"/>
                  </a:lnTo>
                  <a:lnTo>
                    <a:pt x="938" y="2073"/>
                  </a:lnTo>
                  <a:lnTo>
                    <a:pt x="910" y="2064"/>
                  </a:lnTo>
                  <a:lnTo>
                    <a:pt x="884" y="2050"/>
                  </a:lnTo>
                  <a:lnTo>
                    <a:pt x="861" y="2031"/>
                  </a:lnTo>
                  <a:lnTo>
                    <a:pt x="843" y="2009"/>
                  </a:lnTo>
                  <a:lnTo>
                    <a:pt x="829" y="1983"/>
                  </a:lnTo>
                  <a:lnTo>
                    <a:pt x="820" y="1954"/>
                  </a:lnTo>
                  <a:lnTo>
                    <a:pt x="817" y="1924"/>
                  </a:lnTo>
                  <a:lnTo>
                    <a:pt x="817" y="1852"/>
                  </a:lnTo>
                  <a:lnTo>
                    <a:pt x="748" y="1831"/>
                  </a:lnTo>
                  <a:lnTo>
                    <a:pt x="683" y="1802"/>
                  </a:lnTo>
                  <a:lnTo>
                    <a:pt x="620" y="1770"/>
                  </a:lnTo>
                  <a:lnTo>
                    <a:pt x="569" y="1820"/>
                  </a:lnTo>
                  <a:lnTo>
                    <a:pt x="550" y="1836"/>
                  </a:lnTo>
                  <a:lnTo>
                    <a:pt x="530" y="1849"/>
                  </a:lnTo>
                  <a:lnTo>
                    <a:pt x="508" y="1857"/>
                  </a:lnTo>
                  <a:lnTo>
                    <a:pt x="486" y="1863"/>
                  </a:lnTo>
                  <a:lnTo>
                    <a:pt x="461" y="1864"/>
                  </a:lnTo>
                  <a:lnTo>
                    <a:pt x="437" y="1863"/>
                  </a:lnTo>
                  <a:lnTo>
                    <a:pt x="414" y="1857"/>
                  </a:lnTo>
                  <a:lnTo>
                    <a:pt x="393" y="1849"/>
                  </a:lnTo>
                  <a:lnTo>
                    <a:pt x="372" y="1836"/>
                  </a:lnTo>
                  <a:lnTo>
                    <a:pt x="354" y="1820"/>
                  </a:lnTo>
                  <a:lnTo>
                    <a:pt x="256" y="1722"/>
                  </a:lnTo>
                  <a:lnTo>
                    <a:pt x="238" y="1701"/>
                  </a:lnTo>
                  <a:lnTo>
                    <a:pt x="225" y="1678"/>
                  </a:lnTo>
                  <a:lnTo>
                    <a:pt x="216" y="1654"/>
                  </a:lnTo>
                  <a:lnTo>
                    <a:pt x="211" y="1628"/>
                  </a:lnTo>
                  <a:lnTo>
                    <a:pt x="211" y="1602"/>
                  </a:lnTo>
                  <a:lnTo>
                    <a:pt x="216" y="1577"/>
                  </a:lnTo>
                  <a:lnTo>
                    <a:pt x="225" y="1551"/>
                  </a:lnTo>
                  <a:lnTo>
                    <a:pt x="238" y="1528"/>
                  </a:lnTo>
                  <a:lnTo>
                    <a:pt x="256" y="1507"/>
                  </a:lnTo>
                  <a:lnTo>
                    <a:pt x="306" y="1456"/>
                  </a:lnTo>
                  <a:lnTo>
                    <a:pt x="281" y="1410"/>
                  </a:lnTo>
                  <a:lnTo>
                    <a:pt x="259" y="1360"/>
                  </a:lnTo>
                  <a:lnTo>
                    <a:pt x="240" y="1311"/>
                  </a:lnTo>
                  <a:lnTo>
                    <a:pt x="224" y="1259"/>
                  </a:lnTo>
                  <a:lnTo>
                    <a:pt x="152" y="1259"/>
                  </a:lnTo>
                  <a:lnTo>
                    <a:pt x="122" y="1256"/>
                  </a:lnTo>
                  <a:lnTo>
                    <a:pt x="93" y="1248"/>
                  </a:lnTo>
                  <a:lnTo>
                    <a:pt x="67" y="1233"/>
                  </a:lnTo>
                  <a:lnTo>
                    <a:pt x="45" y="1215"/>
                  </a:lnTo>
                  <a:lnTo>
                    <a:pt x="26" y="1192"/>
                  </a:lnTo>
                  <a:lnTo>
                    <a:pt x="12" y="1166"/>
                  </a:lnTo>
                  <a:lnTo>
                    <a:pt x="3" y="1138"/>
                  </a:lnTo>
                  <a:lnTo>
                    <a:pt x="0" y="1107"/>
                  </a:lnTo>
                  <a:lnTo>
                    <a:pt x="0" y="969"/>
                  </a:lnTo>
                  <a:lnTo>
                    <a:pt x="3" y="938"/>
                  </a:lnTo>
                  <a:lnTo>
                    <a:pt x="12" y="909"/>
                  </a:lnTo>
                  <a:lnTo>
                    <a:pt x="26" y="884"/>
                  </a:lnTo>
                  <a:lnTo>
                    <a:pt x="45" y="861"/>
                  </a:lnTo>
                  <a:lnTo>
                    <a:pt x="67" y="843"/>
                  </a:lnTo>
                  <a:lnTo>
                    <a:pt x="93" y="829"/>
                  </a:lnTo>
                  <a:lnTo>
                    <a:pt x="122" y="819"/>
                  </a:lnTo>
                  <a:lnTo>
                    <a:pt x="152" y="816"/>
                  </a:lnTo>
                  <a:lnTo>
                    <a:pt x="224" y="816"/>
                  </a:lnTo>
                  <a:lnTo>
                    <a:pt x="246" y="748"/>
                  </a:lnTo>
                  <a:lnTo>
                    <a:pt x="274" y="682"/>
                  </a:lnTo>
                  <a:lnTo>
                    <a:pt x="306" y="619"/>
                  </a:lnTo>
                  <a:lnTo>
                    <a:pt x="256" y="568"/>
                  </a:lnTo>
                  <a:lnTo>
                    <a:pt x="238" y="547"/>
                  </a:lnTo>
                  <a:lnTo>
                    <a:pt x="225" y="524"/>
                  </a:lnTo>
                  <a:lnTo>
                    <a:pt x="216" y="500"/>
                  </a:lnTo>
                  <a:lnTo>
                    <a:pt x="211" y="474"/>
                  </a:lnTo>
                  <a:lnTo>
                    <a:pt x="211" y="448"/>
                  </a:lnTo>
                  <a:lnTo>
                    <a:pt x="216" y="422"/>
                  </a:lnTo>
                  <a:lnTo>
                    <a:pt x="225" y="398"/>
                  </a:lnTo>
                  <a:lnTo>
                    <a:pt x="238" y="374"/>
                  </a:lnTo>
                  <a:lnTo>
                    <a:pt x="256" y="353"/>
                  </a:lnTo>
                  <a:lnTo>
                    <a:pt x="354" y="255"/>
                  </a:lnTo>
                  <a:lnTo>
                    <a:pt x="372" y="239"/>
                  </a:lnTo>
                  <a:lnTo>
                    <a:pt x="393" y="227"/>
                  </a:lnTo>
                  <a:lnTo>
                    <a:pt x="414" y="218"/>
                  </a:lnTo>
                  <a:lnTo>
                    <a:pt x="437" y="213"/>
                  </a:lnTo>
                  <a:lnTo>
                    <a:pt x="461" y="211"/>
                  </a:lnTo>
                  <a:lnTo>
                    <a:pt x="486" y="213"/>
                  </a:lnTo>
                  <a:lnTo>
                    <a:pt x="508" y="218"/>
                  </a:lnTo>
                  <a:lnTo>
                    <a:pt x="530" y="227"/>
                  </a:lnTo>
                  <a:lnTo>
                    <a:pt x="550" y="239"/>
                  </a:lnTo>
                  <a:lnTo>
                    <a:pt x="569" y="255"/>
                  </a:lnTo>
                  <a:lnTo>
                    <a:pt x="620" y="306"/>
                  </a:lnTo>
                  <a:lnTo>
                    <a:pt x="667" y="281"/>
                  </a:lnTo>
                  <a:lnTo>
                    <a:pt x="716" y="258"/>
                  </a:lnTo>
                  <a:lnTo>
                    <a:pt x="765" y="239"/>
                  </a:lnTo>
                  <a:lnTo>
                    <a:pt x="817" y="224"/>
                  </a:lnTo>
                  <a:lnTo>
                    <a:pt x="817" y="152"/>
                  </a:lnTo>
                  <a:lnTo>
                    <a:pt x="820" y="121"/>
                  </a:lnTo>
                  <a:lnTo>
                    <a:pt x="829" y="93"/>
                  </a:lnTo>
                  <a:lnTo>
                    <a:pt x="843" y="66"/>
                  </a:lnTo>
                  <a:lnTo>
                    <a:pt x="861" y="44"/>
                  </a:lnTo>
                  <a:lnTo>
                    <a:pt x="884" y="25"/>
                  </a:lnTo>
                  <a:lnTo>
                    <a:pt x="910" y="12"/>
                  </a:lnTo>
                  <a:lnTo>
                    <a:pt x="938" y="3"/>
                  </a:lnTo>
                  <a:lnTo>
                    <a:pt x="9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4" name="Freeform 71"/>
            <p:cNvSpPr>
              <a:spLocks noEditPoints="1"/>
            </p:cNvSpPr>
            <p:nvPr/>
          </p:nvSpPr>
          <p:spPr bwMode="auto">
            <a:xfrm>
              <a:off x="3729038" y="2011363"/>
              <a:ext cx="139700" cy="139700"/>
            </a:xfrm>
            <a:custGeom>
              <a:avLst/>
              <a:gdLst>
                <a:gd name="T0" fmla="*/ 398 w 886"/>
                <a:gd name="T1" fmla="*/ 143 h 884"/>
                <a:gd name="T2" fmla="*/ 316 w 886"/>
                <a:gd name="T3" fmla="*/ 169 h 884"/>
                <a:gd name="T4" fmla="*/ 245 w 886"/>
                <a:gd name="T5" fmla="*/ 214 h 884"/>
                <a:gd name="T6" fmla="*/ 189 w 886"/>
                <a:gd name="T7" fmla="*/ 277 h 884"/>
                <a:gd name="T8" fmla="*/ 153 w 886"/>
                <a:gd name="T9" fmla="*/ 355 h 884"/>
                <a:gd name="T10" fmla="*/ 141 w 886"/>
                <a:gd name="T11" fmla="*/ 442 h 884"/>
                <a:gd name="T12" fmla="*/ 153 w 886"/>
                <a:gd name="T13" fmla="*/ 529 h 884"/>
                <a:gd name="T14" fmla="*/ 189 w 886"/>
                <a:gd name="T15" fmla="*/ 606 h 884"/>
                <a:gd name="T16" fmla="*/ 245 w 886"/>
                <a:gd name="T17" fmla="*/ 669 h 884"/>
                <a:gd name="T18" fmla="*/ 316 w 886"/>
                <a:gd name="T19" fmla="*/ 716 h 884"/>
                <a:gd name="T20" fmla="*/ 398 w 886"/>
                <a:gd name="T21" fmla="*/ 740 h 884"/>
                <a:gd name="T22" fmla="*/ 488 w 886"/>
                <a:gd name="T23" fmla="*/ 740 h 884"/>
                <a:gd name="T24" fmla="*/ 570 w 886"/>
                <a:gd name="T25" fmla="*/ 716 h 884"/>
                <a:gd name="T26" fmla="*/ 641 w 886"/>
                <a:gd name="T27" fmla="*/ 669 h 884"/>
                <a:gd name="T28" fmla="*/ 696 w 886"/>
                <a:gd name="T29" fmla="*/ 606 h 884"/>
                <a:gd name="T30" fmla="*/ 732 w 886"/>
                <a:gd name="T31" fmla="*/ 529 h 884"/>
                <a:gd name="T32" fmla="*/ 745 w 886"/>
                <a:gd name="T33" fmla="*/ 442 h 884"/>
                <a:gd name="T34" fmla="*/ 732 w 886"/>
                <a:gd name="T35" fmla="*/ 355 h 884"/>
                <a:gd name="T36" fmla="*/ 696 w 886"/>
                <a:gd name="T37" fmla="*/ 277 h 884"/>
                <a:gd name="T38" fmla="*/ 641 w 886"/>
                <a:gd name="T39" fmla="*/ 214 h 884"/>
                <a:gd name="T40" fmla="*/ 570 w 886"/>
                <a:gd name="T41" fmla="*/ 169 h 884"/>
                <a:gd name="T42" fmla="*/ 488 w 886"/>
                <a:gd name="T43" fmla="*/ 143 h 884"/>
                <a:gd name="T44" fmla="*/ 443 w 886"/>
                <a:gd name="T45" fmla="*/ 0 h 884"/>
                <a:gd name="T46" fmla="*/ 544 w 886"/>
                <a:gd name="T47" fmla="*/ 11 h 884"/>
                <a:gd name="T48" fmla="*/ 638 w 886"/>
                <a:gd name="T49" fmla="*/ 45 h 884"/>
                <a:gd name="T50" fmla="*/ 719 w 886"/>
                <a:gd name="T51" fmla="*/ 97 h 884"/>
                <a:gd name="T52" fmla="*/ 788 w 886"/>
                <a:gd name="T53" fmla="*/ 165 h 884"/>
                <a:gd name="T54" fmla="*/ 840 w 886"/>
                <a:gd name="T55" fmla="*/ 248 h 884"/>
                <a:gd name="T56" fmla="*/ 873 w 886"/>
                <a:gd name="T57" fmla="*/ 340 h 884"/>
                <a:gd name="T58" fmla="*/ 886 w 886"/>
                <a:gd name="T59" fmla="*/ 442 h 884"/>
                <a:gd name="T60" fmla="*/ 873 w 886"/>
                <a:gd name="T61" fmla="*/ 543 h 884"/>
                <a:gd name="T62" fmla="*/ 840 w 886"/>
                <a:gd name="T63" fmla="*/ 636 h 884"/>
                <a:gd name="T64" fmla="*/ 788 w 886"/>
                <a:gd name="T65" fmla="*/ 718 h 884"/>
                <a:gd name="T66" fmla="*/ 719 w 886"/>
                <a:gd name="T67" fmla="*/ 787 h 884"/>
                <a:gd name="T68" fmla="*/ 638 w 886"/>
                <a:gd name="T69" fmla="*/ 839 h 884"/>
                <a:gd name="T70" fmla="*/ 544 w 886"/>
                <a:gd name="T71" fmla="*/ 872 h 884"/>
                <a:gd name="T72" fmla="*/ 443 w 886"/>
                <a:gd name="T73" fmla="*/ 884 h 884"/>
                <a:gd name="T74" fmla="*/ 341 w 886"/>
                <a:gd name="T75" fmla="*/ 872 h 884"/>
                <a:gd name="T76" fmla="*/ 248 w 886"/>
                <a:gd name="T77" fmla="*/ 839 h 884"/>
                <a:gd name="T78" fmla="*/ 166 w 886"/>
                <a:gd name="T79" fmla="*/ 787 h 884"/>
                <a:gd name="T80" fmla="*/ 97 w 886"/>
                <a:gd name="T81" fmla="*/ 718 h 884"/>
                <a:gd name="T82" fmla="*/ 46 w 886"/>
                <a:gd name="T83" fmla="*/ 636 h 884"/>
                <a:gd name="T84" fmla="*/ 12 w 886"/>
                <a:gd name="T85" fmla="*/ 543 h 884"/>
                <a:gd name="T86" fmla="*/ 0 w 886"/>
                <a:gd name="T87" fmla="*/ 442 h 884"/>
                <a:gd name="T88" fmla="*/ 12 w 886"/>
                <a:gd name="T89" fmla="*/ 340 h 884"/>
                <a:gd name="T90" fmla="*/ 46 w 886"/>
                <a:gd name="T91" fmla="*/ 248 h 884"/>
                <a:gd name="T92" fmla="*/ 97 w 886"/>
                <a:gd name="T93" fmla="*/ 165 h 884"/>
                <a:gd name="T94" fmla="*/ 166 w 886"/>
                <a:gd name="T95" fmla="*/ 97 h 884"/>
                <a:gd name="T96" fmla="*/ 248 w 886"/>
                <a:gd name="T97" fmla="*/ 45 h 884"/>
                <a:gd name="T98" fmla="*/ 341 w 886"/>
                <a:gd name="T99" fmla="*/ 11 h 884"/>
                <a:gd name="T100" fmla="*/ 443 w 886"/>
                <a:gd name="T101" fmla="*/ 0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6" h="884">
                  <a:moveTo>
                    <a:pt x="443" y="140"/>
                  </a:moveTo>
                  <a:lnTo>
                    <a:pt x="398" y="143"/>
                  </a:lnTo>
                  <a:lnTo>
                    <a:pt x="356" y="153"/>
                  </a:lnTo>
                  <a:lnTo>
                    <a:pt x="316" y="169"/>
                  </a:lnTo>
                  <a:lnTo>
                    <a:pt x="279" y="189"/>
                  </a:lnTo>
                  <a:lnTo>
                    <a:pt x="245" y="214"/>
                  </a:lnTo>
                  <a:lnTo>
                    <a:pt x="215" y="243"/>
                  </a:lnTo>
                  <a:lnTo>
                    <a:pt x="189" y="277"/>
                  </a:lnTo>
                  <a:lnTo>
                    <a:pt x="169" y="315"/>
                  </a:lnTo>
                  <a:lnTo>
                    <a:pt x="153" y="355"/>
                  </a:lnTo>
                  <a:lnTo>
                    <a:pt x="144" y="397"/>
                  </a:lnTo>
                  <a:lnTo>
                    <a:pt x="141" y="442"/>
                  </a:lnTo>
                  <a:lnTo>
                    <a:pt x="144" y="486"/>
                  </a:lnTo>
                  <a:lnTo>
                    <a:pt x="153" y="529"/>
                  </a:lnTo>
                  <a:lnTo>
                    <a:pt x="169" y="569"/>
                  </a:lnTo>
                  <a:lnTo>
                    <a:pt x="189" y="606"/>
                  </a:lnTo>
                  <a:lnTo>
                    <a:pt x="215" y="640"/>
                  </a:lnTo>
                  <a:lnTo>
                    <a:pt x="245" y="669"/>
                  </a:lnTo>
                  <a:lnTo>
                    <a:pt x="279" y="695"/>
                  </a:lnTo>
                  <a:lnTo>
                    <a:pt x="316" y="716"/>
                  </a:lnTo>
                  <a:lnTo>
                    <a:pt x="356" y="731"/>
                  </a:lnTo>
                  <a:lnTo>
                    <a:pt x="398" y="740"/>
                  </a:lnTo>
                  <a:lnTo>
                    <a:pt x="443" y="743"/>
                  </a:lnTo>
                  <a:lnTo>
                    <a:pt x="488" y="740"/>
                  </a:lnTo>
                  <a:lnTo>
                    <a:pt x="530" y="731"/>
                  </a:lnTo>
                  <a:lnTo>
                    <a:pt x="570" y="716"/>
                  </a:lnTo>
                  <a:lnTo>
                    <a:pt x="607" y="695"/>
                  </a:lnTo>
                  <a:lnTo>
                    <a:pt x="641" y="669"/>
                  </a:lnTo>
                  <a:lnTo>
                    <a:pt x="670" y="640"/>
                  </a:lnTo>
                  <a:lnTo>
                    <a:pt x="696" y="606"/>
                  </a:lnTo>
                  <a:lnTo>
                    <a:pt x="717" y="569"/>
                  </a:lnTo>
                  <a:lnTo>
                    <a:pt x="732" y="529"/>
                  </a:lnTo>
                  <a:lnTo>
                    <a:pt x="741" y="486"/>
                  </a:lnTo>
                  <a:lnTo>
                    <a:pt x="745" y="442"/>
                  </a:lnTo>
                  <a:lnTo>
                    <a:pt x="741" y="397"/>
                  </a:lnTo>
                  <a:lnTo>
                    <a:pt x="732" y="355"/>
                  </a:lnTo>
                  <a:lnTo>
                    <a:pt x="717" y="315"/>
                  </a:lnTo>
                  <a:lnTo>
                    <a:pt x="696" y="277"/>
                  </a:lnTo>
                  <a:lnTo>
                    <a:pt x="670" y="243"/>
                  </a:lnTo>
                  <a:lnTo>
                    <a:pt x="641" y="214"/>
                  </a:lnTo>
                  <a:lnTo>
                    <a:pt x="607" y="189"/>
                  </a:lnTo>
                  <a:lnTo>
                    <a:pt x="570" y="169"/>
                  </a:lnTo>
                  <a:lnTo>
                    <a:pt x="530" y="153"/>
                  </a:lnTo>
                  <a:lnTo>
                    <a:pt x="488" y="143"/>
                  </a:lnTo>
                  <a:lnTo>
                    <a:pt x="443" y="140"/>
                  </a:lnTo>
                  <a:close/>
                  <a:moveTo>
                    <a:pt x="443" y="0"/>
                  </a:moveTo>
                  <a:lnTo>
                    <a:pt x="494" y="3"/>
                  </a:lnTo>
                  <a:lnTo>
                    <a:pt x="544" y="11"/>
                  </a:lnTo>
                  <a:lnTo>
                    <a:pt x="592" y="25"/>
                  </a:lnTo>
                  <a:lnTo>
                    <a:pt x="638" y="45"/>
                  </a:lnTo>
                  <a:lnTo>
                    <a:pt x="680" y="68"/>
                  </a:lnTo>
                  <a:lnTo>
                    <a:pt x="719" y="97"/>
                  </a:lnTo>
                  <a:lnTo>
                    <a:pt x="756" y="130"/>
                  </a:lnTo>
                  <a:lnTo>
                    <a:pt x="788" y="165"/>
                  </a:lnTo>
                  <a:lnTo>
                    <a:pt x="816" y="205"/>
                  </a:lnTo>
                  <a:lnTo>
                    <a:pt x="840" y="248"/>
                  </a:lnTo>
                  <a:lnTo>
                    <a:pt x="859" y="293"/>
                  </a:lnTo>
                  <a:lnTo>
                    <a:pt x="873" y="340"/>
                  </a:lnTo>
                  <a:lnTo>
                    <a:pt x="883" y="390"/>
                  </a:lnTo>
                  <a:lnTo>
                    <a:pt x="886" y="442"/>
                  </a:lnTo>
                  <a:lnTo>
                    <a:pt x="883" y="493"/>
                  </a:lnTo>
                  <a:lnTo>
                    <a:pt x="873" y="543"/>
                  </a:lnTo>
                  <a:lnTo>
                    <a:pt x="859" y="590"/>
                  </a:lnTo>
                  <a:lnTo>
                    <a:pt x="840" y="636"/>
                  </a:lnTo>
                  <a:lnTo>
                    <a:pt x="816" y="679"/>
                  </a:lnTo>
                  <a:lnTo>
                    <a:pt x="788" y="718"/>
                  </a:lnTo>
                  <a:lnTo>
                    <a:pt x="756" y="754"/>
                  </a:lnTo>
                  <a:lnTo>
                    <a:pt x="719" y="787"/>
                  </a:lnTo>
                  <a:lnTo>
                    <a:pt x="680" y="815"/>
                  </a:lnTo>
                  <a:lnTo>
                    <a:pt x="638" y="839"/>
                  </a:lnTo>
                  <a:lnTo>
                    <a:pt x="592" y="858"/>
                  </a:lnTo>
                  <a:lnTo>
                    <a:pt x="544" y="872"/>
                  </a:lnTo>
                  <a:lnTo>
                    <a:pt x="494" y="880"/>
                  </a:lnTo>
                  <a:lnTo>
                    <a:pt x="443" y="884"/>
                  </a:lnTo>
                  <a:lnTo>
                    <a:pt x="392" y="880"/>
                  </a:lnTo>
                  <a:lnTo>
                    <a:pt x="341" y="872"/>
                  </a:lnTo>
                  <a:lnTo>
                    <a:pt x="294" y="858"/>
                  </a:lnTo>
                  <a:lnTo>
                    <a:pt x="248" y="839"/>
                  </a:lnTo>
                  <a:lnTo>
                    <a:pt x="206" y="815"/>
                  </a:lnTo>
                  <a:lnTo>
                    <a:pt x="166" y="787"/>
                  </a:lnTo>
                  <a:lnTo>
                    <a:pt x="130" y="754"/>
                  </a:lnTo>
                  <a:lnTo>
                    <a:pt x="97" y="718"/>
                  </a:lnTo>
                  <a:lnTo>
                    <a:pt x="70" y="679"/>
                  </a:lnTo>
                  <a:lnTo>
                    <a:pt x="46" y="636"/>
                  </a:lnTo>
                  <a:lnTo>
                    <a:pt x="27" y="590"/>
                  </a:lnTo>
                  <a:lnTo>
                    <a:pt x="12" y="543"/>
                  </a:lnTo>
                  <a:lnTo>
                    <a:pt x="4" y="493"/>
                  </a:lnTo>
                  <a:lnTo>
                    <a:pt x="0" y="442"/>
                  </a:lnTo>
                  <a:lnTo>
                    <a:pt x="4" y="390"/>
                  </a:lnTo>
                  <a:lnTo>
                    <a:pt x="12" y="340"/>
                  </a:lnTo>
                  <a:lnTo>
                    <a:pt x="27" y="293"/>
                  </a:lnTo>
                  <a:lnTo>
                    <a:pt x="46" y="248"/>
                  </a:lnTo>
                  <a:lnTo>
                    <a:pt x="70" y="205"/>
                  </a:lnTo>
                  <a:lnTo>
                    <a:pt x="97" y="165"/>
                  </a:lnTo>
                  <a:lnTo>
                    <a:pt x="130" y="130"/>
                  </a:lnTo>
                  <a:lnTo>
                    <a:pt x="166" y="97"/>
                  </a:lnTo>
                  <a:lnTo>
                    <a:pt x="206" y="68"/>
                  </a:lnTo>
                  <a:lnTo>
                    <a:pt x="248" y="45"/>
                  </a:lnTo>
                  <a:lnTo>
                    <a:pt x="294" y="25"/>
                  </a:lnTo>
                  <a:lnTo>
                    <a:pt x="341" y="11"/>
                  </a:lnTo>
                  <a:lnTo>
                    <a:pt x="392" y="3"/>
                  </a:lnTo>
                  <a:lnTo>
                    <a:pt x="4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5" name="Freeform 72"/>
            <p:cNvSpPr/>
            <p:nvPr/>
          </p:nvSpPr>
          <p:spPr bwMode="auto">
            <a:xfrm>
              <a:off x="3471863" y="2006601"/>
              <a:ext cx="403225" cy="460375"/>
            </a:xfrm>
            <a:custGeom>
              <a:avLst/>
              <a:gdLst>
                <a:gd name="T0" fmla="*/ 1098 w 2541"/>
                <a:gd name="T1" fmla="*/ 8 h 2906"/>
                <a:gd name="T2" fmla="*/ 1133 w 2541"/>
                <a:gd name="T3" fmla="*/ 48 h 2906"/>
                <a:gd name="T4" fmla="*/ 1130 w 2541"/>
                <a:gd name="T5" fmla="*/ 102 h 2906"/>
                <a:gd name="T6" fmla="*/ 1090 w 2541"/>
                <a:gd name="T7" fmla="*/ 136 h 2906"/>
                <a:gd name="T8" fmla="*/ 917 w 2541"/>
                <a:gd name="T9" fmla="*/ 214 h 2906"/>
                <a:gd name="T10" fmla="*/ 736 w 2541"/>
                <a:gd name="T11" fmla="*/ 341 h 2906"/>
                <a:gd name="T12" fmla="*/ 590 w 2541"/>
                <a:gd name="T13" fmla="*/ 501 h 2906"/>
                <a:gd name="T14" fmla="*/ 479 w 2541"/>
                <a:gd name="T15" fmla="*/ 688 h 2906"/>
                <a:gd name="T16" fmla="*/ 409 w 2541"/>
                <a:gd name="T17" fmla="*/ 895 h 2906"/>
                <a:gd name="T18" fmla="*/ 386 w 2541"/>
                <a:gd name="T19" fmla="*/ 1114 h 2906"/>
                <a:gd name="T20" fmla="*/ 378 w 2541"/>
                <a:gd name="T21" fmla="*/ 1330 h 2906"/>
                <a:gd name="T22" fmla="*/ 141 w 2541"/>
                <a:gd name="T23" fmla="*/ 1791 h 2906"/>
                <a:gd name="T24" fmla="*/ 145 w 2541"/>
                <a:gd name="T25" fmla="*/ 1829 h 2906"/>
                <a:gd name="T26" fmla="*/ 188 w 2541"/>
                <a:gd name="T27" fmla="*/ 1851 h 2906"/>
                <a:gd name="T28" fmla="*/ 336 w 2541"/>
                <a:gd name="T29" fmla="*/ 1855 h 2906"/>
                <a:gd name="T30" fmla="*/ 377 w 2541"/>
                <a:gd name="T31" fmla="*/ 1887 h 2906"/>
                <a:gd name="T32" fmla="*/ 386 w 2541"/>
                <a:gd name="T33" fmla="*/ 2330 h 2906"/>
                <a:gd name="T34" fmla="*/ 414 w 2541"/>
                <a:gd name="T35" fmla="*/ 2418 h 2906"/>
                <a:gd name="T36" fmla="*/ 482 w 2541"/>
                <a:gd name="T37" fmla="*/ 2477 h 2906"/>
                <a:gd name="T38" fmla="*/ 856 w 2541"/>
                <a:gd name="T39" fmla="*/ 2445 h 2906"/>
                <a:gd name="T40" fmla="*/ 899 w 2541"/>
                <a:gd name="T41" fmla="*/ 2452 h 2906"/>
                <a:gd name="T42" fmla="*/ 933 w 2541"/>
                <a:gd name="T43" fmla="*/ 2494 h 2906"/>
                <a:gd name="T44" fmla="*/ 2099 w 2541"/>
                <a:gd name="T45" fmla="*/ 2764 h 2906"/>
                <a:gd name="T46" fmla="*/ 2109 w 2541"/>
                <a:gd name="T47" fmla="*/ 1888 h 2906"/>
                <a:gd name="T48" fmla="*/ 2224 w 2541"/>
                <a:gd name="T49" fmla="*/ 1763 h 2906"/>
                <a:gd name="T50" fmla="*/ 2347 w 2541"/>
                <a:gd name="T51" fmla="*/ 1575 h 2906"/>
                <a:gd name="T52" fmla="*/ 2412 w 2541"/>
                <a:gd name="T53" fmla="*/ 1419 h 2906"/>
                <a:gd name="T54" fmla="*/ 2455 w 2541"/>
                <a:gd name="T55" fmla="*/ 1389 h 2906"/>
                <a:gd name="T56" fmla="*/ 2509 w 2541"/>
                <a:gd name="T57" fmla="*/ 1400 h 2906"/>
                <a:gd name="T58" fmla="*/ 2539 w 2541"/>
                <a:gd name="T59" fmla="*/ 1443 h 2906"/>
                <a:gd name="T60" fmla="*/ 2509 w 2541"/>
                <a:gd name="T61" fmla="*/ 1556 h 2906"/>
                <a:gd name="T62" fmla="*/ 2395 w 2541"/>
                <a:gd name="T63" fmla="*/ 1770 h 2906"/>
                <a:gd name="T64" fmla="*/ 2239 w 2541"/>
                <a:gd name="T65" fmla="*/ 1955 h 2906"/>
                <a:gd name="T66" fmla="*/ 2230 w 2541"/>
                <a:gd name="T67" fmla="*/ 2871 h 2906"/>
                <a:gd name="T68" fmla="*/ 2187 w 2541"/>
                <a:gd name="T69" fmla="*/ 2902 h 2906"/>
                <a:gd name="T70" fmla="*/ 847 w 2541"/>
                <a:gd name="T71" fmla="*/ 2902 h 2906"/>
                <a:gd name="T72" fmla="*/ 805 w 2541"/>
                <a:gd name="T73" fmla="*/ 2871 h 2906"/>
                <a:gd name="T74" fmla="*/ 796 w 2541"/>
                <a:gd name="T75" fmla="*/ 2596 h 2906"/>
                <a:gd name="T76" fmla="*/ 551 w 2541"/>
                <a:gd name="T77" fmla="*/ 2631 h 2906"/>
                <a:gd name="T78" fmla="*/ 461 w 2541"/>
                <a:gd name="T79" fmla="*/ 2618 h 2906"/>
                <a:gd name="T80" fmla="*/ 350 w 2541"/>
                <a:gd name="T81" fmla="*/ 2557 h 2906"/>
                <a:gd name="T82" fmla="*/ 274 w 2541"/>
                <a:gd name="T83" fmla="*/ 2455 h 2906"/>
                <a:gd name="T84" fmla="*/ 246 w 2541"/>
                <a:gd name="T85" fmla="*/ 2329 h 2906"/>
                <a:gd name="T86" fmla="*/ 176 w 2541"/>
                <a:gd name="T87" fmla="*/ 1989 h 2906"/>
                <a:gd name="T88" fmla="*/ 87 w 2541"/>
                <a:gd name="T89" fmla="*/ 1961 h 2906"/>
                <a:gd name="T90" fmla="*/ 24 w 2541"/>
                <a:gd name="T91" fmla="*/ 1900 h 2906"/>
                <a:gd name="T92" fmla="*/ 0 w 2541"/>
                <a:gd name="T93" fmla="*/ 1817 h 2906"/>
                <a:gd name="T94" fmla="*/ 16 w 2541"/>
                <a:gd name="T95" fmla="*/ 1724 h 2906"/>
                <a:gd name="T96" fmla="*/ 247 w 2541"/>
                <a:gd name="T97" fmla="*/ 1114 h 2906"/>
                <a:gd name="T98" fmla="*/ 271 w 2541"/>
                <a:gd name="T99" fmla="*/ 878 h 2906"/>
                <a:gd name="T100" fmla="*/ 341 w 2541"/>
                <a:gd name="T101" fmla="*/ 655 h 2906"/>
                <a:gd name="T102" fmla="*/ 453 w 2541"/>
                <a:gd name="T103" fmla="*/ 453 h 2906"/>
                <a:gd name="T104" fmla="*/ 602 w 2541"/>
                <a:gd name="T105" fmla="*/ 274 h 2906"/>
                <a:gd name="T106" fmla="*/ 785 w 2541"/>
                <a:gd name="T107" fmla="*/ 129 h 2906"/>
                <a:gd name="T108" fmla="*/ 983 w 2541"/>
                <a:gd name="T109" fmla="*/ 27 h 2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41" h="2906">
                  <a:moveTo>
                    <a:pt x="1063" y="0"/>
                  </a:moveTo>
                  <a:lnTo>
                    <a:pt x="1082" y="1"/>
                  </a:lnTo>
                  <a:lnTo>
                    <a:pt x="1098" y="8"/>
                  </a:lnTo>
                  <a:lnTo>
                    <a:pt x="1113" y="17"/>
                  </a:lnTo>
                  <a:lnTo>
                    <a:pt x="1125" y="31"/>
                  </a:lnTo>
                  <a:lnTo>
                    <a:pt x="1133" y="48"/>
                  </a:lnTo>
                  <a:lnTo>
                    <a:pt x="1137" y="66"/>
                  </a:lnTo>
                  <a:lnTo>
                    <a:pt x="1135" y="85"/>
                  </a:lnTo>
                  <a:lnTo>
                    <a:pt x="1130" y="102"/>
                  </a:lnTo>
                  <a:lnTo>
                    <a:pt x="1121" y="116"/>
                  </a:lnTo>
                  <a:lnTo>
                    <a:pt x="1107" y="128"/>
                  </a:lnTo>
                  <a:lnTo>
                    <a:pt x="1090" y="136"/>
                  </a:lnTo>
                  <a:lnTo>
                    <a:pt x="1036" y="156"/>
                  </a:lnTo>
                  <a:lnTo>
                    <a:pt x="983" y="180"/>
                  </a:lnTo>
                  <a:lnTo>
                    <a:pt x="917" y="214"/>
                  </a:lnTo>
                  <a:lnTo>
                    <a:pt x="854" y="252"/>
                  </a:lnTo>
                  <a:lnTo>
                    <a:pt x="793" y="295"/>
                  </a:lnTo>
                  <a:lnTo>
                    <a:pt x="736" y="341"/>
                  </a:lnTo>
                  <a:lnTo>
                    <a:pt x="684" y="392"/>
                  </a:lnTo>
                  <a:lnTo>
                    <a:pt x="634" y="444"/>
                  </a:lnTo>
                  <a:lnTo>
                    <a:pt x="590" y="501"/>
                  </a:lnTo>
                  <a:lnTo>
                    <a:pt x="549" y="561"/>
                  </a:lnTo>
                  <a:lnTo>
                    <a:pt x="512" y="624"/>
                  </a:lnTo>
                  <a:lnTo>
                    <a:pt x="479" y="688"/>
                  </a:lnTo>
                  <a:lnTo>
                    <a:pt x="452" y="755"/>
                  </a:lnTo>
                  <a:lnTo>
                    <a:pt x="428" y="824"/>
                  </a:lnTo>
                  <a:lnTo>
                    <a:pt x="409" y="895"/>
                  </a:lnTo>
                  <a:lnTo>
                    <a:pt x="397" y="966"/>
                  </a:lnTo>
                  <a:lnTo>
                    <a:pt x="388" y="1040"/>
                  </a:lnTo>
                  <a:lnTo>
                    <a:pt x="386" y="1114"/>
                  </a:lnTo>
                  <a:lnTo>
                    <a:pt x="386" y="1297"/>
                  </a:lnTo>
                  <a:lnTo>
                    <a:pt x="384" y="1314"/>
                  </a:lnTo>
                  <a:lnTo>
                    <a:pt x="378" y="1330"/>
                  </a:lnTo>
                  <a:lnTo>
                    <a:pt x="154" y="1758"/>
                  </a:lnTo>
                  <a:lnTo>
                    <a:pt x="147" y="1775"/>
                  </a:lnTo>
                  <a:lnTo>
                    <a:pt x="141" y="1791"/>
                  </a:lnTo>
                  <a:lnTo>
                    <a:pt x="139" y="1806"/>
                  </a:lnTo>
                  <a:lnTo>
                    <a:pt x="140" y="1818"/>
                  </a:lnTo>
                  <a:lnTo>
                    <a:pt x="145" y="1829"/>
                  </a:lnTo>
                  <a:lnTo>
                    <a:pt x="154" y="1838"/>
                  </a:lnTo>
                  <a:lnTo>
                    <a:pt x="169" y="1846"/>
                  </a:lnTo>
                  <a:lnTo>
                    <a:pt x="188" y="1851"/>
                  </a:lnTo>
                  <a:lnTo>
                    <a:pt x="211" y="1852"/>
                  </a:lnTo>
                  <a:lnTo>
                    <a:pt x="317" y="1852"/>
                  </a:lnTo>
                  <a:lnTo>
                    <a:pt x="336" y="1855"/>
                  </a:lnTo>
                  <a:lnTo>
                    <a:pt x="352" y="1862"/>
                  </a:lnTo>
                  <a:lnTo>
                    <a:pt x="366" y="1873"/>
                  </a:lnTo>
                  <a:lnTo>
                    <a:pt x="377" y="1887"/>
                  </a:lnTo>
                  <a:lnTo>
                    <a:pt x="384" y="1904"/>
                  </a:lnTo>
                  <a:lnTo>
                    <a:pt x="386" y="1923"/>
                  </a:lnTo>
                  <a:lnTo>
                    <a:pt x="386" y="2330"/>
                  </a:lnTo>
                  <a:lnTo>
                    <a:pt x="389" y="2362"/>
                  </a:lnTo>
                  <a:lnTo>
                    <a:pt x="399" y="2392"/>
                  </a:lnTo>
                  <a:lnTo>
                    <a:pt x="414" y="2418"/>
                  </a:lnTo>
                  <a:lnTo>
                    <a:pt x="433" y="2443"/>
                  </a:lnTo>
                  <a:lnTo>
                    <a:pt x="456" y="2463"/>
                  </a:lnTo>
                  <a:lnTo>
                    <a:pt x="482" y="2477"/>
                  </a:lnTo>
                  <a:lnTo>
                    <a:pt x="512" y="2487"/>
                  </a:lnTo>
                  <a:lnTo>
                    <a:pt x="543" y="2491"/>
                  </a:lnTo>
                  <a:lnTo>
                    <a:pt x="856" y="2445"/>
                  </a:lnTo>
                  <a:lnTo>
                    <a:pt x="870" y="2444"/>
                  </a:lnTo>
                  <a:lnTo>
                    <a:pt x="885" y="2447"/>
                  </a:lnTo>
                  <a:lnTo>
                    <a:pt x="899" y="2452"/>
                  </a:lnTo>
                  <a:lnTo>
                    <a:pt x="912" y="2461"/>
                  </a:lnTo>
                  <a:lnTo>
                    <a:pt x="924" y="2476"/>
                  </a:lnTo>
                  <a:lnTo>
                    <a:pt x="933" y="2494"/>
                  </a:lnTo>
                  <a:lnTo>
                    <a:pt x="936" y="2514"/>
                  </a:lnTo>
                  <a:lnTo>
                    <a:pt x="936" y="2764"/>
                  </a:lnTo>
                  <a:lnTo>
                    <a:pt x="2099" y="2764"/>
                  </a:lnTo>
                  <a:lnTo>
                    <a:pt x="2099" y="1925"/>
                  </a:lnTo>
                  <a:lnTo>
                    <a:pt x="2101" y="1906"/>
                  </a:lnTo>
                  <a:lnTo>
                    <a:pt x="2109" y="1888"/>
                  </a:lnTo>
                  <a:lnTo>
                    <a:pt x="2121" y="1873"/>
                  </a:lnTo>
                  <a:lnTo>
                    <a:pt x="2175" y="1820"/>
                  </a:lnTo>
                  <a:lnTo>
                    <a:pt x="2224" y="1763"/>
                  </a:lnTo>
                  <a:lnTo>
                    <a:pt x="2270" y="1703"/>
                  </a:lnTo>
                  <a:lnTo>
                    <a:pt x="2310" y="1640"/>
                  </a:lnTo>
                  <a:lnTo>
                    <a:pt x="2347" y="1575"/>
                  </a:lnTo>
                  <a:lnTo>
                    <a:pt x="2377" y="1506"/>
                  </a:lnTo>
                  <a:lnTo>
                    <a:pt x="2404" y="1436"/>
                  </a:lnTo>
                  <a:lnTo>
                    <a:pt x="2412" y="1419"/>
                  </a:lnTo>
                  <a:lnTo>
                    <a:pt x="2424" y="1405"/>
                  </a:lnTo>
                  <a:lnTo>
                    <a:pt x="2438" y="1395"/>
                  </a:lnTo>
                  <a:lnTo>
                    <a:pt x="2455" y="1389"/>
                  </a:lnTo>
                  <a:lnTo>
                    <a:pt x="2474" y="1388"/>
                  </a:lnTo>
                  <a:lnTo>
                    <a:pt x="2492" y="1391"/>
                  </a:lnTo>
                  <a:lnTo>
                    <a:pt x="2509" y="1400"/>
                  </a:lnTo>
                  <a:lnTo>
                    <a:pt x="2523" y="1411"/>
                  </a:lnTo>
                  <a:lnTo>
                    <a:pt x="2533" y="1426"/>
                  </a:lnTo>
                  <a:lnTo>
                    <a:pt x="2539" y="1443"/>
                  </a:lnTo>
                  <a:lnTo>
                    <a:pt x="2541" y="1461"/>
                  </a:lnTo>
                  <a:lnTo>
                    <a:pt x="2537" y="1480"/>
                  </a:lnTo>
                  <a:lnTo>
                    <a:pt x="2509" y="1556"/>
                  </a:lnTo>
                  <a:lnTo>
                    <a:pt x="2476" y="1630"/>
                  </a:lnTo>
                  <a:lnTo>
                    <a:pt x="2438" y="1701"/>
                  </a:lnTo>
                  <a:lnTo>
                    <a:pt x="2395" y="1770"/>
                  </a:lnTo>
                  <a:lnTo>
                    <a:pt x="2348" y="1835"/>
                  </a:lnTo>
                  <a:lnTo>
                    <a:pt x="2295" y="1896"/>
                  </a:lnTo>
                  <a:lnTo>
                    <a:pt x="2239" y="1955"/>
                  </a:lnTo>
                  <a:lnTo>
                    <a:pt x="2239" y="2835"/>
                  </a:lnTo>
                  <a:lnTo>
                    <a:pt x="2236" y="2854"/>
                  </a:lnTo>
                  <a:lnTo>
                    <a:pt x="2230" y="2871"/>
                  </a:lnTo>
                  <a:lnTo>
                    <a:pt x="2218" y="2884"/>
                  </a:lnTo>
                  <a:lnTo>
                    <a:pt x="2204" y="2896"/>
                  </a:lnTo>
                  <a:lnTo>
                    <a:pt x="2187" y="2902"/>
                  </a:lnTo>
                  <a:lnTo>
                    <a:pt x="2168" y="2906"/>
                  </a:lnTo>
                  <a:lnTo>
                    <a:pt x="865" y="2906"/>
                  </a:lnTo>
                  <a:lnTo>
                    <a:pt x="847" y="2902"/>
                  </a:lnTo>
                  <a:lnTo>
                    <a:pt x="830" y="2896"/>
                  </a:lnTo>
                  <a:lnTo>
                    <a:pt x="816" y="2884"/>
                  </a:lnTo>
                  <a:lnTo>
                    <a:pt x="805" y="2871"/>
                  </a:lnTo>
                  <a:lnTo>
                    <a:pt x="798" y="2854"/>
                  </a:lnTo>
                  <a:lnTo>
                    <a:pt x="796" y="2835"/>
                  </a:lnTo>
                  <a:lnTo>
                    <a:pt x="796" y="2596"/>
                  </a:lnTo>
                  <a:lnTo>
                    <a:pt x="558" y="2631"/>
                  </a:lnTo>
                  <a:lnTo>
                    <a:pt x="555" y="2631"/>
                  </a:lnTo>
                  <a:lnTo>
                    <a:pt x="551" y="2631"/>
                  </a:lnTo>
                  <a:lnTo>
                    <a:pt x="549" y="2630"/>
                  </a:lnTo>
                  <a:lnTo>
                    <a:pt x="503" y="2627"/>
                  </a:lnTo>
                  <a:lnTo>
                    <a:pt x="461" y="2618"/>
                  </a:lnTo>
                  <a:lnTo>
                    <a:pt x="421" y="2602"/>
                  </a:lnTo>
                  <a:lnTo>
                    <a:pt x="384" y="2582"/>
                  </a:lnTo>
                  <a:lnTo>
                    <a:pt x="350" y="2557"/>
                  </a:lnTo>
                  <a:lnTo>
                    <a:pt x="321" y="2526"/>
                  </a:lnTo>
                  <a:lnTo>
                    <a:pt x="295" y="2493"/>
                  </a:lnTo>
                  <a:lnTo>
                    <a:pt x="274" y="2455"/>
                  </a:lnTo>
                  <a:lnTo>
                    <a:pt x="260" y="2415"/>
                  </a:lnTo>
                  <a:lnTo>
                    <a:pt x="249" y="2373"/>
                  </a:lnTo>
                  <a:lnTo>
                    <a:pt x="246" y="2329"/>
                  </a:lnTo>
                  <a:lnTo>
                    <a:pt x="246" y="1991"/>
                  </a:lnTo>
                  <a:lnTo>
                    <a:pt x="211" y="1991"/>
                  </a:lnTo>
                  <a:lnTo>
                    <a:pt x="176" y="1989"/>
                  </a:lnTo>
                  <a:lnTo>
                    <a:pt x="143" y="1983"/>
                  </a:lnTo>
                  <a:lnTo>
                    <a:pt x="114" y="1973"/>
                  </a:lnTo>
                  <a:lnTo>
                    <a:pt x="87" y="1961"/>
                  </a:lnTo>
                  <a:lnTo>
                    <a:pt x="62" y="1944"/>
                  </a:lnTo>
                  <a:lnTo>
                    <a:pt x="41" y="1924"/>
                  </a:lnTo>
                  <a:lnTo>
                    <a:pt x="24" y="1900"/>
                  </a:lnTo>
                  <a:lnTo>
                    <a:pt x="12" y="1874"/>
                  </a:lnTo>
                  <a:lnTo>
                    <a:pt x="3" y="1846"/>
                  </a:lnTo>
                  <a:lnTo>
                    <a:pt x="0" y="1817"/>
                  </a:lnTo>
                  <a:lnTo>
                    <a:pt x="0" y="1787"/>
                  </a:lnTo>
                  <a:lnTo>
                    <a:pt x="5" y="1756"/>
                  </a:lnTo>
                  <a:lnTo>
                    <a:pt x="16" y="1724"/>
                  </a:lnTo>
                  <a:lnTo>
                    <a:pt x="30" y="1693"/>
                  </a:lnTo>
                  <a:lnTo>
                    <a:pt x="247" y="1279"/>
                  </a:lnTo>
                  <a:lnTo>
                    <a:pt x="247" y="1114"/>
                  </a:lnTo>
                  <a:lnTo>
                    <a:pt x="250" y="1034"/>
                  </a:lnTo>
                  <a:lnTo>
                    <a:pt x="257" y="956"/>
                  </a:lnTo>
                  <a:lnTo>
                    <a:pt x="271" y="878"/>
                  </a:lnTo>
                  <a:lnTo>
                    <a:pt x="289" y="802"/>
                  </a:lnTo>
                  <a:lnTo>
                    <a:pt x="313" y="728"/>
                  </a:lnTo>
                  <a:lnTo>
                    <a:pt x="341" y="655"/>
                  </a:lnTo>
                  <a:lnTo>
                    <a:pt x="374" y="586"/>
                  </a:lnTo>
                  <a:lnTo>
                    <a:pt x="412" y="518"/>
                  </a:lnTo>
                  <a:lnTo>
                    <a:pt x="453" y="453"/>
                  </a:lnTo>
                  <a:lnTo>
                    <a:pt x="498" y="390"/>
                  </a:lnTo>
                  <a:lnTo>
                    <a:pt x="549" y="330"/>
                  </a:lnTo>
                  <a:lnTo>
                    <a:pt x="602" y="274"/>
                  </a:lnTo>
                  <a:lnTo>
                    <a:pt x="659" y="223"/>
                  </a:lnTo>
                  <a:lnTo>
                    <a:pt x="721" y="173"/>
                  </a:lnTo>
                  <a:lnTo>
                    <a:pt x="785" y="129"/>
                  </a:lnTo>
                  <a:lnTo>
                    <a:pt x="854" y="89"/>
                  </a:lnTo>
                  <a:lnTo>
                    <a:pt x="924" y="52"/>
                  </a:lnTo>
                  <a:lnTo>
                    <a:pt x="983" y="27"/>
                  </a:lnTo>
                  <a:lnTo>
                    <a:pt x="1045" y="3"/>
                  </a:lnTo>
                  <a:lnTo>
                    <a:pt x="10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399246" y="3064631"/>
            <a:ext cx="726996" cy="757373"/>
            <a:chOff x="708025" y="1916113"/>
            <a:chExt cx="531813" cy="554037"/>
          </a:xfrm>
          <a:solidFill>
            <a:schemeClr val="bg1"/>
          </a:solidFill>
        </p:grpSpPr>
        <p:sp>
          <p:nvSpPr>
            <p:cNvPr id="27" name="Freeform 93"/>
            <p:cNvSpPr/>
            <p:nvPr/>
          </p:nvSpPr>
          <p:spPr bwMode="auto">
            <a:xfrm>
              <a:off x="708025" y="1916113"/>
              <a:ext cx="307975" cy="457200"/>
            </a:xfrm>
            <a:custGeom>
              <a:avLst/>
              <a:gdLst>
                <a:gd name="T0" fmla="*/ 1457 w 1939"/>
                <a:gd name="T1" fmla="*/ 4 h 2887"/>
                <a:gd name="T2" fmla="*/ 1621 w 1939"/>
                <a:gd name="T3" fmla="*/ 49 h 2887"/>
                <a:gd name="T4" fmla="*/ 1761 w 1939"/>
                <a:gd name="T5" fmla="*/ 140 h 2887"/>
                <a:gd name="T6" fmla="*/ 1865 w 1939"/>
                <a:gd name="T7" fmla="*/ 268 h 2887"/>
                <a:gd name="T8" fmla="*/ 1927 w 1939"/>
                <a:gd name="T9" fmla="*/ 426 h 2887"/>
                <a:gd name="T10" fmla="*/ 1939 w 1939"/>
                <a:gd name="T11" fmla="*/ 1064 h 2887"/>
                <a:gd name="T12" fmla="*/ 1918 w 1939"/>
                <a:gd name="T13" fmla="*/ 1175 h 2887"/>
                <a:gd name="T14" fmla="*/ 1861 w 1939"/>
                <a:gd name="T15" fmla="*/ 1269 h 2887"/>
                <a:gd name="T16" fmla="*/ 1831 w 1939"/>
                <a:gd name="T17" fmla="*/ 1784 h 2887"/>
                <a:gd name="T18" fmla="*/ 1799 w 1939"/>
                <a:gd name="T19" fmla="*/ 1825 h 2887"/>
                <a:gd name="T20" fmla="*/ 1745 w 1939"/>
                <a:gd name="T21" fmla="*/ 1832 h 2887"/>
                <a:gd name="T22" fmla="*/ 1703 w 1939"/>
                <a:gd name="T23" fmla="*/ 1801 h 2887"/>
                <a:gd name="T24" fmla="*/ 1694 w 1939"/>
                <a:gd name="T25" fmla="*/ 1260 h 2887"/>
                <a:gd name="T26" fmla="*/ 1712 w 1939"/>
                <a:gd name="T27" fmla="*/ 1213 h 2887"/>
                <a:gd name="T28" fmla="*/ 1764 w 1939"/>
                <a:gd name="T29" fmla="*/ 1165 h 2887"/>
                <a:gd name="T30" fmla="*/ 1796 w 1939"/>
                <a:gd name="T31" fmla="*/ 1092 h 2887"/>
                <a:gd name="T32" fmla="*/ 1796 w 1939"/>
                <a:gd name="T33" fmla="*/ 492 h 2887"/>
                <a:gd name="T34" fmla="*/ 1751 w 1939"/>
                <a:gd name="T35" fmla="*/ 354 h 2887"/>
                <a:gd name="T36" fmla="*/ 1664 w 1939"/>
                <a:gd name="T37" fmla="*/ 242 h 2887"/>
                <a:gd name="T38" fmla="*/ 1543 w 1939"/>
                <a:gd name="T39" fmla="*/ 168 h 2887"/>
                <a:gd name="T40" fmla="*/ 1398 w 1939"/>
                <a:gd name="T41" fmla="*/ 141 h 2887"/>
                <a:gd name="T42" fmla="*/ 1186 w 1939"/>
                <a:gd name="T43" fmla="*/ 154 h 2887"/>
                <a:gd name="T44" fmla="*/ 1057 w 1939"/>
                <a:gd name="T45" fmla="*/ 213 h 2887"/>
                <a:gd name="T46" fmla="*/ 957 w 1939"/>
                <a:gd name="T47" fmla="*/ 313 h 2887"/>
                <a:gd name="T48" fmla="*/ 897 w 1939"/>
                <a:gd name="T49" fmla="*/ 443 h 2887"/>
                <a:gd name="T50" fmla="*/ 884 w 1939"/>
                <a:gd name="T51" fmla="*/ 1064 h 2887"/>
                <a:gd name="T52" fmla="*/ 904 w 1939"/>
                <a:gd name="T53" fmla="*/ 1143 h 2887"/>
                <a:gd name="T54" fmla="*/ 958 w 1939"/>
                <a:gd name="T55" fmla="*/ 1203 h 2887"/>
                <a:gd name="T56" fmla="*/ 987 w 1939"/>
                <a:gd name="T57" fmla="*/ 1243 h 2887"/>
                <a:gd name="T58" fmla="*/ 987 w 1939"/>
                <a:gd name="T59" fmla="*/ 1786 h 2887"/>
                <a:gd name="T60" fmla="*/ 954 w 1939"/>
                <a:gd name="T61" fmla="*/ 1838 h 2887"/>
                <a:gd name="T62" fmla="*/ 904 w 1939"/>
                <a:gd name="T63" fmla="*/ 1865 h 2887"/>
                <a:gd name="T64" fmla="*/ 824 w 1939"/>
                <a:gd name="T65" fmla="*/ 1908 h 2887"/>
                <a:gd name="T66" fmla="*/ 710 w 1939"/>
                <a:gd name="T67" fmla="*/ 1972 h 2887"/>
                <a:gd name="T68" fmla="*/ 572 w 1939"/>
                <a:gd name="T69" fmla="*/ 2055 h 2887"/>
                <a:gd name="T70" fmla="*/ 420 w 1939"/>
                <a:gd name="T71" fmla="*/ 2156 h 2887"/>
                <a:gd name="T72" fmla="*/ 261 w 1939"/>
                <a:gd name="T73" fmla="*/ 2274 h 2887"/>
                <a:gd name="T74" fmla="*/ 165 w 1939"/>
                <a:gd name="T75" fmla="*/ 2367 h 2887"/>
                <a:gd name="T76" fmla="*/ 140 w 1939"/>
                <a:gd name="T77" fmla="*/ 2458 h 2887"/>
                <a:gd name="T78" fmla="*/ 131 w 1939"/>
                <a:gd name="T79" fmla="*/ 2852 h 2887"/>
                <a:gd name="T80" fmla="*/ 88 w 1939"/>
                <a:gd name="T81" fmla="*/ 2885 h 2887"/>
                <a:gd name="T82" fmla="*/ 34 w 1939"/>
                <a:gd name="T83" fmla="*/ 2877 h 2887"/>
                <a:gd name="T84" fmla="*/ 2 w 1939"/>
                <a:gd name="T85" fmla="*/ 2836 h 2887"/>
                <a:gd name="T86" fmla="*/ 2 w 1939"/>
                <a:gd name="T87" fmla="*/ 2418 h 2887"/>
                <a:gd name="T88" fmla="*/ 39 w 1939"/>
                <a:gd name="T89" fmla="*/ 2303 h 2887"/>
                <a:gd name="T90" fmla="*/ 118 w 1939"/>
                <a:gd name="T91" fmla="*/ 2209 h 2887"/>
                <a:gd name="T92" fmla="*/ 287 w 1939"/>
                <a:gd name="T93" fmla="*/ 2078 h 2887"/>
                <a:gd name="T94" fmla="*/ 452 w 1939"/>
                <a:gd name="T95" fmla="*/ 1965 h 2887"/>
                <a:gd name="T96" fmla="*/ 603 w 1939"/>
                <a:gd name="T97" fmla="*/ 1871 h 2887"/>
                <a:gd name="T98" fmla="*/ 731 w 1939"/>
                <a:gd name="T99" fmla="*/ 1798 h 2887"/>
                <a:gd name="T100" fmla="*/ 826 w 1939"/>
                <a:gd name="T101" fmla="*/ 1747 h 2887"/>
                <a:gd name="T102" fmla="*/ 822 w 1939"/>
                <a:gd name="T103" fmla="*/ 1269 h 2887"/>
                <a:gd name="T104" fmla="*/ 764 w 1939"/>
                <a:gd name="T105" fmla="*/ 1175 h 2887"/>
                <a:gd name="T106" fmla="*/ 744 w 1939"/>
                <a:gd name="T107" fmla="*/ 1064 h 2887"/>
                <a:gd name="T108" fmla="*/ 756 w 1939"/>
                <a:gd name="T109" fmla="*/ 426 h 2887"/>
                <a:gd name="T110" fmla="*/ 818 w 1939"/>
                <a:gd name="T111" fmla="*/ 268 h 2887"/>
                <a:gd name="T112" fmla="*/ 922 w 1939"/>
                <a:gd name="T113" fmla="*/ 140 h 2887"/>
                <a:gd name="T114" fmla="*/ 1062 w 1939"/>
                <a:gd name="T115" fmla="*/ 49 h 2887"/>
                <a:gd name="T116" fmla="*/ 1226 w 1939"/>
                <a:gd name="T117" fmla="*/ 4 h 2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39" h="2887">
                  <a:moveTo>
                    <a:pt x="1285" y="0"/>
                  </a:moveTo>
                  <a:lnTo>
                    <a:pt x="1398" y="0"/>
                  </a:lnTo>
                  <a:lnTo>
                    <a:pt x="1457" y="4"/>
                  </a:lnTo>
                  <a:lnTo>
                    <a:pt x="1514" y="13"/>
                  </a:lnTo>
                  <a:lnTo>
                    <a:pt x="1569" y="28"/>
                  </a:lnTo>
                  <a:lnTo>
                    <a:pt x="1621" y="49"/>
                  </a:lnTo>
                  <a:lnTo>
                    <a:pt x="1670" y="75"/>
                  </a:lnTo>
                  <a:lnTo>
                    <a:pt x="1717" y="106"/>
                  </a:lnTo>
                  <a:lnTo>
                    <a:pt x="1761" y="140"/>
                  </a:lnTo>
                  <a:lnTo>
                    <a:pt x="1799" y="179"/>
                  </a:lnTo>
                  <a:lnTo>
                    <a:pt x="1834" y="223"/>
                  </a:lnTo>
                  <a:lnTo>
                    <a:pt x="1865" y="268"/>
                  </a:lnTo>
                  <a:lnTo>
                    <a:pt x="1891" y="318"/>
                  </a:lnTo>
                  <a:lnTo>
                    <a:pt x="1912" y="371"/>
                  </a:lnTo>
                  <a:lnTo>
                    <a:pt x="1927" y="426"/>
                  </a:lnTo>
                  <a:lnTo>
                    <a:pt x="1936" y="483"/>
                  </a:lnTo>
                  <a:lnTo>
                    <a:pt x="1939" y="542"/>
                  </a:lnTo>
                  <a:lnTo>
                    <a:pt x="1939" y="1064"/>
                  </a:lnTo>
                  <a:lnTo>
                    <a:pt x="1936" y="1103"/>
                  </a:lnTo>
                  <a:lnTo>
                    <a:pt x="1930" y="1140"/>
                  </a:lnTo>
                  <a:lnTo>
                    <a:pt x="1918" y="1175"/>
                  </a:lnTo>
                  <a:lnTo>
                    <a:pt x="1903" y="1208"/>
                  </a:lnTo>
                  <a:lnTo>
                    <a:pt x="1884" y="1240"/>
                  </a:lnTo>
                  <a:lnTo>
                    <a:pt x="1861" y="1269"/>
                  </a:lnTo>
                  <a:lnTo>
                    <a:pt x="1834" y="1295"/>
                  </a:lnTo>
                  <a:lnTo>
                    <a:pt x="1834" y="1764"/>
                  </a:lnTo>
                  <a:lnTo>
                    <a:pt x="1831" y="1784"/>
                  </a:lnTo>
                  <a:lnTo>
                    <a:pt x="1825" y="1801"/>
                  </a:lnTo>
                  <a:lnTo>
                    <a:pt x="1814" y="1814"/>
                  </a:lnTo>
                  <a:lnTo>
                    <a:pt x="1799" y="1825"/>
                  </a:lnTo>
                  <a:lnTo>
                    <a:pt x="1782" y="1832"/>
                  </a:lnTo>
                  <a:lnTo>
                    <a:pt x="1764" y="1835"/>
                  </a:lnTo>
                  <a:lnTo>
                    <a:pt x="1745" y="1832"/>
                  </a:lnTo>
                  <a:lnTo>
                    <a:pt x="1728" y="1825"/>
                  </a:lnTo>
                  <a:lnTo>
                    <a:pt x="1714" y="1814"/>
                  </a:lnTo>
                  <a:lnTo>
                    <a:pt x="1703" y="1801"/>
                  </a:lnTo>
                  <a:lnTo>
                    <a:pt x="1696" y="1784"/>
                  </a:lnTo>
                  <a:lnTo>
                    <a:pt x="1694" y="1764"/>
                  </a:lnTo>
                  <a:lnTo>
                    <a:pt x="1694" y="1260"/>
                  </a:lnTo>
                  <a:lnTo>
                    <a:pt x="1696" y="1243"/>
                  </a:lnTo>
                  <a:lnTo>
                    <a:pt x="1701" y="1227"/>
                  </a:lnTo>
                  <a:lnTo>
                    <a:pt x="1712" y="1213"/>
                  </a:lnTo>
                  <a:lnTo>
                    <a:pt x="1725" y="1203"/>
                  </a:lnTo>
                  <a:lnTo>
                    <a:pt x="1746" y="1186"/>
                  </a:lnTo>
                  <a:lnTo>
                    <a:pt x="1764" y="1165"/>
                  </a:lnTo>
                  <a:lnTo>
                    <a:pt x="1779" y="1143"/>
                  </a:lnTo>
                  <a:lnTo>
                    <a:pt x="1790" y="1119"/>
                  </a:lnTo>
                  <a:lnTo>
                    <a:pt x="1796" y="1092"/>
                  </a:lnTo>
                  <a:lnTo>
                    <a:pt x="1798" y="1064"/>
                  </a:lnTo>
                  <a:lnTo>
                    <a:pt x="1798" y="542"/>
                  </a:lnTo>
                  <a:lnTo>
                    <a:pt x="1796" y="492"/>
                  </a:lnTo>
                  <a:lnTo>
                    <a:pt x="1786" y="443"/>
                  </a:lnTo>
                  <a:lnTo>
                    <a:pt x="1772" y="397"/>
                  </a:lnTo>
                  <a:lnTo>
                    <a:pt x="1751" y="354"/>
                  </a:lnTo>
                  <a:lnTo>
                    <a:pt x="1727" y="313"/>
                  </a:lnTo>
                  <a:lnTo>
                    <a:pt x="1697" y="276"/>
                  </a:lnTo>
                  <a:lnTo>
                    <a:pt x="1664" y="242"/>
                  </a:lnTo>
                  <a:lnTo>
                    <a:pt x="1627" y="213"/>
                  </a:lnTo>
                  <a:lnTo>
                    <a:pt x="1586" y="188"/>
                  </a:lnTo>
                  <a:lnTo>
                    <a:pt x="1543" y="168"/>
                  </a:lnTo>
                  <a:lnTo>
                    <a:pt x="1496" y="154"/>
                  </a:lnTo>
                  <a:lnTo>
                    <a:pt x="1448" y="144"/>
                  </a:lnTo>
                  <a:lnTo>
                    <a:pt x="1398" y="141"/>
                  </a:lnTo>
                  <a:lnTo>
                    <a:pt x="1285" y="141"/>
                  </a:lnTo>
                  <a:lnTo>
                    <a:pt x="1235" y="144"/>
                  </a:lnTo>
                  <a:lnTo>
                    <a:pt x="1186" y="154"/>
                  </a:lnTo>
                  <a:lnTo>
                    <a:pt x="1141" y="168"/>
                  </a:lnTo>
                  <a:lnTo>
                    <a:pt x="1097" y="189"/>
                  </a:lnTo>
                  <a:lnTo>
                    <a:pt x="1057" y="213"/>
                  </a:lnTo>
                  <a:lnTo>
                    <a:pt x="1019" y="243"/>
                  </a:lnTo>
                  <a:lnTo>
                    <a:pt x="985" y="276"/>
                  </a:lnTo>
                  <a:lnTo>
                    <a:pt x="957" y="313"/>
                  </a:lnTo>
                  <a:lnTo>
                    <a:pt x="931" y="354"/>
                  </a:lnTo>
                  <a:lnTo>
                    <a:pt x="912" y="397"/>
                  </a:lnTo>
                  <a:lnTo>
                    <a:pt x="897" y="443"/>
                  </a:lnTo>
                  <a:lnTo>
                    <a:pt x="887" y="492"/>
                  </a:lnTo>
                  <a:lnTo>
                    <a:pt x="884" y="542"/>
                  </a:lnTo>
                  <a:lnTo>
                    <a:pt x="884" y="1064"/>
                  </a:lnTo>
                  <a:lnTo>
                    <a:pt x="886" y="1092"/>
                  </a:lnTo>
                  <a:lnTo>
                    <a:pt x="894" y="1119"/>
                  </a:lnTo>
                  <a:lnTo>
                    <a:pt x="904" y="1143"/>
                  </a:lnTo>
                  <a:lnTo>
                    <a:pt x="918" y="1165"/>
                  </a:lnTo>
                  <a:lnTo>
                    <a:pt x="936" y="1186"/>
                  </a:lnTo>
                  <a:lnTo>
                    <a:pt x="958" y="1203"/>
                  </a:lnTo>
                  <a:lnTo>
                    <a:pt x="971" y="1213"/>
                  </a:lnTo>
                  <a:lnTo>
                    <a:pt x="981" y="1227"/>
                  </a:lnTo>
                  <a:lnTo>
                    <a:pt x="987" y="1243"/>
                  </a:lnTo>
                  <a:lnTo>
                    <a:pt x="989" y="1260"/>
                  </a:lnTo>
                  <a:lnTo>
                    <a:pt x="989" y="1764"/>
                  </a:lnTo>
                  <a:lnTo>
                    <a:pt x="987" y="1786"/>
                  </a:lnTo>
                  <a:lnTo>
                    <a:pt x="980" y="1805"/>
                  </a:lnTo>
                  <a:lnTo>
                    <a:pt x="969" y="1823"/>
                  </a:lnTo>
                  <a:lnTo>
                    <a:pt x="954" y="1838"/>
                  </a:lnTo>
                  <a:lnTo>
                    <a:pt x="937" y="1849"/>
                  </a:lnTo>
                  <a:lnTo>
                    <a:pt x="924" y="1856"/>
                  </a:lnTo>
                  <a:lnTo>
                    <a:pt x="904" y="1865"/>
                  </a:lnTo>
                  <a:lnTo>
                    <a:pt x="882" y="1877"/>
                  </a:lnTo>
                  <a:lnTo>
                    <a:pt x="854" y="1891"/>
                  </a:lnTo>
                  <a:lnTo>
                    <a:pt x="824" y="1908"/>
                  </a:lnTo>
                  <a:lnTo>
                    <a:pt x="789" y="1926"/>
                  </a:lnTo>
                  <a:lnTo>
                    <a:pt x="751" y="1947"/>
                  </a:lnTo>
                  <a:lnTo>
                    <a:pt x="710" y="1972"/>
                  </a:lnTo>
                  <a:lnTo>
                    <a:pt x="666" y="1997"/>
                  </a:lnTo>
                  <a:lnTo>
                    <a:pt x="620" y="2025"/>
                  </a:lnTo>
                  <a:lnTo>
                    <a:pt x="572" y="2055"/>
                  </a:lnTo>
                  <a:lnTo>
                    <a:pt x="523" y="2087"/>
                  </a:lnTo>
                  <a:lnTo>
                    <a:pt x="472" y="2121"/>
                  </a:lnTo>
                  <a:lnTo>
                    <a:pt x="420" y="2156"/>
                  </a:lnTo>
                  <a:lnTo>
                    <a:pt x="367" y="2194"/>
                  </a:lnTo>
                  <a:lnTo>
                    <a:pt x="314" y="2234"/>
                  </a:lnTo>
                  <a:lnTo>
                    <a:pt x="261" y="2274"/>
                  </a:lnTo>
                  <a:lnTo>
                    <a:pt x="206" y="2318"/>
                  </a:lnTo>
                  <a:lnTo>
                    <a:pt x="184" y="2340"/>
                  </a:lnTo>
                  <a:lnTo>
                    <a:pt x="165" y="2367"/>
                  </a:lnTo>
                  <a:lnTo>
                    <a:pt x="151" y="2395"/>
                  </a:lnTo>
                  <a:lnTo>
                    <a:pt x="144" y="2426"/>
                  </a:lnTo>
                  <a:lnTo>
                    <a:pt x="140" y="2458"/>
                  </a:lnTo>
                  <a:lnTo>
                    <a:pt x="140" y="2817"/>
                  </a:lnTo>
                  <a:lnTo>
                    <a:pt x="137" y="2836"/>
                  </a:lnTo>
                  <a:lnTo>
                    <a:pt x="131" y="2852"/>
                  </a:lnTo>
                  <a:lnTo>
                    <a:pt x="120" y="2867"/>
                  </a:lnTo>
                  <a:lnTo>
                    <a:pt x="105" y="2877"/>
                  </a:lnTo>
                  <a:lnTo>
                    <a:pt x="88" y="2885"/>
                  </a:lnTo>
                  <a:lnTo>
                    <a:pt x="70" y="2887"/>
                  </a:lnTo>
                  <a:lnTo>
                    <a:pt x="51" y="2885"/>
                  </a:lnTo>
                  <a:lnTo>
                    <a:pt x="34" y="2877"/>
                  </a:lnTo>
                  <a:lnTo>
                    <a:pt x="20" y="2867"/>
                  </a:lnTo>
                  <a:lnTo>
                    <a:pt x="10" y="2852"/>
                  </a:lnTo>
                  <a:lnTo>
                    <a:pt x="2" y="2836"/>
                  </a:lnTo>
                  <a:lnTo>
                    <a:pt x="0" y="2817"/>
                  </a:lnTo>
                  <a:lnTo>
                    <a:pt x="0" y="2458"/>
                  </a:lnTo>
                  <a:lnTo>
                    <a:pt x="2" y="2418"/>
                  </a:lnTo>
                  <a:lnTo>
                    <a:pt x="10" y="2377"/>
                  </a:lnTo>
                  <a:lnTo>
                    <a:pt x="22" y="2339"/>
                  </a:lnTo>
                  <a:lnTo>
                    <a:pt x="39" y="2303"/>
                  </a:lnTo>
                  <a:lnTo>
                    <a:pt x="62" y="2269"/>
                  </a:lnTo>
                  <a:lnTo>
                    <a:pt x="87" y="2237"/>
                  </a:lnTo>
                  <a:lnTo>
                    <a:pt x="118" y="2209"/>
                  </a:lnTo>
                  <a:lnTo>
                    <a:pt x="174" y="2163"/>
                  </a:lnTo>
                  <a:lnTo>
                    <a:pt x="231" y="2120"/>
                  </a:lnTo>
                  <a:lnTo>
                    <a:pt x="287" y="2078"/>
                  </a:lnTo>
                  <a:lnTo>
                    <a:pt x="344" y="2039"/>
                  </a:lnTo>
                  <a:lnTo>
                    <a:pt x="398" y="2001"/>
                  </a:lnTo>
                  <a:lnTo>
                    <a:pt x="452" y="1965"/>
                  </a:lnTo>
                  <a:lnTo>
                    <a:pt x="504" y="1931"/>
                  </a:lnTo>
                  <a:lnTo>
                    <a:pt x="555" y="1901"/>
                  </a:lnTo>
                  <a:lnTo>
                    <a:pt x="603" y="1871"/>
                  </a:lnTo>
                  <a:lnTo>
                    <a:pt x="649" y="1844"/>
                  </a:lnTo>
                  <a:lnTo>
                    <a:pt x="692" y="1820"/>
                  </a:lnTo>
                  <a:lnTo>
                    <a:pt x="731" y="1798"/>
                  </a:lnTo>
                  <a:lnTo>
                    <a:pt x="767" y="1778"/>
                  </a:lnTo>
                  <a:lnTo>
                    <a:pt x="799" y="1761"/>
                  </a:lnTo>
                  <a:lnTo>
                    <a:pt x="826" y="1747"/>
                  </a:lnTo>
                  <a:lnTo>
                    <a:pt x="849" y="1736"/>
                  </a:lnTo>
                  <a:lnTo>
                    <a:pt x="849" y="1295"/>
                  </a:lnTo>
                  <a:lnTo>
                    <a:pt x="822" y="1269"/>
                  </a:lnTo>
                  <a:lnTo>
                    <a:pt x="799" y="1240"/>
                  </a:lnTo>
                  <a:lnTo>
                    <a:pt x="780" y="1208"/>
                  </a:lnTo>
                  <a:lnTo>
                    <a:pt x="764" y="1175"/>
                  </a:lnTo>
                  <a:lnTo>
                    <a:pt x="753" y="1140"/>
                  </a:lnTo>
                  <a:lnTo>
                    <a:pt x="746" y="1103"/>
                  </a:lnTo>
                  <a:lnTo>
                    <a:pt x="744" y="1064"/>
                  </a:lnTo>
                  <a:lnTo>
                    <a:pt x="744" y="542"/>
                  </a:lnTo>
                  <a:lnTo>
                    <a:pt x="747" y="483"/>
                  </a:lnTo>
                  <a:lnTo>
                    <a:pt x="756" y="426"/>
                  </a:lnTo>
                  <a:lnTo>
                    <a:pt x="771" y="371"/>
                  </a:lnTo>
                  <a:lnTo>
                    <a:pt x="792" y="318"/>
                  </a:lnTo>
                  <a:lnTo>
                    <a:pt x="818" y="268"/>
                  </a:lnTo>
                  <a:lnTo>
                    <a:pt x="848" y="223"/>
                  </a:lnTo>
                  <a:lnTo>
                    <a:pt x="883" y="179"/>
                  </a:lnTo>
                  <a:lnTo>
                    <a:pt x="922" y="140"/>
                  </a:lnTo>
                  <a:lnTo>
                    <a:pt x="966" y="106"/>
                  </a:lnTo>
                  <a:lnTo>
                    <a:pt x="1012" y="75"/>
                  </a:lnTo>
                  <a:lnTo>
                    <a:pt x="1062" y="49"/>
                  </a:lnTo>
                  <a:lnTo>
                    <a:pt x="1114" y="28"/>
                  </a:lnTo>
                  <a:lnTo>
                    <a:pt x="1169" y="13"/>
                  </a:lnTo>
                  <a:lnTo>
                    <a:pt x="1226" y="4"/>
                  </a:lnTo>
                  <a:lnTo>
                    <a:pt x="12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8" name="Freeform 94"/>
            <p:cNvSpPr>
              <a:spLocks noEditPoints="1"/>
            </p:cNvSpPr>
            <p:nvPr/>
          </p:nvSpPr>
          <p:spPr bwMode="auto">
            <a:xfrm>
              <a:off x="882650" y="2206625"/>
              <a:ext cx="77788" cy="263525"/>
            </a:xfrm>
            <a:custGeom>
              <a:avLst/>
              <a:gdLst>
                <a:gd name="T0" fmla="*/ 144 w 487"/>
                <a:gd name="T1" fmla="*/ 1406 h 1657"/>
                <a:gd name="T2" fmla="*/ 335 w 487"/>
                <a:gd name="T3" fmla="*/ 1404 h 1657"/>
                <a:gd name="T4" fmla="*/ 264 w 487"/>
                <a:gd name="T5" fmla="*/ 313 h 1657"/>
                <a:gd name="T6" fmla="*/ 217 w 487"/>
                <a:gd name="T7" fmla="*/ 313 h 1657"/>
                <a:gd name="T8" fmla="*/ 416 w 487"/>
                <a:gd name="T9" fmla="*/ 0 h 1657"/>
                <a:gd name="T10" fmla="*/ 452 w 487"/>
                <a:gd name="T11" fmla="*/ 9 h 1657"/>
                <a:gd name="T12" fmla="*/ 477 w 487"/>
                <a:gd name="T13" fmla="*/ 35 h 1657"/>
                <a:gd name="T14" fmla="*/ 487 w 487"/>
                <a:gd name="T15" fmla="*/ 70 h 1657"/>
                <a:gd name="T16" fmla="*/ 476 w 487"/>
                <a:gd name="T17" fmla="*/ 142 h 1657"/>
                <a:gd name="T18" fmla="*/ 445 w 487"/>
                <a:gd name="T19" fmla="*/ 206 h 1657"/>
                <a:gd name="T20" fmla="*/ 477 w 487"/>
                <a:gd name="T21" fmla="*/ 1431 h 1657"/>
                <a:gd name="T22" fmla="*/ 466 w 487"/>
                <a:gd name="T23" fmla="*/ 1470 h 1657"/>
                <a:gd name="T24" fmla="*/ 284 w 487"/>
                <a:gd name="T25" fmla="*/ 1638 h 1657"/>
                <a:gd name="T26" fmla="*/ 254 w 487"/>
                <a:gd name="T27" fmla="*/ 1655 h 1657"/>
                <a:gd name="T28" fmla="*/ 221 w 487"/>
                <a:gd name="T29" fmla="*/ 1655 h 1657"/>
                <a:gd name="T30" fmla="*/ 190 w 487"/>
                <a:gd name="T31" fmla="*/ 1639 h 1657"/>
                <a:gd name="T32" fmla="*/ 14 w 487"/>
                <a:gd name="T33" fmla="*/ 1478 h 1657"/>
                <a:gd name="T34" fmla="*/ 2 w 487"/>
                <a:gd name="T35" fmla="*/ 1450 h 1657"/>
                <a:gd name="T36" fmla="*/ 54 w 487"/>
                <a:gd name="T37" fmla="*/ 223 h 1657"/>
                <a:gd name="T38" fmla="*/ 20 w 487"/>
                <a:gd name="T39" fmla="*/ 168 h 1657"/>
                <a:gd name="T40" fmla="*/ 2 w 487"/>
                <a:gd name="T41" fmla="*/ 105 h 1657"/>
                <a:gd name="T42" fmla="*/ 2 w 487"/>
                <a:gd name="T43" fmla="*/ 52 h 1657"/>
                <a:gd name="T44" fmla="*/ 20 w 487"/>
                <a:gd name="T45" fmla="*/ 21 h 1657"/>
                <a:gd name="T46" fmla="*/ 51 w 487"/>
                <a:gd name="T47" fmla="*/ 3 h 1657"/>
                <a:gd name="T48" fmla="*/ 88 w 487"/>
                <a:gd name="T49" fmla="*/ 3 h 1657"/>
                <a:gd name="T50" fmla="*/ 120 w 487"/>
                <a:gd name="T51" fmla="*/ 21 h 1657"/>
                <a:gd name="T52" fmla="*/ 137 w 487"/>
                <a:gd name="T53" fmla="*/ 52 h 1657"/>
                <a:gd name="T54" fmla="*/ 143 w 487"/>
                <a:gd name="T55" fmla="*/ 95 h 1657"/>
                <a:gd name="T56" fmla="*/ 163 w 487"/>
                <a:gd name="T57" fmla="*/ 135 h 1657"/>
                <a:gd name="T58" fmla="*/ 198 w 487"/>
                <a:gd name="T59" fmla="*/ 164 h 1657"/>
                <a:gd name="T60" fmla="*/ 244 w 487"/>
                <a:gd name="T61" fmla="*/ 174 h 1657"/>
                <a:gd name="T62" fmla="*/ 283 w 487"/>
                <a:gd name="T63" fmla="*/ 166 h 1657"/>
                <a:gd name="T64" fmla="*/ 306 w 487"/>
                <a:gd name="T65" fmla="*/ 151 h 1657"/>
                <a:gd name="T66" fmla="*/ 327 w 487"/>
                <a:gd name="T67" fmla="*/ 131 h 1657"/>
                <a:gd name="T68" fmla="*/ 344 w 487"/>
                <a:gd name="T69" fmla="*/ 92 h 1657"/>
                <a:gd name="T70" fmla="*/ 349 w 487"/>
                <a:gd name="T71" fmla="*/ 52 h 1657"/>
                <a:gd name="T72" fmla="*/ 366 w 487"/>
                <a:gd name="T73" fmla="*/ 21 h 1657"/>
                <a:gd name="T74" fmla="*/ 398 w 487"/>
                <a:gd name="T75" fmla="*/ 3 h 1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7" h="1657">
                  <a:moveTo>
                    <a:pt x="190" y="308"/>
                  </a:moveTo>
                  <a:lnTo>
                    <a:pt x="144" y="1406"/>
                  </a:lnTo>
                  <a:lnTo>
                    <a:pt x="237" y="1492"/>
                  </a:lnTo>
                  <a:lnTo>
                    <a:pt x="335" y="1404"/>
                  </a:lnTo>
                  <a:lnTo>
                    <a:pt x="285" y="311"/>
                  </a:lnTo>
                  <a:lnTo>
                    <a:pt x="264" y="313"/>
                  </a:lnTo>
                  <a:lnTo>
                    <a:pt x="244" y="314"/>
                  </a:lnTo>
                  <a:lnTo>
                    <a:pt x="217" y="313"/>
                  </a:lnTo>
                  <a:lnTo>
                    <a:pt x="190" y="308"/>
                  </a:lnTo>
                  <a:close/>
                  <a:moveTo>
                    <a:pt x="416" y="0"/>
                  </a:moveTo>
                  <a:lnTo>
                    <a:pt x="435" y="3"/>
                  </a:lnTo>
                  <a:lnTo>
                    <a:pt x="452" y="9"/>
                  </a:lnTo>
                  <a:lnTo>
                    <a:pt x="466" y="21"/>
                  </a:lnTo>
                  <a:lnTo>
                    <a:pt x="477" y="35"/>
                  </a:lnTo>
                  <a:lnTo>
                    <a:pt x="484" y="52"/>
                  </a:lnTo>
                  <a:lnTo>
                    <a:pt x="487" y="70"/>
                  </a:lnTo>
                  <a:lnTo>
                    <a:pt x="484" y="107"/>
                  </a:lnTo>
                  <a:lnTo>
                    <a:pt x="476" y="142"/>
                  </a:lnTo>
                  <a:lnTo>
                    <a:pt x="463" y="176"/>
                  </a:lnTo>
                  <a:lnTo>
                    <a:pt x="445" y="206"/>
                  </a:lnTo>
                  <a:lnTo>
                    <a:pt x="422" y="234"/>
                  </a:lnTo>
                  <a:lnTo>
                    <a:pt x="477" y="1431"/>
                  </a:lnTo>
                  <a:lnTo>
                    <a:pt x="475" y="1451"/>
                  </a:lnTo>
                  <a:lnTo>
                    <a:pt x="466" y="1470"/>
                  </a:lnTo>
                  <a:lnTo>
                    <a:pt x="453" y="1486"/>
                  </a:lnTo>
                  <a:lnTo>
                    <a:pt x="284" y="1638"/>
                  </a:lnTo>
                  <a:lnTo>
                    <a:pt x="270" y="1649"/>
                  </a:lnTo>
                  <a:lnTo>
                    <a:pt x="254" y="1655"/>
                  </a:lnTo>
                  <a:lnTo>
                    <a:pt x="237" y="1657"/>
                  </a:lnTo>
                  <a:lnTo>
                    <a:pt x="221" y="1655"/>
                  </a:lnTo>
                  <a:lnTo>
                    <a:pt x="205" y="1649"/>
                  </a:lnTo>
                  <a:lnTo>
                    <a:pt x="190" y="1639"/>
                  </a:lnTo>
                  <a:lnTo>
                    <a:pt x="24" y="1489"/>
                  </a:lnTo>
                  <a:lnTo>
                    <a:pt x="14" y="1478"/>
                  </a:lnTo>
                  <a:lnTo>
                    <a:pt x="6" y="1465"/>
                  </a:lnTo>
                  <a:lnTo>
                    <a:pt x="2" y="1450"/>
                  </a:lnTo>
                  <a:lnTo>
                    <a:pt x="1" y="1434"/>
                  </a:lnTo>
                  <a:lnTo>
                    <a:pt x="54" y="223"/>
                  </a:lnTo>
                  <a:lnTo>
                    <a:pt x="35" y="198"/>
                  </a:lnTo>
                  <a:lnTo>
                    <a:pt x="20" y="168"/>
                  </a:lnTo>
                  <a:lnTo>
                    <a:pt x="10" y="137"/>
                  </a:lnTo>
                  <a:lnTo>
                    <a:pt x="2" y="105"/>
                  </a:lnTo>
                  <a:lnTo>
                    <a:pt x="0" y="71"/>
                  </a:lnTo>
                  <a:lnTo>
                    <a:pt x="2" y="52"/>
                  </a:lnTo>
                  <a:lnTo>
                    <a:pt x="10" y="36"/>
                  </a:lnTo>
                  <a:lnTo>
                    <a:pt x="20" y="21"/>
                  </a:lnTo>
                  <a:lnTo>
                    <a:pt x="34" y="10"/>
                  </a:lnTo>
                  <a:lnTo>
                    <a:pt x="51" y="3"/>
                  </a:lnTo>
                  <a:lnTo>
                    <a:pt x="70" y="1"/>
                  </a:lnTo>
                  <a:lnTo>
                    <a:pt x="88" y="3"/>
                  </a:lnTo>
                  <a:lnTo>
                    <a:pt x="105" y="10"/>
                  </a:lnTo>
                  <a:lnTo>
                    <a:pt x="120" y="21"/>
                  </a:lnTo>
                  <a:lnTo>
                    <a:pt x="131" y="36"/>
                  </a:lnTo>
                  <a:lnTo>
                    <a:pt x="137" y="52"/>
                  </a:lnTo>
                  <a:lnTo>
                    <a:pt x="140" y="71"/>
                  </a:lnTo>
                  <a:lnTo>
                    <a:pt x="143" y="95"/>
                  </a:lnTo>
                  <a:lnTo>
                    <a:pt x="151" y="116"/>
                  </a:lnTo>
                  <a:lnTo>
                    <a:pt x="163" y="135"/>
                  </a:lnTo>
                  <a:lnTo>
                    <a:pt x="179" y="151"/>
                  </a:lnTo>
                  <a:lnTo>
                    <a:pt x="198" y="164"/>
                  </a:lnTo>
                  <a:lnTo>
                    <a:pt x="219" y="171"/>
                  </a:lnTo>
                  <a:lnTo>
                    <a:pt x="244" y="174"/>
                  </a:lnTo>
                  <a:lnTo>
                    <a:pt x="264" y="172"/>
                  </a:lnTo>
                  <a:lnTo>
                    <a:pt x="283" y="166"/>
                  </a:lnTo>
                  <a:lnTo>
                    <a:pt x="301" y="156"/>
                  </a:lnTo>
                  <a:lnTo>
                    <a:pt x="306" y="151"/>
                  </a:lnTo>
                  <a:lnTo>
                    <a:pt x="313" y="147"/>
                  </a:lnTo>
                  <a:lnTo>
                    <a:pt x="327" y="131"/>
                  </a:lnTo>
                  <a:lnTo>
                    <a:pt x="337" y="113"/>
                  </a:lnTo>
                  <a:lnTo>
                    <a:pt x="344" y="92"/>
                  </a:lnTo>
                  <a:lnTo>
                    <a:pt x="346" y="70"/>
                  </a:lnTo>
                  <a:lnTo>
                    <a:pt x="349" y="52"/>
                  </a:lnTo>
                  <a:lnTo>
                    <a:pt x="355" y="35"/>
                  </a:lnTo>
                  <a:lnTo>
                    <a:pt x="366" y="21"/>
                  </a:lnTo>
                  <a:lnTo>
                    <a:pt x="381" y="9"/>
                  </a:lnTo>
                  <a:lnTo>
                    <a:pt x="398" y="3"/>
                  </a:lnTo>
                  <a:lnTo>
                    <a:pt x="4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9" name="Freeform 95"/>
            <p:cNvSpPr>
              <a:spLocks noEditPoints="1"/>
            </p:cNvSpPr>
            <p:nvPr/>
          </p:nvSpPr>
          <p:spPr bwMode="auto">
            <a:xfrm>
              <a:off x="1139825" y="2171700"/>
              <a:ext cx="100013" cy="100013"/>
            </a:xfrm>
            <a:custGeom>
              <a:avLst/>
              <a:gdLst>
                <a:gd name="T0" fmla="*/ 140 w 632"/>
                <a:gd name="T1" fmla="*/ 147 h 632"/>
                <a:gd name="T2" fmla="*/ 140 w 632"/>
                <a:gd name="T3" fmla="*/ 492 h 632"/>
                <a:gd name="T4" fmla="*/ 487 w 632"/>
                <a:gd name="T5" fmla="*/ 492 h 632"/>
                <a:gd name="T6" fmla="*/ 476 w 632"/>
                <a:gd name="T7" fmla="*/ 447 h 632"/>
                <a:gd name="T8" fmla="*/ 460 w 632"/>
                <a:gd name="T9" fmla="*/ 402 h 632"/>
                <a:gd name="T10" fmla="*/ 440 w 632"/>
                <a:gd name="T11" fmla="*/ 361 h 632"/>
                <a:gd name="T12" fmla="*/ 416 w 632"/>
                <a:gd name="T13" fmla="*/ 320 h 632"/>
                <a:gd name="T14" fmla="*/ 387 w 632"/>
                <a:gd name="T15" fmla="*/ 283 h 632"/>
                <a:gd name="T16" fmla="*/ 352 w 632"/>
                <a:gd name="T17" fmla="*/ 249 h 632"/>
                <a:gd name="T18" fmla="*/ 314 w 632"/>
                <a:gd name="T19" fmla="*/ 219 h 632"/>
                <a:gd name="T20" fmla="*/ 274 w 632"/>
                <a:gd name="T21" fmla="*/ 194 h 632"/>
                <a:gd name="T22" fmla="*/ 232 w 632"/>
                <a:gd name="T23" fmla="*/ 174 h 632"/>
                <a:gd name="T24" fmla="*/ 187 w 632"/>
                <a:gd name="T25" fmla="*/ 158 h 632"/>
                <a:gd name="T26" fmla="*/ 140 w 632"/>
                <a:gd name="T27" fmla="*/ 147 h 632"/>
                <a:gd name="T28" fmla="*/ 70 w 632"/>
                <a:gd name="T29" fmla="*/ 0 h 632"/>
                <a:gd name="T30" fmla="*/ 123 w 632"/>
                <a:gd name="T31" fmla="*/ 2 h 632"/>
                <a:gd name="T32" fmla="*/ 176 w 632"/>
                <a:gd name="T33" fmla="*/ 10 h 632"/>
                <a:gd name="T34" fmla="*/ 227 w 632"/>
                <a:gd name="T35" fmla="*/ 22 h 632"/>
                <a:gd name="T36" fmla="*/ 277 w 632"/>
                <a:gd name="T37" fmla="*/ 40 h 632"/>
                <a:gd name="T38" fmla="*/ 325 w 632"/>
                <a:gd name="T39" fmla="*/ 61 h 632"/>
                <a:gd name="T40" fmla="*/ 371 w 632"/>
                <a:gd name="T41" fmla="*/ 87 h 632"/>
                <a:gd name="T42" fmla="*/ 413 w 632"/>
                <a:gd name="T43" fmla="*/ 117 h 632"/>
                <a:gd name="T44" fmla="*/ 454 w 632"/>
                <a:gd name="T45" fmla="*/ 151 h 632"/>
                <a:gd name="T46" fmla="*/ 491 w 632"/>
                <a:gd name="T47" fmla="*/ 190 h 632"/>
                <a:gd name="T48" fmla="*/ 523 w 632"/>
                <a:gd name="T49" fmla="*/ 230 h 632"/>
                <a:gd name="T50" fmla="*/ 552 w 632"/>
                <a:gd name="T51" fmla="*/ 273 h 632"/>
                <a:gd name="T52" fmla="*/ 575 w 632"/>
                <a:gd name="T53" fmla="*/ 317 h 632"/>
                <a:gd name="T54" fmla="*/ 595 w 632"/>
                <a:gd name="T55" fmla="*/ 363 h 632"/>
                <a:gd name="T56" fmla="*/ 611 w 632"/>
                <a:gd name="T57" fmla="*/ 412 h 632"/>
                <a:gd name="T58" fmla="*/ 623 w 632"/>
                <a:gd name="T59" fmla="*/ 461 h 632"/>
                <a:gd name="T60" fmla="*/ 629 w 632"/>
                <a:gd name="T61" fmla="*/ 511 h 632"/>
                <a:gd name="T62" fmla="*/ 632 w 632"/>
                <a:gd name="T63" fmla="*/ 562 h 632"/>
                <a:gd name="T64" fmla="*/ 629 w 632"/>
                <a:gd name="T65" fmla="*/ 581 h 632"/>
                <a:gd name="T66" fmla="*/ 622 w 632"/>
                <a:gd name="T67" fmla="*/ 598 h 632"/>
                <a:gd name="T68" fmla="*/ 611 w 632"/>
                <a:gd name="T69" fmla="*/ 612 h 632"/>
                <a:gd name="T70" fmla="*/ 598 w 632"/>
                <a:gd name="T71" fmla="*/ 623 h 632"/>
                <a:gd name="T72" fmla="*/ 580 w 632"/>
                <a:gd name="T73" fmla="*/ 630 h 632"/>
                <a:gd name="T74" fmla="*/ 561 w 632"/>
                <a:gd name="T75" fmla="*/ 632 h 632"/>
                <a:gd name="T76" fmla="*/ 70 w 632"/>
                <a:gd name="T77" fmla="*/ 632 h 632"/>
                <a:gd name="T78" fmla="*/ 52 w 632"/>
                <a:gd name="T79" fmla="*/ 630 h 632"/>
                <a:gd name="T80" fmla="*/ 35 w 632"/>
                <a:gd name="T81" fmla="*/ 623 h 632"/>
                <a:gd name="T82" fmla="*/ 21 w 632"/>
                <a:gd name="T83" fmla="*/ 612 h 632"/>
                <a:gd name="T84" fmla="*/ 9 w 632"/>
                <a:gd name="T85" fmla="*/ 598 h 632"/>
                <a:gd name="T86" fmla="*/ 3 w 632"/>
                <a:gd name="T87" fmla="*/ 581 h 632"/>
                <a:gd name="T88" fmla="*/ 0 w 632"/>
                <a:gd name="T89" fmla="*/ 562 h 632"/>
                <a:gd name="T90" fmla="*/ 0 w 632"/>
                <a:gd name="T91" fmla="*/ 70 h 632"/>
                <a:gd name="T92" fmla="*/ 3 w 632"/>
                <a:gd name="T93" fmla="*/ 51 h 632"/>
                <a:gd name="T94" fmla="*/ 9 w 632"/>
                <a:gd name="T95" fmla="*/ 34 h 632"/>
                <a:gd name="T96" fmla="*/ 20 w 632"/>
                <a:gd name="T97" fmla="*/ 20 h 632"/>
                <a:gd name="T98" fmla="*/ 35 w 632"/>
                <a:gd name="T99" fmla="*/ 10 h 632"/>
                <a:gd name="T100" fmla="*/ 52 w 632"/>
                <a:gd name="T101" fmla="*/ 2 h 632"/>
                <a:gd name="T102" fmla="*/ 70 w 632"/>
                <a:gd name="T103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32" h="632">
                  <a:moveTo>
                    <a:pt x="140" y="147"/>
                  </a:moveTo>
                  <a:lnTo>
                    <a:pt x="140" y="492"/>
                  </a:lnTo>
                  <a:lnTo>
                    <a:pt x="487" y="492"/>
                  </a:lnTo>
                  <a:lnTo>
                    <a:pt x="476" y="447"/>
                  </a:lnTo>
                  <a:lnTo>
                    <a:pt x="460" y="402"/>
                  </a:lnTo>
                  <a:lnTo>
                    <a:pt x="440" y="361"/>
                  </a:lnTo>
                  <a:lnTo>
                    <a:pt x="416" y="320"/>
                  </a:lnTo>
                  <a:lnTo>
                    <a:pt x="387" y="283"/>
                  </a:lnTo>
                  <a:lnTo>
                    <a:pt x="352" y="249"/>
                  </a:lnTo>
                  <a:lnTo>
                    <a:pt x="314" y="219"/>
                  </a:lnTo>
                  <a:lnTo>
                    <a:pt x="274" y="194"/>
                  </a:lnTo>
                  <a:lnTo>
                    <a:pt x="232" y="174"/>
                  </a:lnTo>
                  <a:lnTo>
                    <a:pt x="187" y="158"/>
                  </a:lnTo>
                  <a:lnTo>
                    <a:pt x="140" y="147"/>
                  </a:lnTo>
                  <a:close/>
                  <a:moveTo>
                    <a:pt x="70" y="0"/>
                  </a:moveTo>
                  <a:lnTo>
                    <a:pt x="123" y="2"/>
                  </a:lnTo>
                  <a:lnTo>
                    <a:pt x="176" y="10"/>
                  </a:lnTo>
                  <a:lnTo>
                    <a:pt x="227" y="22"/>
                  </a:lnTo>
                  <a:lnTo>
                    <a:pt x="277" y="40"/>
                  </a:lnTo>
                  <a:lnTo>
                    <a:pt x="325" y="61"/>
                  </a:lnTo>
                  <a:lnTo>
                    <a:pt x="371" y="87"/>
                  </a:lnTo>
                  <a:lnTo>
                    <a:pt x="413" y="117"/>
                  </a:lnTo>
                  <a:lnTo>
                    <a:pt x="454" y="151"/>
                  </a:lnTo>
                  <a:lnTo>
                    <a:pt x="491" y="190"/>
                  </a:lnTo>
                  <a:lnTo>
                    <a:pt x="523" y="230"/>
                  </a:lnTo>
                  <a:lnTo>
                    <a:pt x="552" y="273"/>
                  </a:lnTo>
                  <a:lnTo>
                    <a:pt x="575" y="317"/>
                  </a:lnTo>
                  <a:lnTo>
                    <a:pt x="595" y="363"/>
                  </a:lnTo>
                  <a:lnTo>
                    <a:pt x="611" y="412"/>
                  </a:lnTo>
                  <a:lnTo>
                    <a:pt x="623" y="461"/>
                  </a:lnTo>
                  <a:lnTo>
                    <a:pt x="629" y="511"/>
                  </a:lnTo>
                  <a:lnTo>
                    <a:pt x="632" y="562"/>
                  </a:lnTo>
                  <a:lnTo>
                    <a:pt x="629" y="581"/>
                  </a:lnTo>
                  <a:lnTo>
                    <a:pt x="622" y="598"/>
                  </a:lnTo>
                  <a:lnTo>
                    <a:pt x="611" y="612"/>
                  </a:lnTo>
                  <a:lnTo>
                    <a:pt x="598" y="623"/>
                  </a:lnTo>
                  <a:lnTo>
                    <a:pt x="580" y="630"/>
                  </a:lnTo>
                  <a:lnTo>
                    <a:pt x="561" y="632"/>
                  </a:lnTo>
                  <a:lnTo>
                    <a:pt x="70" y="632"/>
                  </a:lnTo>
                  <a:lnTo>
                    <a:pt x="52" y="630"/>
                  </a:lnTo>
                  <a:lnTo>
                    <a:pt x="35" y="623"/>
                  </a:lnTo>
                  <a:lnTo>
                    <a:pt x="21" y="612"/>
                  </a:lnTo>
                  <a:lnTo>
                    <a:pt x="9" y="598"/>
                  </a:lnTo>
                  <a:lnTo>
                    <a:pt x="3" y="581"/>
                  </a:lnTo>
                  <a:lnTo>
                    <a:pt x="0" y="562"/>
                  </a:lnTo>
                  <a:lnTo>
                    <a:pt x="0" y="70"/>
                  </a:lnTo>
                  <a:lnTo>
                    <a:pt x="3" y="51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5" y="10"/>
                  </a:lnTo>
                  <a:lnTo>
                    <a:pt x="52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0" name="Freeform 96"/>
            <p:cNvSpPr>
              <a:spLocks noEditPoints="1"/>
            </p:cNvSpPr>
            <p:nvPr/>
          </p:nvSpPr>
          <p:spPr bwMode="auto">
            <a:xfrm>
              <a:off x="996950" y="2192338"/>
              <a:ext cx="220663" cy="220663"/>
            </a:xfrm>
            <a:custGeom>
              <a:avLst/>
              <a:gdLst>
                <a:gd name="T0" fmla="*/ 569 w 1395"/>
                <a:gd name="T1" fmla="*/ 156 h 1394"/>
                <a:gd name="T2" fmla="*/ 461 w 1395"/>
                <a:gd name="T3" fmla="*/ 194 h 1394"/>
                <a:gd name="T4" fmla="*/ 364 w 1395"/>
                <a:gd name="T5" fmla="*/ 252 h 1394"/>
                <a:gd name="T6" fmla="*/ 281 w 1395"/>
                <a:gd name="T7" fmla="*/ 328 h 1394"/>
                <a:gd name="T8" fmla="*/ 215 w 1395"/>
                <a:gd name="T9" fmla="*/ 419 h 1394"/>
                <a:gd name="T10" fmla="*/ 168 w 1395"/>
                <a:gd name="T11" fmla="*/ 524 h 1394"/>
                <a:gd name="T12" fmla="*/ 144 w 1395"/>
                <a:gd name="T13" fmla="*/ 638 h 1394"/>
                <a:gd name="T14" fmla="*/ 144 w 1395"/>
                <a:gd name="T15" fmla="*/ 758 h 1394"/>
                <a:gd name="T16" fmla="*/ 169 w 1395"/>
                <a:gd name="T17" fmla="*/ 873 h 1394"/>
                <a:gd name="T18" fmla="*/ 217 w 1395"/>
                <a:gd name="T19" fmla="*/ 978 h 1394"/>
                <a:gd name="T20" fmla="*/ 284 w 1395"/>
                <a:gd name="T21" fmla="*/ 1069 h 1394"/>
                <a:gd name="T22" fmla="*/ 369 w 1395"/>
                <a:gd name="T23" fmla="*/ 1146 h 1394"/>
                <a:gd name="T24" fmla="*/ 468 w 1395"/>
                <a:gd name="T25" fmla="*/ 1205 h 1394"/>
                <a:gd name="T26" fmla="*/ 578 w 1395"/>
                <a:gd name="T27" fmla="*/ 1241 h 1394"/>
                <a:gd name="T28" fmla="*/ 697 w 1395"/>
                <a:gd name="T29" fmla="*/ 1254 h 1394"/>
                <a:gd name="T30" fmla="*/ 815 w 1395"/>
                <a:gd name="T31" fmla="*/ 1242 h 1394"/>
                <a:gd name="T32" fmla="*/ 925 w 1395"/>
                <a:gd name="T33" fmla="*/ 1206 h 1394"/>
                <a:gd name="T34" fmla="*/ 1023 w 1395"/>
                <a:gd name="T35" fmla="*/ 1148 h 1394"/>
                <a:gd name="T36" fmla="*/ 1107 w 1395"/>
                <a:gd name="T37" fmla="*/ 1074 h 1394"/>
                <a:gd name="T38" fmla="*/ 1175 w 1395"/>
                <a:gd name="T39" fmla="*/ 983 h 1394"/>
                <a:gd name="T40" fmla="*/ 1223 w 1395"/>
                <a:gd name="T41" fmla="*/ 880 h 1394"/>
                <a:gd name="T42" fmla="*/ 1249 w 1395"/>
                <a:gd name="T43" fmla="*/ 767 h 1394"/>
                <a:gd name="T44" fmla="*/ 679 w 1395"/>
                <a:gd name="T45" fmla="*/ 765 h 1394"/>
                <a:gd name="T46" fmla="*/ 648 w 1395"/>
                <a:gd name="T47" fmla="*/ 747 h 1394"/>
                <a:gd name="T48" fmla="*/ 630 w 1395"/>
                <a:gd name="T49" fmla="*/ 716 h 1394"/>
                <a:gd name="T50" fmla="*/ 628 w 1395"/>
                <a:gd name="T51" fmla="*/ 145 h 1394"/>
                <a:gd name="T52" fmla="*/ 716 w 1395"/>
                <a:gd name="T53" fmla="*/ 2 h 1394"/>
                <a:gd name="T54" fmla="*/ 747 w 1395"/>
                <a:gd name="T55" fmla="*/ 20 h 1394"/>
                <a:gd name="T56" fmla="*/ 765 w 1395"/>
                <a:gd name="T57" fmla="*/ 51 h 1394"/>
                <a:gd name="T58" fmla="*/ 768 w 1395"/>
                <a:gd name="T59" fmla="*/ 627 h 1394"/>
                <a:gd name="T60" fmla="*/ 1343 w 1395"/>
                <a:gd name="T61" fmla="*/ 629 h 1394"/>
                <a:gd name="T62" fmla="*/ 1375 w 1395"/>
                <a:gd name="T63" fmla="*/ 647 h 1394"/>
                <a:gd name="T64" fmla="*/ 1392 w 1395"/>
                <a:gd name="T65" fmla="*/ 678 h 1394"/>
                <a:gd name="T66" fmla="*/ 1392 w 1395"/>
                <a:gd name="T67" fmla="*/ 764 h 1394"/>
                <a:gd name="T68" fmla="*/ 1367 w 1395"/>
                <a:gd name="T69" fmla="*/ 893 h 1394"/>
                <a:gd name="T70" fmla="*/ 1320 w 1395"/>
                <a:gd name="T71" fmla="*/ 1012 h 1394"/>
                <a:gd name="T72" fmla="*/ 1252 w 1395"/>
                <a:gd name="T73" fmla="*/ 1118 h 1394"/>
                <a:gd name="T74" fmla="*/ 1167 w 1395"/>
                <a:gd name="T75" fmla="*/ 1212 h 1394"/>
                <a:gd name="T76" fmla="*/ 1067 w 1395"/>
                <a:gd name="T77" fmla="*/ 1288 h 1394"/>
                <a:gd name="T78" fmla="*/ 953 w 1395"/>
                <a:gd name="T79" fmla="*/ 1345 h 1394"/>
                <a:gd name="T80" fmla="*/ 830 w 1395"/>
                <a:gd name="T81" fmla="*/ 1381 h 1394"/>
                <a:gd name="T82" fmla="*/ 697 w 1395"/>
                <a:gd name="T83" fmla="*/ 1394 h 1394"/>
                <a:gd name="T84" fmla="*/ 565 w 1395"/>
                <a:gd name="T85" fmla="*/ 1381 h 1394"/>
                <a:gd name="T86" fmla="*/ 442 w 1395"/>
                <a:gd name="T87" fmla="*/ 1345 h 1394"/>
                <a:gd name="T88" fmla="*/ 328 w 1395"/>
                <a:gd name="T89" fmla="*/ 1288 h 1394"/>
                <a:gd name="T90" fmla="*/ 228 w 1395"/>
                <a:gd name="T91" fmla="*/ 1212 h 1394"/>
                <a:gd name="T92" fmla="*/ 143 w 1395"/>
                <a:gd name="T93" fmla="*/ 1118 h 1394"/>
                <a:gd name="T94" fmla="*/ 76 w 1395"/>
                <a:gd name="T95" fmla="*/ 1012 h 1394"/>
                <a:gd name="T96" fmla="*/ 28 w 1395"/>
                <a:gd name="T97" fmla="*/ 893 h 1394"/>
                <a:gd name="T98" fmla="*/ 3 w 1395"/>
                <a:gd name="T99" fmla="*/ 764 h 1394"/>
                <a:gd name="T100" fmla="*/ 3 w 1395"/>
                <a:gd name="T101" fmla="*/ 630 h 1394"/>
                <a:gd name="T102" fmla="*/ 28 w 1395"/>
                <a:gd name="T103" fmla="*/ 501 h 1394"/>
                <a:gd name="T104" fmla="*/ 76 w 1395"/>
                <a:gd name="T105" fmla="*/ 382 h 1394"/>
                <a:gd name="T106" fmla="*/ 143 w 1395"/>
                <a:gd name="T107" fmla="*/ 276 h 1394"/>
                <a:gd name="T108" fmla="*/ 228 w 1395"/>
                <a:gd name="T109" fmla="*/ 182 h 1394"/>
                <a:gd name="T110" fmla="*/ 328 w 1395"/>
                <a:gd name="T111" fmla="*/ 107 h 1394"/>
                <a:gd name="T112" fmla="*/ 442 w 1395"/>
                <a:gd name="T113" fmla="*/ 49 h 1394"/>
                <a:gd name="T114" fmla="*/ 565 w 1395"/>
                <a:gd name="T115" fmla="*/ 12 h 1394"/>
                <a:gd name="T116" fmla="*/ 697 w 1395"/>
                <a:gd name="T117" fmla="*/ 0 h 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95" h="1394">
                  <a:moveTo>
                    <a:pt x="628" y="145"/>
                  </a:moveTo>
                  <a:lnTo>
                    <a:pt x="569" y="156"/>
                  </a:lnTo>
                  <a:lnTo>
                    <a:pt x="514" y="172"/>
                  </a:lnTo>
                  <a:lnTo>
                    <a:pt x="461" y="194"/>
                  </a:lnTo>
                  <a:lnTo>
                    <a:pt x="411" y="220"/>
                  </a:lnTo>
                  <a:lnTo>
                    <a:pt x="364" y="252"/>
                  </a:lnTo>
                  <a:lnTo>
                    <a:pt x="320" y="287"/>
                  </a:lnTo>
                  <a:lnTo>
                    <a:pt x="281" y="328"/>
                  </a:lnTo>
                  <a:lnTo>
                    <a:pt x="246" y="372"/>
                  </a:lnTo>
                  <a:lnTo>
                    <a:pt x="215" y="419"/>
                  </a:lnTo>
                  <a:lnTo>
                    <a:pt x="190" y="470"/>
                  </a:lnTo>
                  <a:lnTo>
                    <a:pt x="168" y="524"/>
                  </a:lnTo>
                  <a:lnTo>
                    <a:pt x="153" y="579"/>
                  </a:lnTo>
                  <a:lnTo>
                    <a:pt x="144" y="638"/>
                  </a:lnTo>
                  <a:lnTo>
                    <a:pt x="141" y="697"/>
                  </a:lnTo>
                  <a:lnTo>
                    <a:pt x="144" y="758"/>
                  </a:lnTo>
                  <a:lnTo>
                    <a:pt x="153" y="816"/>
                  </a:lnTo>
                  <a:lnTo>
                    <a:pt x="169" y="873"/>
                  </a:lnTo>
                  <a:lnTo>
                    <a:pt x="191" y="927"/>
                  </a:lnTo>
                  <a:lnTo>
                    <a:pt x="217" y="978"/>
                  </a:lnTo>
                  <a:lnTo>
                    <a:pt x="248" y="1026"/>
                  </a:lnTo>
                  <a:lnTo>
                    <a:pt x="284" y="1069"/>
                  </a:lnTo>
                  <a:lnTo>
                    <a:pt x="325" y="1110"/>
                  </a:lnTo>
                  <a:lnTo>
                    <a:pt x="369" y="1146"/>
                  </a:lnTo>
                  <a:lnTo>
                    <a:pt x="417" y="1178"/>
                  </a:lnTo>
                  <a:lnTo>
                    <a:pt x="468" y="1205"/>
                  </a:lnTo>
                  <a:lnTo>
                    <a:pt x="522" y="1226"/>
                  </a:lnTo>
                  <a:lnTo>
                    <a:pt x="578" y="1241"/>
                  </a:lnTo>
                  <a:lnTo>
                    <a:pt x="638" y="1250"/>
                  </a:lnTo>
                  <a:lnTo>
                    <a:pt x="697" y="1254"/>
                  </a:lnTo>
                  <a:lnTo>
                    <a:pt x="758" y="1250"/>
                  </a:lnTo>
                  <a:lnTo>
                    <a:pt x="815" y="1242"/>
                  </a:lnTo>
                  <a:lnTo>
                    <a:pt x="872" y="1226"/>
                  </a:lnTo>
                  <a:lnTo>
                    <a:pt x="925" y="1206"/>
                  </a:lnTo>
                  <a:lnTo>
                    <a:pt x="975" y="1179"/>
                  </a:lnTo>
                  <a:lnTo>
                    <a:pt x="1023" y="1148"/>
                  </a:lnTo>
                  <a:lnTo>
                    <a:pt x="1066" y="1113"/>
                  </a:lnTo>
                  <a:lnTo>
                    <a:pt x="1107" y="1074"/>
                  </a:lnTo>
                  <a:lnTo>
                    <a:pt x="1143" y="1030"/>
                  </a:lnTo>
                  <a:lnTo>
                    <a:pt x="1175" y="983"/>
                  </a:lnTo>
                  <a:lnTo>
                    <a:pt x="1201" y="933"/>
                  </a:lnTo>
                  <a:lnTo>
                    <a:pt x="1223" y="880"/>
                  </a:lnTo>
                  <a:lnTo>
                    <a:pt x="1239" y="825"/>
                  </a:lnTo>
                  <a:lnTo>
                    <a:pt x="1249" y="767"/>
                  </a:lnTo>
                  <a:lnTo>
                    <a:pt x="697" y="767"/>
                  </a:lnTo>
                  <a:lnTo>
                    <a:pt x="679" y="765"/>
                  </a:lnTo>
                  <a:lnTo>
                    <a:pt x="662" y="758"/>
                  </a:lnTo>
                  <a:lnTo>
                    <a:pt x="648" y="747"/>
                  </a:lnTo>
                  <a:lnTo>
                    <a:pt x="636" y="732"/>
                  </a:lnTo>
                  <a:lnTo>
                    <a:pt x="630" y="716"/>
                  </a:lnTo>
                  <a:lnTo>
                    <a:pt x="628" y="697"/>
                  </a:lnTo>
                  <a:lnTo>
                    <a:pt x="628" y="145"/>
                  </a:lnTo>
                  <a:close/>
                  <a:moveTo>
                    <a:pt x="697" y="0"/>
                  </a:moveTo>
                  <a:lnTo>
                    <a:pt x="716" y="2"/>
                  </a:lnTo>
                  <a:lnTo>
                    <a:pt x="733" y="10"/>
                  </a:lnTo>
                  <a:lnTo>
                    <a:pt x="747" y="20"/>
                  </a:lnTo>
                  <a:lnTo>
                    <a:pt x="759" y="34"/>
                  </a:lnTo>
                  <a:lnTo>
                    <a:pt x="765" y="51"/>
                  </a:lnTo>
                  <a:lnTo>
                    <a:pt x="768" y="70"/>
                  </a:lnTo>
                  <a:lnTo>
                    <a:pt x="768" y="627"/>
                  </a:lnTo>
                  <a:lnTo>
                    <a:pt x="1325" y="627"/>
                  </a:lnTo>
                  <a:lnTo>
                    <a:pt x="1343" y="629"/>
                  </a:lnTo>
                  <a:lnTo>
                    <a:pt x="1360" y="636"/>
                  </a:lnTo>
                  <a:lnTo>
                    <a:pt x="1375" y="647"/>
                  </a:lnTo>
                  <a:lnTo>
                    <a:pt x="1385" y="662"/>
                  </a:lnTo>
                  <a:lnTo>
                    <a:pt x="1392" y="678"/>
                  </a:lnTo>
                  <a:lnTo>
                    <a:pt x="1395" y="697"/>
                  </a:lnTo>
                  <a:lnTo>
                    <a:pt x="1392" y="764"/>
                  </a:lnTo>
                  <a:lnTo>
                    <a:pt x="1382" y="829"/>
                  </a:lnTo>
                  <a:lnTo>
                    <a:pt x="1367" y="893"/>
                  </a:lnTo>
                  <a:lnTo>
                    <a:pt x="1346" y="954"/>
                  </a:lnTo>
                  <a:lnTo>
                    <a:pt x="1320" y="1012"/>
                  </a:lnTo>
                  <a:lnTo>
                    <a:pt x="1289" y="1066"/>
                  </a:lnTo>
                  <a:lnTo>
                    <a:pt x="1252" y="1118"/>
                  </a:lnTo>
                  <a:lnTo>
                    <a:pt x="1212" y="1167"/>
                  </a:lnTo>
                  <a:lnTo>
                    <a:pt x="1167" y="1212"/>
                  </a:lnTo>
                  <a:lnTo>
                    <a:pt x="1119" y="1252"/>
                  </a:lnTo>
                  <a:lnTo>
                    <a:pt x="1067" y="1288"/>
                  </a:lnTo>
                  <a:lnTo>
                    <a:pt x="1012" y="1320"/>
                  </a:lnTo>
                  <a:lnTo>
                    <a:pt x="953" y="1345"/>
                  </a:lnTo>
                  <a:lnTo>
                    <a:pt x="893" y="1366"/>
                  </a:lnTo>
                  <a:lnTo>
                    <a:pt x="830" y="1381"/>
                  </a:lnTo>
                  <a:lnTo>
                    <a:pt x="765" y="1391"/>
                  </a:lnTo>
                  <a:lnTo>
                    <a:pt x="697" y="1394"/>
                  </a:lnTo>
                  <a:lnTo>
                    <a:pt x="630" y="1391"/>
                  </a:lnTo>
                  <a:lnTo>
                    <a:pt x="565" y="1381"/>
                  </a:lnTo>
                  <a:lnTo>
                    <a:pt x="502" y="1366"/>
                  </a:lnTo>
                  <a:lnTo>
                    <a:pt x="442" y="1345"/>
                  </a:lnTo>
                  <a:lnTo>
                    <a:pt x="383" y="1320"/>
                  </a:lnTo>
                  <a:lnTo>
                    <a:pt x="328" y="1288"/>
                  </a:lnTo>
                  <a:lnTo>
                    <a:pt x="276" y="1252"/>
                  </a:lnTo>
                  <a:lnTo>
                    <a:pt x="228" y="1212"/>
                  </a:lnTo>
                  <a:lnTo>
                    <a:pt x="183" y="1167"/>
                  </a:lnTo>
                  <a:lnTo>
                    <a:pt x="143" y="1118"/>
                  </a:lnTo>
                  <a:lnTo>
                    <a:pt x="107" y="1066"/>
                  </a:lnTo>
                  <a:lnTo>
                    <a:pt x="76" y="1012"/>
                  </a:lnTo>
                  <a:lnTo>
                    <a:pt x="49" y="954"/>
                  </a:lnTo>
                  <a:lnTo>
                    <a:pt x="28" y="893"/>
                  </a:lnTo>
                  <a:lnTo>
                    <a:pt x="13" y="829"/>
                  </a:lnTo>
                  <a:lnTo>
                    <a:pt x="3" y="764"/>
                  </a:lnTo>
                  <a:lnTo>
                    <a:pt x="0" y="697"/>
                  </a:lnTo>
                  <a:lnTo>
                    <a:pt x="3" y="630"/>
                  </a:lnTo>
                  <a:lnTo>
                    <a:pt x="13" y="565"/>
                  </a:lnTo>
                  <a:lnTo>
                    <a:pt x="28" y="501"/>
                  </a:lnTo>
                  <a:lnTo>
                    <a:pt x="49" y="441"/>
                  </a:lnTo>
                  <a:lnTo>
                    <a:pt x="76" y="382"/>
                  </a:lnTo>
                  <a:lnTo>
                    <a:pt x="107" y="328"/>
                  </a:lnTo>
                  <a:lnTo>
                    <a:pt x="143" y="276"/>
                  </a:lnTo>
                  <a:lnTo>
                    <a:pt x="183" y="227"/>
                  </a:lnTo>
                  <a:lnTo>
                    <a:pt x="228" y="182"/>
                  </a:lnTo>
                  <a:lnTo>
                    <a:pt x="276" y="142"/>
                  </a:lnTo>
                  <a:lnTo>
                    <a:pt x="328" y="107"/>
                  </a:lnTo>
                  <a:lnTo>
                    <a:pt x="383" y="75"/>
                  </a:lnTo>
                  <a:lnTo>
                    <a:pt x="442" y="49"/>
                  </a:lnTo>
                  <a:lnTo>
                    <a:pt x="502" y="28"/>
                  </a:lnTo>
                  <a:lnTo>
                    <a:pt x="565" y="12"/>
                  </a:lnTo>
                  <a:lnTo>
                    <a:pt x="630" y="3"/>
                  </a:lnTo>
                  <a:lnTo>
                    <a:pt x="6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169669" y="3047028"/>
            <a:ext cx="657551" cy="753033"/>
            <a:chOff x="9990138" y="2690813"/>
            <a:chExt cx="481013" cy="550863"/>
          </a:xfrm>
          <a:solidFill>
            <a:schemeClr val="bg1"/>
          </a:solidFill>
        </p:grpSpPr>
        <p:sp>
          <p:nvSpPr>
            <p:cNvPr id="32" name="Freeform 107"/>
            <p:cNvSpPr/>
            <p:nvPr/>
          </p:nvSpPr>
          <p:spPr bwMode="auto">
            <a:xfrm>
              <a:off x="10121901" y="3182938"/>
              <a:ext cx="219075" cy="58738"/>
            </a:xfrm>
            <a:custGeom>
              <a:avLst/>
              <a:gdLst>
                <a:gd name="T0" fmla="*/ 689 w 1378"/>
                <a:gd name="T1" fmla="*/ 0 h 371"/>
                <a:gd name="T2" fmla="*/ 708 w 1378"/>
                <a:gd name="T3" fmla="*/ 2 h 371"/>
                <a:gd name="T4" fmla="*/ 724 w 1378"/>
                <a:gd name="T5" fmla="*/ 10 h 371"/>
                <a:gd name="T6" fmla="*/ 739 w 1378"/>
                <a:gd name="T7" fmla="*/ 20 h 371"/>
                <a:gd name="T8" fmla="*/ 749 w 1378"/>
                <a:gd name="T9" fmla="*/ 35 h 371"/>
                <a:gd name="T10" fmla="*/ 757 w 1378"/>
                <a:gd name="T11" fmla="*/ 51 h 371"/>
                <a:gd name="T12" fmla="*/ 759 w 1378"/>
                <a:gd name="T13" fmla="*/ 70 h 371"/>
                <a:gd name="T14" fmla="*/ 759 w 1378"/>
                <a:gd name="T15" fmla="*/ 230 h 371"/>
                <a:gd name="T16" fmla="*/ 1307 w 1378"/>
                <a:gd name="T17" fmla="*/ 230 h 371"/>
                <a:gd name="T18" fmla="*/ 1326 w 1378"/>
                <a:gd name="T19" fmla="*/ 232 h 371"/>
                <a:gd name="T20" fmla="*/ 1343 w 1378"/>
                <a:gd name="T21" fmla="*/ 239 h 371"/>
                <a:gd name="T22" fmla="*/ 1357 w 1378"/>
                <a:gd name="T23" fmla="*/ 250 h 371"/>
                <a:gd name="T24" fmla="*/ 1368 w 1378"/>
                <a:gd name="T25" fmla="*/ 265 h 371"/>
                <a:gd name="T26" fmla="*/ 1375 w 1378"/>
                <a:gd name="T27" fmla="*/ 282 h 371"/>
                <a:gd name="T28" fmla="*/ 1378 w 1378"/>
                <a:gd name="T29" fmla="*/ 300 h 371"/>
                <a:gd name="T30" fmla="*/ 1376 w 1378"/>
                <a:gd name="T31" fmla="*/ 319 h 371"/>
                <a:gd name="T32" fmla="*/ 1368 w 1378"/>
                <a:gd name="T33" fmla="*/ 336 h 371"/>
                <a:gd name="T34" fmla="*/ 1358 w 1378"/>
                <a:gd name="T35" fmla="*/ 349 h 371"/>
                <a:gd name="T36" fmla="*/ 1343 w 1378"/>
                <a:gd name="T37" fmla="*/ 361 h 371"/>
                <a:gd name="T38" fmla="*/ 1326 w 1378"/>
                <a:gd name="T39" fmla="*/ 367 h 371"/>
                <a:gd name="T40" fmla="*/ 1308 w 1378"/>
                <a:gd name="T41" fmla="*/ 371 h 371"/>
                <a:gd name="T42" fmla="*/ 71 w 1378"/>
                <a:gd name="T43" fmla="*/ 371 h 371"/>
                <a:gd name="T44" fmla="*/ 52 w 1378"/>
                <a:gd name="T45" fmla="*/ 367 h 371"/>
                <a:gd name="T46" fmla="*/ 35 w 1378"/>
                <a:gd name="T47" fmla="*/ 361 h 371"/>
                <a:gd name="T48" fmla="*/ 21 w 1378"/>
                <a:gd name="T49" fmla="*/ 349 h 371"/>
                <a:gd name="T50" fmla="*/ 9 w 1378"/>
                <a:gd name="T51" fmla="*/ 336 h 371"/>
                <a:gd name="T52" fmla="*/ 3 w 1378"/>
                <a:gd name="T53" fmla="*/ 319 h 371"/>
                <a:gd name="T54" fmla="*/ 0 w 1378"/>
                <a:gd name="T55" fmla="*/ 300 h 371"/>
                <a:gd name="T56" fmla="*/ 3 w 1378"/>
                <a:gd name="T57" fmla="*/ 282 h 371"/>
                <a:gd name="T58" fmla="*/ 9 w 1378"/>
                <a:gd name="T59" fmla="*/ 265 h 371"/>
                <a:gd name="T60" fmla="*/ 21 w 1378"/>
                <a:gd name="T61" fmla="*/ 250 h 371"/>
                <a:gd name="T62" fmla="*/ 35 w 1378"/>
                <a:gd name="T63" fmla="*/ 239 h 371"/>
                <a:gd name="T64" fmla="*/ 52 w 1378"/>
                <a:gd name="T65" fmla="*/ 232 h 371"/>
                <a:gd name="T66" fmla="*/ 71 w 1378"/>
                <a:gd name="T67" fmla="*/ 230 h 371"/>
                <a:gd name="T68" fmla="*/ 618 w 1378"/>
                <a:gd name="T69" fmla="*/ 230 h 371"/>
                <a:gd name="T70" fmla="*/ 618 w 1378"/>
                <a:gd name="T71" fmla="*/ 70 h 371"/>
                <a:gd name="T72" fmla="*/ 621 w 1378"/>
                <a:gd name="T73" fmla="*/ 51 h 371"/>
                <a:gd name="T74" fmla="*/ 627 w 1378"/>
                <a:gd name="T75" fmla="*/ 35 h 371"/>
                <a:gd name="T76" fmla="*/ 639 w 1378"/>
                <a:gd name="T77" fmla="*/ 20 h 371"/>
                <a:gd name="T78" fmla="*/ 653 w 1378"/>
                <a:gd name="T79" fmla="*/ 10 h 371"/>
                <a:gd name="T80" fmla="*/ 670 w 1378"/>
                <a:gd name="T81" fmla="*/ 2 h 371"/>
                <a:gd name="T82" fmla="*/ 689 w 1378"/>
                <a:gd name="T83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78" h="371">
                  <a:moveTo>
                    <a:pt x="689" y="0"/>
                  </a:moveTo>
                  <a:lnTo>
                    <a:pt x="708" y="2"/>
                  </a:lnTo>
                  <a:lnTo>
                    <a:pt x="724" y="10"/>
                  </a:lnTo>
                  <a:lnTo>
                    <a:pt x="739" y="20"/>
                  </a:lnTo>
                  <a:lnTo>
                    <a:pt x="749" y="35"/>
                  </a:lnTo>
                  <a:lnTo>
                    <a:pt x="757" y="51"/>
                  </a:lnTo>
                  <a:lnTo>
                    <a:pt x="759" y="70"/>
                  </a:lnTo>
                  <a:lnTo>
                    <a:pt x="759" y="230"/>
                  </a:lnTo>
                  <a:lnTo>
                    <a:pt x="1307" y="230"/>
                  </a:lnTo>
                  <a:lnTo>
                    <a:pt x="1326" y="232"/>
                  </a:lnTo>
                  <a:lnTo>
                    <a:pt x="1343" y="239"/>
                  </a:lnTo>
                  <a:lnTo>
                    <a:pt x="1357" y="250"/>
                  </a:lnTo>
                  <a:lnTo>
                    <a:pt x="1368" y="265"/>
                  </a:lnTo>
                  <a:lnTo>
                    <a:pt x="1375" y="282"/>
                  </a:lnTo>
                  <a:lnTo>
                    <a:pt x="1378" y="300"/>
                  </a:lnTo>
                  <a:lnTo>
                    <a:pt x="1376" y="319"/>
                  </a:lnTo>
                  <a:lnTo>
                    <a:pt x="1368" y="336"/>
                  </a:lnTo>
                  <a:lnTo>
                    <a:pt x="1358" y="349"/>
                  </a:lnTo>
                  <a:lnTo>
                    <a:pt x="1343" y="361"/>
                  </a:lnTo>
                  <a:lnTo>
                    <a:pt x="1326" y="367"/>
                  </a:lnTo>
                  <a:lnTo>
                    <a:pt x="1308" y="371"/>
                  </a:lnTo>
                  <a:lnTo>
                    <a:pt x="71" y="371"/>
                  </a:lnTo>
                  <a:lnTo>
                    <a:pt x="52" y="367"/>
                  </a:lnTo>
                  <a:lnTo>
                    <a:pt x="35" y="361"/>
                  </a:lnTo>
                  <a:lnTo>
                    <a:pt x="21" y="349"/>
                  </a:lnTo>
                  <a:lnTo>
                    <a:pt x="9" y="336"/>
                  </a:lnTo>
                  <a:lnTo>
                    <a:pt x="3" y="319"/>
                  </a:lnTo>
                  <a:lnTo>
                    <a:pt x="0" y="300"/>
                  </a:lnTo>
                  <a:lnTo>
                    <a:pt x="3" y="282"/>
                  </a:lnTo>
                  <a:lnTo>
                    <a:pt x="9" y="265"/>
                  </a:lnTo>
                  <a:lnTo>
                    <a:pt x="21" y="250"/>
                  </a:lnTo>
                  <a:lnTo>
                    <a:pt x="35" y="239"/>
                  </a:lnTo>
                  <a:lnTo>
                    <a:pt x="52" y="232"/>
                  </a:lnTo>
                  <a:lnTo>
                    <a:pt x="71" y="230"/>
                  </a:lnTo>
                  <a:lnTo>
                    <a:pt x="618" y="230"/>
                  </a:lnTo>
                  <a:lnTo>
                    <a:pt x="618" y="70"/>
                  </a:lnTo>
                  <a:lnTo>
                    <a:pt x="621" y="51"/>
                  </a:lnTo>
                  <a:lnTo>
                    <a:pt x="627" y="35"/>
                  </a:lnTo>
                  <a:lnTo>
                    <a:pt x="639" y="20"/>
                  </a:lnTo>
                  <a:lnTo>
                    <a:pt x="653" y="10"/>
                  </a:lnTo>
                  <a:lnTo>
                    <a:pt x="670" y="2"/>
                  </a:lnTo>
                  <a:lnTo>
                    <a:pt x="6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3" name="Freeform 108"/>
            <p:cNvSpPr>
              <a:spLocks noEditPoints="1"/>
            </p:cNvSpPr>
            <p:nvPr/>
          </p:nvSpPr>
          <p:spPr bwMode="auto">
            <a:xfrm>
              <a:off x="9990138" y="2809875"/>
              <a:ext cx="481013" cy="347663"/>
            </a:xfrm>
            <a:custGeom>
              <a:avLst/>
              <a:gdLst>
                <a:gd name="T0" fmla="*/ 1388 w 3034"/>
                <a:gd name="T1" fmla="*/ 1364 h 2187"/>
                <a:gd name="T2" fmla="*/ 1263 w 3034"/>
                <a:gd name="T3" fmla="*/ 1465 h 2187"/>
                <a:gd name="T4" fmla="*/ 1808 w 3034"/>
                <a:gd name="T5" fmla="*/ 1577 h 2187"/>
                <a:gd name="T6" fmla="*/ 1732 w 3034"/>
                <a:gd name="T7" fmla="*/ 1434 h 2187"/>
                <a:gd name="T8" fmla="*/ 1594 w 3034"/>
                <a:gd name="T9" fmla="*/ 1351 h 2187"/>
                <a:gd name="T10" fmla="*/ 2873 w 3034"/>
                <a:gd name="T11" fmla="*/ 0 h 2187"/>
                <a:gd name="T12" fmla="*/ 2986 w 3034"/>
                <a:gd name="T13" fmla="*/ 47 h 2187"/>
                <a:gd name="T14" fmla="*/ 3034 w 3034"/>
                <a:gd name="T15" fmla="*/ 160 h 2187"/>
                <a:gd name="T16" fmla="*/ 3006 w 3034"/>
                <a:gd name="T17" fmla="*/ 2117 h 2187"/>
                <a:gd name="T18" fmla="*/ 2906 w 3034"/>
                <a:gd name="T19" fmla="*/ 2184 h 2187"/>
                <a:gd name="T20" fmla="*/ 98 w 3034"/>
                <a:gd name="T21" fmla="*/ 2175 h 2187"/>
                <a:gd name="T22" fmla="*/ 13 w 3034"/>
                <a:gd name="T23" fmla="*/ 2089 h 2187"/>
                <a:gd name="T24" fmla="*/ 2 w 3034"/>
                <a:gd name="T25" fmla="*/ 1625 h 2187"/>
                <a:gd name="T26" fmla="*/ 51 w 3034"/>
                <a:gd name="T27" fmla="*/ 1576 h 2187"/>
                <a:gd name="T28" fmla="*/ 645 w 3034"/>
                <a:gd name="T29" fmla="*/ 1577 h 2187"/>
                <a:gd name="T30" fmla="*/ 716 w 3034"/>
                <a:gd name="T31" fmla="*/ 1411 h 2187"/>
                <a:gd name="T32" fmla="*/ 851 w 3034"/>
                <a:gd name="T33" fmla="*/ 1296 h 2187"/>
                <a:gd name="T34" fmla="*/ 1030 w 3034"/>
                <a:gd name="T35" fmla="*/ 1252 h 2187"/>
                <a:gd name="T36" fmla="*/ 1090 w 3034"/>
                <a:gd name="T37" fmla="*/ 1287 h 2187"/>
                <a:gd name="T38" fmla="*/ 1090 w 3034"/>
                <a:gd name="T39" fmla="*/ 1358 h 2187"/>
                <a:gd name="T40" fmla="*/ 1030 w 3034"/>
                <a:gd name="T41" fmla="*/ 1393 h 2187"/>
                <a:gd name="T42" fmla="*/ 892 w 3034"/>
                <a:gd name="T43" fmla="*/ 1434 h 2187"/>
                <a:gd name="T44" fmla="*/ 801 w 3034"/>
                <a:gd name="T45" fmla="*/ 1542 h 2187"/>
                <a:gd name="T46" fmla="*/ 1096 w 3034"/>
                <a:gd name="T47" fmla="*/ 1482 h 2187"/>
                <a:gd name="T48" fmla="*/ 1200 w 3034"/>
                <a:gd name="T49" fmla="*/ 1324 h 2187"/>
                <a:gd name="T50" fmla="*/ 1362 w 3034"/>
                <a:gd name="T51" fmla="*/ 1224 h 2187"/>
                <a:gd name="T52" fmla="*/ 1432 w 3034"/>
                <a:gd name="T53" fmla="*/ 1206 h 2187"/>
                <a:gd name="T54" fmla="*/ 1519 w 3034"/>
                <a:gd name="T55" fmla="*/ 1199 h 2187"/>
                <a:gd name="T56" fmla="*/ 1695 w 3034"/>
                <a:gd name="T57" fmla="*/ 1238 h 2187"/>
                <a:gd name="T58" fmla="*/ 1849 w 3034"/>
                <a:gd name="T59" fmla="*/ 1356 h 2187"/>
                <a:gd name="T60" fmla="*/ 1940 w 3034"/>
                <a:gd name="T61" fmla="*/ 1528 h 2187"/>
                <a:gd name="T62" fmla="*/ 2201 w 3034"/>
                <a:gd name="T63" fmla="*/ 1511 h 2187"/>
                <a:gd name="T64" fmla="*/ 2096 w 3034"/>
                <a:gd name="T65" fmla="*/ 1417 h 2187"/>
                <a:gd name="T66" fmla="*/ 1970 w 3034"/>
                <a:gd name="T67" fmla="*/ 1391 h 2187"/>
                <a:gd name="T68" fmla="*/ 1920 w 3034"/>
                <a:gd name="T69" fmla="*/ 1342 h 2187"/>
                <a:gd name="T70" fmla="*/ 1938 w 3034"/>
                <a:gd name="T71" fmla="*/ 1273 h 2187"/>
                <a:gd name="T72" fmla="*/ 2035 w 3034"/>
                <a:gd name="T73" fmla="*/ 1255 h 2187"/>
                <a:gd name="T74" fmla="*/ 2206 w 3034"/>
                <a:gd name="T75" fmla="*/ 1319 h 2187"/>
                <a:gd name="T76" fmla="*/ 2328 w 3034"/>
                <a:gd name="T77" fmla="*/ 1449 h 2187"/>
                <a:gd name="T78" fmla="*/ 2674 w 3034"/>
                <a:gd name="T79" fmla="*/ 1577 h 2187"/>
                <a:gd name="T80" fmla="*/ 2734 w 3034"/>
                <a:gd name="T81" fmla="*/ 1612 h 2187"/>
                <a:gd name="T82" fmla="*/ 2734 w 3034"/>
                <a:gd name="T83" fmla="*/ 1683 h 2187"/>
                <a:gd name="T84" fmla="*/ 2674 w 3034"/>
                <a:gd name="T85" fmla="*/ 1718 h 2187"/>
                <a:gd name="T86" fmla="*/ 150 w 3034"/>
                <a:gd name="T87" fmla="*/ 2045 h 2187"/>
                <a:gd name="T88" fmla="*/ 2891 w 3034"/>
                <a:gd name="T89" fmla="*/ 2037 h 2187"/>
                <a:gd name="T90" fmla="*/ 2883 w 3034"/>
                <a:gd name="T91" fmla="*/ 143 h 2187"/>
                <a:gd name="T92" fmla="*/ 2078 w 3034"/>
                <a:gd name="T93" fmla="*/ 131 h 2187"/>
                <a:gd name="T94" fmla="*/ 2044 w 3034"/>
                <a:gd name="T95" fmla="*/ 70 h 2187"/>
                <a:gd name="T96" fmla="*/ 2078 w 3034"/>
                <a:gd name="T97" fmla="*/ 9 h 2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34" h="2187">
                  <a:moveTo>
                    <a:pt x="1510" y="1339"/>
                  </a:moveTo>
                  <a:lnTo>
                    <a:pt x="1467" y="1342"/>
                  </a:lnTo>
                  <a:lnTo>
                    <a:pt x="1427" y="1351"/>
                  </a:lnTo>
                  <a:lnTo>
                    <a:pt x="1388" y="1364"/>
                  </a:lnTo>
                  <a:lnTo>
                    <a:pt x="1352" y="1383"/>
                  </a:lnTo>
                  <a:lnTo>
                    <a:pt x="1318" y="1407"/>
                  </a:lnTo>
                  <a:lnTo>
                    <a:pt x="1288" y="1434"/>
                  </a:lnTo>
                  <a:lnTo>
                    <a:pt x="1263" y="1465"/>
                  </a:lnTo>
                  <a:lnTo>
                    <a:pt x="1242" y="1500"/>
                  </a:lnTo>
                  <a:lnTo>
                    <a:pt x="1225" y="1537"/>
                  </a:lnTo>
                  <a:lnTo>
                    <a:pt x="1213" y="1577"/>
                  </a:lnTo>
                  <a:lnTo>
                    <a:pt x="1808" y="1577"/>
                  </a:lnTo>
                  <a:lnTo>
                    <a:pt x="1795" y="1537"/>
                  </a:lnTo>
                  <a:lnTo>
                    <a:pt x="1778" y="1500"/>
                  </a:lnTo>
                  <a:lnTo>
                    <a:pt x="1757" y="1465"/>
                  </a:lnTo>
                  <a:lnTo>
                    <a:pt x="1732" y="1434"/>
                  </a:lnTo>
                  <a:lnTo>
                    <a:pt x="1702" y="1407"/>
                  </a:lnTo>
                  <a:lnTo>
                    <a:pt x="1669" y="1383"/>
                  </a:lnTo>
                  <a:lnTo>
                    <a:pt x="1633" y="1364"/>
                  </a:lnTo>
                  <a:lnTo>
                    <a:pt x="1594" y="1351"/>
                  </a:lnTo>
                  <a:lnTo>
                    <a:pt x="1553" y="1342"/>
                  </a:lnTo>
                  <a:lnTo>
                    <a:pt x="1510" y="1339"/>
                  </a:lnTo>
                  <a:close/>
                  <a:moveTo>
                    <a:pt x="2114" y="0"/>
                  </a:moveTo>
                  <a:lnTo>
                    <a:pt x="2873" y="0"/>
                  </a:lnTo>
                  <a:lnTo>
                    <a:pt x="2906" y="3"/>
                  </a:lnTo>
                  <a:lnTo>
                    <a:pt x="2935" y="12"/>
                  </a:lnTo>
                  <a:lnTo>
                    <a:pt x="2963" y="27"/>
                  </a:lnTo>
                  <a:lnTo>
                    <a:pt x="2986" y="47"/>
                  </a:lnTo>
                  <a:lnTo>
                    <a:pt x="3006" y="71"/>
                  </a:lnTo>
                  <a:lnTo>
                    <a:pt x="3021" y="98"/>
                  </a:lnTo>
                  <a:lnTo>
                    <a:pt x="3030" y="128"/>
                  </a:lnTo>
                  <a:lnTo>
                    <a:pt x="3034" y="160"/>
                  </a:lnTo>
                  <a:lnTo>
                    <a:pt x="3034" y="2027"/>
                  </a:lnTo>
                  <a:lnTo>
                    <a:pt x="3030" y="2058"/>
                  </a:lnTo>
                  <a:lnTo>
                    <a:pt x="3021" y="2089"/>
                  </a:lnTo>
                  <a:lnTo>
                    <a:pt x="3006" y="2117"/>
                  </a:lnTo>
                  <a:lnTo>
                    <a:pt x="2986" y="2140"/>
                  </a:lnTo>
                  <a:lnTo>
                    <a:pt x="2963" y="2160"/>
                  </a:lnTo>
                  <a:lnTo>
                    <a:pt x="2935" y="2175"/>
                  </a:lnTo>
                  <a:lnTo>
                    <a:pt x="2906" y="2184"/>
                  </a:lnTo>
                  <a:lnTo>
                    <a:pt x="2873" y="2187"/>
                  </a:lnTo>
                  <a:lnTo>
                    <a:pt x="161" y="2187"/>
                  </a:lnTo>
                  <a:lnTo>
                    <a:pt x="128" y="2184"/>
                  </a:lnTo>
                  <a:lnTo>
                    <a:pt x="98" y="2175"/>
                  </a:lnTo>
                  <a:lnTo>
                    <a:pt x="71" y="2160"/>
                  </a:lnTo>
                  <a:lnTo>
                    <a:pt x="47" y="2140"/>
                  </a:lnTo>
                  <a:lnTo>
                    <a:pt x="28" y="2117"/>
                  </a:lnTo>
                  <a:lnTo>
                    <a:pt x="13" y="2089"/>
                  </a:lnTo>
                  <a:lnTo>
                    <a:pt x="3" y="2058"/>
                  </a:lnTo>
                  <a:lnTo>
                    <a:pt x="0" y="2027"/>
                  </a:lnTo>
                  <a:lnTo>
                    <a:pt x="0" y="1644"/>
                  </a:lnTo>
                  <a:lnTo>
                    <a:pt x="2" y="1625"/>
                  </a:lnTo>
                  <a:lnTo>
                    <a:pt x="10" y="1608"/>
                  </a:lnTo>
                  <a:lnTo>
                    <a:pt x="20" y="1594"/>
                  </a:lnTo>
                  <a:lnTo>
                    <a:pt x="34" y="1582"/>
                  </a:lnTo>
                  <a:lnTo>
                    <a:pt x="51" y="1576"/>
                  </a:lnTo>
                  <a:lnTo>
                    <a:pt x="70" y="1573"/>
                  </a:lnTo>
                  <a:lnTo>
                    <a:pt x="80" y="1574"/>
                  </a:lnTo>
                  <a:lnTo>
                    <a:pt x="91" y="1577"/>
                  </a:lnTo>
                  <a:lnTo>
                    <a:pt x="645" y="1577"/>
                  </a:lnTo>
                  <a:lnTo>
                    <a:pt x="655" y="1532"/>
                  </a:lnTo>
                  <a:lnTo>
                    <a:pt x="671" y="1489"/>
                  </a:lnTo>
                  <a:lnTo>
                    <a:pt x="691" y="1448"/>
                  </a:lnTo>
                  <a:lnTo>
                    <a:pt x="716" y="1411"/>
                  </a:lnTo>
                  <a:lnTo>
                    <a:pt x="744" y="1376"/>
                  </a:lnTo>
                  <a:lnTo>
                    <a:pt x="777" y="1345"/>
                  </a:lnTo>
                  <a:lnTo>
                    <a:pt x="813" y="1318"/>
                  </a:lnTo>
                  <a:lnTo>
                    <a:pt x="851" y="1296"/>
                  </a:lnTo>
                  <a:lnTo>
                    <a:pt x="893" y="1277"/>
                  </a:lnTo>
                  <a:lnTo>
                    <a:pt x="937" y="1264"/>
                  </a:lnTo>
                  <a:lnTo>
                    <a:pt x="982" y="1255"/>
                  </a:lnTo>
                  <a:lnTo>
                    <a:pt x="1030" y="1252"/>
                  </a:lnTo>
                  <a:lnTo>
                    <a:pt x="1049" y="1254"/>
                  </a:lnTo>
                  <a:lnTo>
                    <a:pt x="1066" y="1262"/>
                  </a:lnTo>
                  <a:lnTo>
                    <a:pt x="1080" y="1272"/>
                  </a:lnTo>
                  <a:lnTo>
                    <a:pt x="1090" y="1287"/>
                  </a:lnTo>
                  <a:lnTo>
                    <a:pt x="1098" y="1304"/>
                  </a:lnTo>
                  <a:lnTo>
                    <a:pt x="1100" y="1322"/>
                  </a:lnTo>
                  <a:lnTo>
                    <a:pt x="1098" y="1341"/>
                  </a:lnTo>
                  <a:lnTo>
                    <a:pt x="1090" y="1358"/>
                  </a:lnTo>
                  <a:lnTo>
                    <a:pt x="1080" y="1372"/>
                  </a:lnTo>
                  <a:lnTo>
                    <a:pt x="1066" y="1383"/>
                  </a:lnTo>
                  <a:lnTo>
                    <a:pt x="1049" y="1390"/>
                  </a:lnTo>
                  <a:lnTo>
                    <a:pt x="1030" y="1393"/>
                  </a:lnTo>
                  <a:lnTo>
                    <a:pt x="993" y="1395"/>
                  </a:lnTo>
                  <a:lnTo>
                    <a:pt x="957" y="1404"/>
                  </a:lnTo>
                  <a:lnTo>
                    <a:pt x="923" y="1416"/>
                  </a:lnTo>
                  <a:lnTo>
                    <a:pt x="892" y="1434"/>
                  </a:lnTo>
                  <a:lnTo>
                    <a:pt x="864" y="1456"/>
                  </a:lnTo>
                  <a:lnTo>
                    <a:pt x="838" y="1482"/>
                  </a:lnTo>
                  <a:lnTo>
                    <a:pt x="818" y="1510"/>
                  </a:lnTo>
                  <a:lnTo>
                    <a:pt x="801" y="1542"/>
                  </a:lnTo>
                  <a:lnTo>
                    <a:pt x="789" y="1577"/>
                  </a:lnTo>
                  <a:lnTo>
                    <a:pt x="1070" y="1577"/>
                  </a:lnTo>
                  <a:lnTo>
                    <a:pt x="1080" y="1528"/>
                  </a:lnTo>
                  <a:lnTo>
                    <a:pt x="1096" y="1482"/>
                  </a:lnTo>
                  <a:lnTo>
                    <a:pt x="1116" y="1438"/>
                  </a:lnTo>
                  <a:lnTo>
                    <a:pt x="1140" y="1397"/>
                  </a:lnTo>
                  <a:lnTo>
                    <a:pt x="1169" y="1359"/>
                  </a:lnTo>
                  <a:lnTo>
                    <a:pt x="1200" y="1324"/>
                  </a:lnTo>
                  <a:lnTo>
                    <a:pt x="1236" y="1292"/>
                  </a:lnTo>
                  <a:lnTo>
                    <a:pt x="1275" y="1265"/>
                  </a:lnTo>
                  <a:lnTo>
                    <a:pt x="1318" y="1242"/>
                  </a:lnTo>
                  <a:lnTo>
                    <a:pt x="1362" y="1224"/>
                  </a:lnTo>
                  <a:lnTo>
                    <a:pt x="1410" y="1210"/>
                  </a:lnTo>
                  <a:lnTo>
                    <a:pt x="1412" y="1209"/>
                  </a:lnTo>
                  <a:lnTo>
                    <a:pt x="1419" y="1208"/>
                  </a:lnTo>
                  <a:lnTo>
                    <a:pt x="1432" y="1206"/>
                  </a:lnTo>
                  <a:lnTo>
                    <a:pt x="1448" y="1204"/>
                  </a:lnTo>
                  <a:lnTo>
                    <a:pt x="1468" y="1201"/>
                  </a:lnTo>
                  <a:lnTo>
                    <a:pt x="1492" y="1199"/>
                  </a:lnTo>
                  <a:lnTo>
                    <a:pt x="1519" y="1199"/>
                  </a:lnTo>
                  <a:lnTo>
                    <a:pt x="1550" y="1200"/>
                  </a:lnTo>
                  <a:lnTo>
                    <a:pt x="1600" y="1208"/>
                  </a:lnTo>
                  <a:lnTo>
                    <a:pt x="1648" y="1220"/>
                  </a:lnTo>
                  <a:lnTo>
                    <a:pt x="1695" y="1238"/>
                  </a:lnTo>
                  <a:lnTo>
                    <a:pt x="1738" y="1262"/>
                  </a:lnTo>
                  <a:lnTo>
                    <a:pt x="1778" y="1289"/>
                  </a:lnTo>
                  <a:lnTo>
                    <a:pt x="1815" y="1320"/>
                  </a:lnTo>
                  <a:lnTo>
                    <a:pt x="1849" y="1356"/>
                  </a:lnTo>
                  <a:lnTo>
                    <a:pt x="1879" y="1394"/>
                  </a:lnTo>
                  <a:lnTo>
                    <a:pt x="1903" y="1436"/>
                  </a:lnTo>
                  <a:lnTo>
                    <a:pt x="1924" y="1481"/>
                  </a:lnTo>
                  <a:lnTo>
                    <a:pt x="1940" y="1528"/>
                  </a:lnTo>
                  <a:lnTo>
                    <a:pt x="1950" y="1577"/>
                  </a:lnTo>
                  <a:lnTo>
                    <a:pt x="2229" y="1577"/>
                  </a:lnTo>
                  <a:lnTo>
                    <a:pt x="2218" y="1543"/>
                  </a:lnTo>
                  <a:lnTo>
                    <a:pt x="2201" y="1511"/>
                  </a:lnTo>
                  <a:lnTo>
                    <a:pt x="2179" y="1483"/>
                  </a:lnTo>
                  <a:lnTo>
                    <a:pt x="2155" y="1456"/>
                  </a:lnTo>
                  <a:lnTo>
                    <a:pt x="2127" y="1435"/>
                  </a:lnTo>
                  <a:lnTo>
                    <a:pt x="2096" y="1417"/>
                  </a:lnTo>
                  <a:lnTo>
                    <a:pt x="2062" y="1405"/>
                  </a:lnTo>
                  <a:lnTo>
                    <a:pt x="2026" y="1396"/>
                  </a:lnTo>
                  <a:lnTo>
                    <a:pt x="1988" y="1393"/>
                  </a:lnTo>
                  <a:lnTo>
                    <a:pt x="1970" y="1391"/>
                  </a:lnTo>
                  <a:lnTo>
                    <a:pt x="1953" y="1383"/>
                  </a:lnTo>
                  <a:lnTo>
                    <a:pt x="1938" y="1373"/>
                  </a:lnTo>
                  <a:lnTo>
                    <a:pt x="1928" y="1359"/>
                  </a:lnTo>
                  <a:lnTo>
                    <a:pt x="1920" y="1342"/>
                  </a:lnTo>
                  <a:lnTo>
                    <a:pt x="1918" y="1323"/>
                  </a:lnTo>
                  <a:lnTo>
                    <a:pt x="1920" y="1304"/>
                  </a:lnTo>
                  <a:lnTo>
                    <a:pt x="1928" y="1287"/>
                  </a:lnTo>
                  <a:lnTo>
                    <a:pt x="1938" y="1273"/>
                  </a:lnTo>
                  <a:lnTo>
                    <a:pt x="1953" y="1263"/>
                  </a:lnTo>
                  <a:lnTo>
                    <a:pt x="1970" y="1255"/>
                  </a:lnTo>
                  <a:lnTo>
                    <a:pt x="1988" y="1253"/>
                  </a:lnTo>
                  <a:lnTo>
                    <a:pt x="2035" y="1255"/>
                  </a:lnTo>
                  <a:lnTo>
                    <a:pt x="2082" y="1264"/>
                  </a:lnTo>
                  <a:lnTo>
                    <a:pt x="2125" y="1278"/>
                  </a:lnTo>
                  <a:lnTo>
                    <a:pt x="2167" y="1296"/>
                  </a:lnTo>
                  <a:lnTo>
                    <a:pt x="2206" y="1319"/>
                  </a:lnTo>
                  <a:lnTo>
                    <a:pt x="2242" y="1346"/>
                  </a:lnTo>
                  <a:lnTo>
                    <a:pt x="2274" y="1377"/>
                  </a:lnTo>
                  <a:lnTo>
                    <a:pt x="2302" y="1412"/>
                  </a:lnTo>
                  <a:lnTo>
                    <a:pt x="2328" y="1449"/>
                  </a:lnTo>
                  <a:lnTo>
                    <a:pt x="2348" y="1489"/>
                  </a:lnTo>
                  <a:lnTo>
                    <a:pt x="2363" y="1533"/>
                  </a:lnTo>
                  <a:lnTo>
                    <a:pt x="2373" y="1577"/>
                  </a:lnTo>
                  <a:lnTo>
                    <a:pt x="2674" y="1577"/>
                  </a:lnTo>
                  <a:lnTo>
                    <a:pt x="2692" y="1580"/>
                  </a:lnTo>
                  <a:lnTo>
                    <a:pt x="2709" y="1588"/>
                  </a:lnTo>
                  <a:lnTo>
                    <a:pt x="2724" y="1598"/>
                  </a:lnTo>
                  <a:lnTo>
                    <a:pt x="2734" y="1612"/>
                  </a:lnTo>
                  <a:lnTo>
                    <a:pt x="2742" y="1629"/>
                  </a:lnTo>
                  <a:lnTo>
                    <a:pt x="2744" y="1648"/>
                  </a:lnTo>
                  <a:lnTo>
                    <a:pt x="2742" y="1667"/>
                  </a:lnTo>
                  <a:lnTo>
                    <a:pt x="2734" y="1683"/>
                  </a:lnTo>
                  <a:lnTo>
                    <a:pt x="2724" y="1698"/>
                  </a:lnTo>
                  <a:lnTo>
                    <a:pt x="2709" y="1708"/>
                  </a:lnTo>
                  <a:lnTo>
                    <a:pt x="2692" y="1716"/>
                  </a:lnTo>
                  <a:lnTo>
                    <a:pt x="2674" y="1718"/>
                  </a:lnTo>
                  <a:lnTo>
                    <a:pt x="140" y="1718"/>
                  </a:lnTo>
                  <a:lnTo>
                    <a:pt x="140" y="2027"/>
                  </a:lnTo>
                  <a:lnTo>
                    <a:pt x="143" y="2037"/>
                  </a:lnTo>
                  <a:lnTo>
                    <a:pt x="150" y="2045"/>
                  </a:lnTo>
                  <a:lnTo>
                    <a:pt x="161" y="2048"/>
                  </a:lnTo>
                  <a:lnTo>
                    <a:pt x="2873" y="2048"/>
                  </a:lnTo>
                  <a:lnTo>
                    <a:pt x="2883" y="2045"/>
                  </a:lnTo>
                  <a:lnTo>
                    <a:pt x="2891" y="2037"/>
                  </a:lnTo>
                  <a:lnTo>
                    <a:pt x="2893" y="2027"/>
                  </a:lnTo>
                  <a:lnTo>
                    <a:pt x="2893" y="160"/>
                  </a:lnTo>
                  <a:lnTo>
                    <a:pt x="2891" y="150"/>
                  </a:lnTo>
                  <a:lnTo>
                    <a:pt x="2883" y="143"/>
                  </a:lnTo>
                  <a:lnTo>
                    <a:pt x="2873" y="140"/>
                  </a:lnTo>
                  <a:lnTo>
                    <a:pt x="2114" y="140"/>
                  </a:lnTo>
                  <a:lnTo>
                    <a:pt x="2095" y="137"/>
                  </a:lnTo>
                  <a:lnTo>
                    <a:pt x="2078" y="131"/>
                  </a:lnTo>
                  <a:lnTo>
                    <a:pt x="2064" y="119"/>
                  </a:lnTo>
                  <a:lnTo>
                    <a:pt x="2053" y="105"/>
                  </a:lnTo>
                  <a:lnTo>
                    <a:pt x="2046" y="89"/>
                  </a:lnTo>
                  <a:lnTo>
                    <a:pt x="2044" y="70"/>
                  </a:lnTo>
                  <a:lnTo>
                    <a:pt x="2046" y="52"/>
                  </a:lnTo>
                  <a:lnTo>
                    <a:pt x="2053" y="35"/>
                  </a:lnTo>
                  <a:lnTo>
                    <a:pt x="2064" y="20"/>
                  </a:lnTo>
                  <a:lnTo>
                    <a:pt x="2078" y="9"/>
                  </a:lnTo>
                  <a:lnTo>
                    <a:pt x="2095" y="2"/>
                  </a:lnTo>
                  <a:lnTo>
                    <a:pt x="2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4" name="Freeform 109"/>
            <p:cNvSpPr/>
            <p:nvPr/>
          </p:nvSpPr>
          <p:spPr bwMode="auto">
            <a:xfrm>
              <a:off x="9990138" y="2809875"/>
              <a:ext cx="157163" cy="231775"/>
            </a:xfrm>
            <a:custGeom>
              <a:avLst/>
              <a:gdLst>
                <a:gd name="T0" fmla="*/ 161 w 993"/>
                <a:gd name="T1" fmla="*/ 0 h 1455"/>
                <a:gd name="T2" fmla="*/ 922 w 993"/>
                <a:gd name="T3" fmla="*/ 0 h 1455"/>
                <a:gd name="T4" fmla="*/ 941 w 993"/>
                <a:gd name="T5" fmla="*/ 2 h 1455"/>
                <a:gd name="T6" fmla="*/ 958 w 993"/>
                <a:gd name="T7" fmla="*/ 9 h 1455"/>
                <a:gd name="T8" fmla="*/ 972 w 993"/>
                <a:gd name="T9" fmla="*/ 20 h 1455"/>
                <a:gd name="T10" fmla="*/ 983 w 993"/>
                <a:gd name="T11" fmla="*/ 35 h 1455"/>
                <a:gd name="T12" fmla="*/ 990 w 993"/>
                <a:gd name="T13" fmla="*/ 52 h 1455"/>
                <a:gd name="T14" fmla="*/ 993 w 993"/>
                <a:gd name="T15" fmla="*/ 70 h 1455"/>
                <a:gd name="T16" fmla="*/ 990 w 993"/>
                <a:gd name="T17" fmla="*/ 89 h 1455"/>
                <a:gd name="T18" fmla="*/ 983 w 993"/>
                <a:gd name="T19" fmla="*/ 105 h 1455"/>
                <a:gd name="T20" fmla="*/ 972 w 993"/>
                <a:gd name="T21" fmla="*/ 119 h 1455"/>
                <a:gd name="T22" fmla="*/ 958 w 993"/>
                <a:gd name="T23" fmla="*/ 131 h 1455"/>
                <a:gd name="T24" fmla="*/ 941 w 993"/>
                <a:gd name="T25" fmla="*/ 137 h 1455"/>
                <a:gd name="T26" fmla="*/ 922 w 993"/>
                <a:gd name="T27" fmla="*/ 140 h 1455"/>
                <a:gd name="T28" fmla="*/ 161 w 993"/>
                <a:gd name="T29" fmla="*/ 140 h 1455"/>
                <a:gd name="T30" fmla="*/ 150 w 993"/>
                <a:gd name="T31" fmla="*/ 143 h 1455"/>
                <a:gd name="T32" fmla="*/ 143 w 993"/>
                <a:gd name="T33" fmla="*/ 150 h 1455"/>
                <a:gd name="T34" fmla="*/ 140 w 993"/>
                <a:gd name="T35" fmla="*/ 160 h 1455"/>
                <a:gd name="T36" fmla="*/ 140 w 993"/>
                <a:gd name="T37" fmla="*/ 1384 h 1455"/>
                <a:gd name="T38" fmla="*/ 138 w 993"/>
                <a:gd name="T39" fmla="*/ 1404 h 1455"/>
                <a:gd name="T40" fmla="*/ 130 w 993"/>
                <a:gd name="T41" fmla="*/ 1420 h 1455"/>
                <a:gd name="T42" fmla="*/ 120 w 993"/>
                <a:gd name="T43" fmla="*/ 1434 h 1455"/>
                <a:gd name="T44" fmla="*/ 105 w 993"/>
                <a:gd name="T45" fmla="*/ 1446 h 1455"/>
                <a:gd name="T46" fmla="*/ 89 w 993"/>
                <a:gd name="T47" fmla="*/ 1452 h 1455"/>
                <a:gd name="T48" fmla="*/ 70 w 993"/>
                <a:gd name="T49" fmla="*/ 1455 h 1455"/>
                <a:gd name="T50" fmla="*/ 51 w 993"/>
                <a:gd name="T51" fmla="*/ 1452 h 1455"/>
                <a:gd name="T52" fmla="*/ 34 w 993"/>
                <a:gd name="T53" fmla="*/ 1446 h 1455"/>
                <a:gd name="T54" fmla="*/ 20 w 993"/>
                <a:gd name="T55" fmla="*/ 1434 h 1455"/>
                <a:gd name="T56" fmla="*/ 10 w 993"/>
                <a:gd name="T57" fmla="*/ 1420 h 1455"/>
                <a:gd name="T58" fmla="*/ 2 w 993"/>
                <a:gd name="T59" fmla="*/ 1404 h 1455"/>
                <a:gd name="T60" fmla="*/ 0 w 993"/>
                <a:gd name="T61" fmla="*/ 1384 h 1455"/>
                <a:gd name="T62" fmla="*/ 0 w 993"/>
                <a:gd name="T63" fmla="*/ 160 h 1455"/>
                <a:gd name="T64" fmla="*/ 3 w 993"/>
                <a:gd name="T65" fmla="*/ 128 h 1455"/>
                <a:gd name="T66" fmla="*/ 13 w 993"/>
                <a:gd name="T67" fmla="*/ 98 h 1455"/>
                <a:gd name="T68" fmla="*/ 28 w 993"/>
                <a:gd name="T69" fmla="*/ 71 h 1455"/>
                <a:gd name="T70" fmla="*/ 47 w 993"/>
                <a:gd name="T71" fmla="*/ 47 h 1455"/>
                <a:gd name="T72" fmla="*/ 71 w 993"/>
                <a:gd name="T73" fmla="*/ 27 h 1455"/>
                <a:gd name="T74" fmla="*/ 98 w 993"/>
                <a:gd name="T75" fmla="*/ 12 h 1455"/>
                <a:gd name="T76" fmla="*/ 128 w 993"/>
                <a:gd name="T77" fmla="*/ 3 h 1455"/>
                <a:gd name="T78" fmla="*/ 161 w 993"/>
                <a:gd name="T79" fmla="*/ 0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93" h="1455">
                  <a:moveTo>
                    <a:pt x="161" y="0"/>
                  </a:moveTo>
                  <a:lnTo>
                    <a:pt x="922" y="0"/>
                  </a:lnTo>
                  <a:lnTo>
                    <a:pt x="941" y="2"/>
                  </a:lnTo>
                  <a:lnTo>
                    <a:pt x="958" y="9"/>
                  </a:lnTo>
                  <a:lnTo>
                    <a:pt x="972" y="20"/>
                  </a:lnTo>
                  <a:lnTo>
                    <a:pt x="983" y="35"/>
                  </a:lnTo>
                  <a:lnTo>
                    <a:pt x="990" y="52"/>
                  </a:lnTo>
                  <a:lnTo>
                    <a:pt x="993" y="70"/>
                  </a:lnTo>
                  <a:lnTo>
                    <a:pt x="990" y="89"/>
                  </a:lnTo>
                  <a:lnTo>
                    <a:pt x="983" y="105"/>
                  </a:lnTo>
                  <a:lnTo>
                    <a:pt x="972" y="119"/>
                  </a:lnTo>
                  <a:lnTo>
                    <a:pt x="958" y="131"/>
                  </a:lnTo>
                  <a:lnTo>
                    <a:pt x="941" y="137"/>
                  </a:lnTo>
                  <a:lnTo>
                    <a:pt x="922" y="140"/>
                  </a:lnTo>
                  <a:lnTo>
                    <a:pt x="161" y="140"/>
                  </a:lnTo>
                  <a:lnTo>
                    <a:pt x="150" y="143"/>
                  </a:lnTo>
                  <a:lnTo>
                    <a:pt x="143" y="150"/>
                  </a:lnTo>
                  <a:lnTo>
                    <a:pt x="140" y="160"/>
                  </a:lnTo>
                  <a:lnTo>
                    <a:pt x="140" y="1384"/>
                  </a:lnTo>
                  <a:lnTo>
                    <a:pt x="138" y="1404"/>
                  </a:lnTo>
                  <a:lnTo>
                    <a:pt x="130" y="1420"/>
                  </a:lnTo>
                  <a:lnTo>
                    <a:pt x="120" y="1434"/>
                  </a:lnTo>
                  <a:lnTo>
                    <a:pt x="105" y="1446"/>
                  </a:lnTo>
                  <a:lnTo>
                    <a:pt x="89" y="1452"/>
                  </a:lnTo>
                  <a:lnTo>
                    <a:pt x="70" y="1455"/>
                  </a:lnTo>
                  <a:lnTo>
                    <a:pt x="51" y="1452"/>
                  </a:lnTo>
                  <a:lnTo>
                    <a:pt x="34" y="1446"/>
                  </a:lnTo>
                  <a:lnTo>
                    <a:pt x="20" y="1434"/>
                  </a:lnTo>
                  <a:lnTo>
                    <a:pt x="10" y="1420"/>
                  </a:lnTo>
                  <a:lnTo>
                    <a:pt x="2" y="1404"/>
                  </a:lnTo>
                  <a:lnTo>
                    <a:pt x="0" y="1384"/>
                  </a:lnTo>
                  <a:lnTo>
                    <a:pt x="0" y="160"/>
                  </a:lnTo>
                  <a:lnTo>
                    <a:pt x="3" y="128"/>
                  </a:lnTo>
                  <a:lnTo>
                    <a:pt x="13" y="98"/>
                  </a:lnTo>
                  <a:lnTo>
                    <a:pt x="28" y="71"/>
                  </a:lnTo>
                  <a:lnTo>
                    <a:pt x="47" y="47"/>
                  </a:lnTo>
                  <a:lnTo>
                    <a:pt x="71" y="27"/>
                  </a:lnTo>
                  <a:lnTo>
                    <a:pt x="98" y="12"/>
                  </a:lnTo>
                  <a:lnTo>
                    <a:pt x="128" y="3"/>
                  </a:lnTo>
                  <a:lnTo>
                    <a:pt x="1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5" name="Freeform 110"/>
            <p:cNvSpPr/>
            <p:nvPr/>
          </p:nvSpPr>
          <p:spPr bwMode="auto">
            <a:xfrm>
              <a:off x="10139363" y="2690813"/>
              <a:ext cx="179388" cy="300038"/>
            </a:xfrm>
            <a:custGeom>
              <a:avLst/>
              <a:gdLst>
                <a:gd name="T0" fmla="*/ 603 w 1137"/>
                <a:gd name="T1" fmla="*/ 7 h 1894"/>
                <a:gd name="T2" fmla="*/ 887 w 1137"/>
                <a:gd name="T3" fmla="*/ 325 h 1894"/>
                <a:gd name="T4" fmla="*/ 951 w 1137"/>
                <a:gd name="T5" fmla="*/ 433 h 1894"/>
                <a:gd name="T6" fmla="*/ 974 w 1137"/>
                <a:gd name="T7" fmla="*/ 557 h 1894"/>
                <a:gd name="T8" fmla="*/ 980 w 1137"/>
                <a:gd name="T9" fmla="*/ 1155 h 1894"/>
                <a:gd name="T10" fmla="*/ 1114 w 1137"/>
                <a:gd name="T11" fmla="*/ 1375 h 1894"/>
                <a:gd name="T12" fmla="*/ 1137 w 1137"/>
                <a:gd name="T13" fmla="*/ 1477 h 1894"/>
                <a:gd name="T14" fmla="*/ 1127 w 1137"/>
                <a:gd name="T15" fmla="*/ 1653 h 1894"/>
                <a:gd name="T16" fmla="*/ 1086 w 1137"/>
                <a:gd name="T17" fmla="*/ 1685 h 1894"/>
                <a:gd name="T18" fmla="*/ 912 w 1137"/>
                <a:gd name="T19" fmla="*/ 1823 h 1894"/>
                <a:gd name="T20" fmla="*/ 891 w 1137"/>
                <a:gd name="T21" fmla="*/ 1873 h 1894"/>
                <a:gd name="T22" fmla="*/ 841 w 1137"/>
                <a:gd name="T23" fmla="*/ 1893 h 1894"/>
                <a:gd name="T24" fmla="*/ 793 w 1137"/>
                <a:gd name="T25" fmla="*/ 1873 h 1894"/>
                <a:gd name="T26" fmla="*/ 771 w 1137"/>
                <a:gd name="T27" fmla="*/ 1823 h 1894"/>
                <a:gd name="T28" fmla="*/ 747 w 1137"/>
                <a:gd name="T29" fmla="*/ 1652 h 1894"/>
                <a:gd name="T30" fmla="*/ 740 w 1137"/>
                <a:gd name="T31" fmla="*/ 1598 h 1894"/>
                <a:gd name="T32" fmla="*/ 772 w 1137"/>
                <a:gd name="T33" fmla="*/ 1556 h 1894"/>
                <a:gd name="T34" fmla="*/ 996 w 1137"/>
                <a:gd name="T35" fmla="*/ 1546 h 1894"/>
                <a:gd name="T36" fmla="*/ 988 w 1137"/>
                <a:gd name="T37" fmla="*/ 1436 h 1894"/>
                <a:gd name="T38" fmla="*/ 854 w 1137"/>
                <a:gd name="T39" fmla="*/ 1216 h 1894"/>
                <a:gd name="T40" fmla="*/ 833 w 1137"/>
                <a:gd name="T41" fmla="*/ 1116 h 1894"/>
                <a:gd name="T42" fmla="*/ 824 w 1137"/>
                <a:gd name="T43" fmla="*/ 497 h 1894"/>
                <a:gd name="T44" fmla="*/ 781 w 1137"/>
                <a:gd name="T45" fmla="*/ 416 h 1894"/>
                <a:gd name="T46" fmla="*/ 352 w 1137"/>
                <a:gd name="T47" fmla="*/ 442 h 1894"/>
                <a:gd name="T48" fmla="*/ 321 w 1137"/>
                <a:gd name="T49" fmla="*/ 526 h 1894"/>
                <a:gd name="T50" fmla="*/ 316 w 1137"/>
                <a:gd name="T51" fmla="*/ 1149 h 1894"/>
                <a:gd name="T52" fmla="*/ 276 w 1137"/>
                <a:gd name="T53" fmla="*/ 1252 h 1894"/>
                <a:gd name="T54" fmla="*/ 143 w 1137"/>
                <a:gd name="T55" fmla="*/ 1459 h 1894"/>
                <a:gd name="T56" fmla="*/ 338 w 1137"/>
                <a:gd name="T57" fmla="*/ 1547 h 1894"/>
                <a:gd name="T58" fmla="*/ 388 w 1137"/>
                <a:gd name="T59" fmla="*/ 1567 h 1894"/>
                <a:gd name="T60" fmla="*/ 409 w 1137"/>
                <a:gd name="T61" fmla="*/ 1617 h 1894"/>
                <a:gd name="T62" fmla="*/ 388 w 1137"/>
                <a:gd name="T63" fmla="*/ 1667 h 1894"/>
                <a:gd name="T64" fmla="*/ 338 w 1137"/>
                <a:gd name="T65" fmla="*/ 1688 h 1894"/>
                <a:gd name="T66" fmla="*/ 335 w 1137"/>
                <a:gd name="T67" fmla="*/ 1842 h 1894"/>
                <a:gd name="T68" fmla="*/ 303 w 1137"/>
                <a:gd name="T69" fmla="*/ 1885 h 1894"/>
                <a:gd name="T70" fmla="*/ 250 w 1137"/>
                <a:gd name="T71" fmla="*/ 1891 h 1894"/>
                <a:gd name="T72" fmla="*/ 207 w 1137"/>
                <a:gd name="T73" fmla="*/ 1859 h 1894"/>
                <a:gd name="T74" fmla="*/ 198 w 1137"/>
                <a:gd name="T75" fmla="*/ 1688 h 1894"/>
                <a:gd name="T76" fmla="*/ 35 w 1137"/>
                <a:gd name="T77" fmla="*/ 1678 h 1894"/>
                <a:gd name="T78" fmla="*/ 2 w 1137"/>
                <a:gd name="T79" fmla="*/ 1636 h 1894"/>
                <a:gd name="T80" fmla="*/ 3 w 1137"/>
                <a:gd name="T81" fmla="*/ 1443 h 1894"/>
                <a:gd name="T82" fmla="*/ 45 w 1137"/>
                <a:gd name="T83" fmla="*/ 1338 h 1894"/>
                <a:gd name="T84" fmla="*/ 178 w 1137"/>
                <a:gd name="T85" fmla="*/ 1134 h 1894"/>
                <a:gd name="T86" fmla="*/ 182 w 1137"/>
                <a:gd name="T87" fmla="*/ 515 h 1894"/>
                <a:gd name="T88" fmla="*/ 218 w 1137"/>
                <a:gd name="T89" fmla="*/ 395 h 1894"/>
                <a:gd name="T90" fmla="*/ 522 w 1137"/>
                <a:gd name="T91" fmla="*/ 25 h 1894"/>
                <a:gd name="T92" fmla="*/ 574 w 1137"/>
                <a:gd name="T93" fmla="*/ 0 h 1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37" h="1894">
                  <a:moveTo>
                    <a:pt x="574" y="0"/>
                  </a:moveTo>
                  <a:lnTo>
                    <a:pt x="589" y="3"/>
                  </a:lnTo>
                  <a:lnTo>
                    <a:pt x="603" y="7"/>
                  </a:lnTo>
                  <a:lnTo>
                    <a:pt x="617" y="14"/>
                  </a:lnTo>
                  <a:lnTo>
                    <a:pt x="627" y="25"/>
                  </a:lnTo>
                  <a:lnTo>
                    <a:pt x="887" y="325"/>
                  </a:lnTo>
                  <a:lnTo>
                    <a:pt x="913" y="359"/>
                  </a:lnTo>
                  <a:lnTo>
                    <a:pt x="934" y="395"/>
                  </a:lnTo>
                  <a:lnTo>
                    <a:pt x="951" y="433"/>
                  </a:lnTo>
                  <a:lnTo>
                    <a:pt x="964" y="473"/>
                  </a:lnTo>
                  <a:lnTo>
                    <a:pt x="971" y="515"/>
                  </a:lnTo>
                  <a:lnTo>
                    <a:pt x="974" y="557"/>
                  </a:lnTo>
                  <a:lnTo>
                    <a:pt x="974" y="1118"/>
                  </a:lnTo>
                  <a:lnTo>
                    <a:pt x="976" y="1137"/>
                  </a:lnTo>
                  <a:lnTo>
                    <a:pt x="980" y="1155"/>
                  </a:lnTo>
                  <a:lnTo>
                    <a:pt x="989" y="1173"/>
                  </a:lnTo>
                  <a:lnTo>
                    <a:pt x="1097" y="1343"/>
                  </a:lnTo>
                  <a:lnTo>
                    <a:pt x="1114" y="1375"/>
                  </a:lnTo>
                  <a:lnTo>
                    <a:pt x="1127" y="1407"/>
                  </a:lnTo>
                  <a:lnTo>
                    <a:pt x="1134" y="1442"/>
                  </a:lnTo>
                  <a:lnTo>
                    <a:pt x="1137" y="1477"/>
                  </a:lnTo>
                  <a:lnTo>
                    <a:pt x="1137" y="1617"/>
                  </a:lnTo>
                  <a:lnTo>
                    <a:pt x="1134" y="1636"/>
                  </a:lnTo>
                  <a:lnTo>
                    <a:pt x="1127" y="1653"/>
                  </a:lnTo>
                  <a:lnTo>
                    <a:pt x="1116" y="1667"/>
                  </a:lnTo>
                  <a:lnTo>
                    <a:pt x="1102" y="1678"/>
                  </a:lnTo>
                  <a:lnTo>
                    <a:pt x="1086" y="1685"/>
                  </a:lnTo>
                  <a:lnTo>
                    <a:pt x="1067" y="1688"/>
                  </a:lnTo>
                  <a:lnTo>
                    <a:pt x="912" y="1688"/>
                  </a:lnTo>
                  <a:lnTo>
                    <a:pt x="912" y="1823"/>
                  </a:lnTo>
                  <a:lnTo>
                    <a:pt x="909" y="1841"/>
                  </a:lnTo>
                  <a:lnTo>
                    <a:pt x="903" y="1858"/>
                  </a:lnTo>
                  <a:lnTo>
                    <a:pt x="891" y="1873"/>
                  </a:lnTo>
                  <a:lnTo>
                    <a:pt x="877" y="1883"/>
                  </a:lnTo>
                  <a:lnTo>
                    <a:pt x="860" y="1891"/>
                  </a:lnTo>
                  <a:lnTo>
                    <a:pt x="841" y="1893"/>
                  </a:lnTo>
                  <a:lnTo>
                    <a:pt x="823" y="1891"/>
                  </a:lnTo>
                  <a:lnTo>
                    <a:pt x="806" y="1883"/>
                  </a:lnTo>
                  <a:lnTo>
                    <a:pt x="793" y="1873"/>
                  </a:lnTo>
                  <a:lnTo>
                    <a:pt x="781" y="1858"/>
                  </a:lnTo>
                  <a:lnTo>
                    <a:pt x="773" y="1841"/>
                  </a:lnTo>
                  <a:lnTo>
                    <a:pt x="771" y="1823"/>
                  </a:lnTo>
                  <a:lnTo>
                    <a:pt x="771" y="1676"/>
                  </a:lnTo>
                  <a:lnTo>
                    <a:pt x="758" y="1666"/>
                  </a:lnTo>
                  <a:lnTo>
                    <a:pt x="747" y="1652"/>
                  </a:lnTo>
                  <a:lnTo>
                    <a:pt x="740" y="1635"/>
                  </a:lnTo>
                  <a:lnTo>
                    <a:pt x="737" y="1617"/>
                  </a:lnTo>
                  <a:lnTo>
                    <a:pt x="740" y="1598"/>
                  </a:lnTo>
                  <a:lnTo>
                    <a:pt x="747" y="1581"/>
                  </a:lnTo>
                  <a:lnTo>
                    <a:pt x="758" y="1567"/>
                  </a:lnTo>
                  <a:lnTo>
                    <a:pt x="772" y="1556"/>
                  </a:lnTo>
                  <a:lnTo>
                    <a:pt x="789" y="1549"/>
                  </a:lnTo>
                  <a:lnTo>
                    <a:pt x="807" y="1546"/>
                  </a:lnTo>
                  <a:lnTo>
                    <a:pt x="996" y="1546"/>
                  </a:lnTo>
                  <a:lnTo>
                    <a:pt x="996" y="1477"/>
                  </a:lnTo>
                  <a:lnTo>
                    <a:pt x="995" y="1456"/>
                  </a:lnTo>
                  <a:lnTo>
                    <a:pt x="988" y="1436"/>
                  </a:lnTo>
                  <a:lnTo>
                    <a:pt x="979" y="1417"/>
                  </a:lnTo>
                  <a:lnTo>
                    <a:pt x="871" y="1247"/>
                  </a:lnTo>
                  <a:lnTo>
                    <a:pt x="854" y="1216"/>
                  </a:lnTo>
                  <a:lnTo>
                    <a:pt x="842" y="1184"/>
                  </a:lnTo>
                  <a:lnTo>
                    <a:pt x="836" y="1151"/>
                  </a:lnTo>
                  <a:lnTo>
                    <a:pt x="833" y="1116"/>
                  </a:lnTo>
                  <a:lnTo>
                    <a:pt x="833" y="556"/>
                  </a:lnTo>
                  <a:lnTo>
                    <a:pt x="831" y="526"/>
                  </a:lnTo>
                  <a:lnTo>
                    <a:pt x="824" y="497"/>
                  </a:lnTo>
                  <a:lnTo>
                    <a:pt x="814" y="468"/>
                  </a:lnTo>
                  <a:lnTo>
                    <a:pt x="800" y="442"/>
                  </a:lnTo>
                  <a:lnTo>
                    <a:pt x="781" y="416"/>
                  </a:lnTo>
                  <a:lnTo>
                    <a:pt x="576" y="178"/>
                  </a:lnTo>
                  <a:lnTo>
                    <a:pt x="370" y="417"/>
                  </a:lnTo>
                  <a:lnTo>
                    <a:pt x="352" y="442"/>
                  </a:lnTo>
                  <a:lnTo>
                    <a:pt x="338" y="468"/>
                  </a:lnTo>
                  <a:lnTo>
                    <a:pt x="328" y="497"/>
                  </a:lnTo>
                  <a:lnTo>
                    <a:pt x="321" y="526"/>
                  </a:lnTo>
                  <a:lnTo>
                    <a:pt x="319" y="556"/>
                  </a:lnTo>
                  <a:lnTo>
                    <a:pt x="319" y="1112"/>
                  </a:lnTo>
                  <a:lnTo>
                    <a:pt x="316" y="1149"/>
                  </a:lnTo>
                  <a:lnTo>
                    <a:pt x="308" y="1185"/>
                  </a:lnTo>
                  <a:lnTo>
                    <a:pt x="294" y="1219"/>
                  </a:lnTo>
                  <a:lnTo>
                    <a:pt x="276" y="1252"/>
                  </a:lnTo>
                  <a:lnTo>
                    <a:pt x="160" y="1418"/>
                  </a:lnTo>
                  <a:lnTo>
                    <a:pt x="149" y="1438"/>
                  </a:lnTo>
                  <a:lnTo>
                    <a:pt x="143" y="1459"/>
                  </a:lnTo>
                  <a:lnTo>
                    <a:pt x="140" y="1481"/>
                  </a:lnTo>
                  <a:lnTo>
                    <a:pt x="140" y="1547"/>
                  </a:lnTo>
                  <a:lnTo>
                    <a:pt x="338" y="1547"/>
                  </a:lnTo>
                  <a:lnTo>
                    <a:pt x="357" y="1549"/>
                  </a:lnTo>
                  <a:lnTo>
                    <a:pt x="374" y="1557"/>
                  </a:lnTo>
                  <a:lnTo>
                    <a:pt x="388" y="1567"/>
                  </a:lnTo>
                  <a:lnTo>
                    <a:pt x="400" y="1582"/>
                  </a:lnTo>
                  <a:lnTo>
                    <a:pt x="406" y="1599"/>
                  </a:lnTo>
                  <a:lnTo>
                    <a:pt x="409" y="1617"/>
                  </a:lnTo>
                  <a:lnTo>
                    <a:pt x="406" y="1636"/>
                  </a:lnTo>
                  <a:lnTo>
                    <a:pt x="400" y="1653"/>
                  </a:lnTo>
                  <a:lnTo>
                    <a:pt x="388" y="1667"/>
                  </a:lnTo>
                  <a:lnTo>
                    <a:pt x="374" y="1678"/>
                  </a:lnTo>
                  <a:lnTo>
                    <a:pt x="357" y="1685"/>
                  </a:lnTo>
                  <a:lnTo>
                    <a:pt x="338" y="1688"/>
                  </a:lnTo>
                  <a:lnTo>
                    <a:pt x="338" y="1688"/>
                  </a:lnTo>
                  <a:lnTo>
                    <a:pt x="338" y="1823"/>
                  </a:lnTo>
                  <a:lnTo>
                    <a:pt x="335" y="1842"/>
                  </a:lnTo>
                  <a:lnTo>
                    <a:pt x="329" y="1859"/>
                  </a:lnTo>
                  <a:lnTo>
                    <a:pt x="317" y="1873"/>
                  </a:lnTo>
                  <a:lnTo>
                    <a:pt x="303" y="1885"/>
                  </a:lnTo>
                  <a:lnTo>
                    <a:pt x="287" y="1891"/>
                  </a:lnTo>
                  <a:lnTo>
                    <a:pt x="268" y="1894"/>
                  </a:lnTo>
                  <a:lnTo>
                    <a:pt x="250" y="1891"/>
                  </a:lnTo>
                  <a:lnTo>
                    <a:pt x="233" y="1885"/>
                  </a:lnTo>
                  <a:lnTo>
                    <a:pt x="218" y="1873"/>
                  </a:lnTo>
                  <a:lnTo>
                    <a:pt x="207" y="1859"/>
                  </a:lnTo>
                  <a:lnTo>
                    <a:pt x="200" y="1842"/>
                  </a:lnTo>
                  <a:lnTo>
                    <a:pt x="198" y="1823"/>
                  </a:lnTo>
                  <a:lnTo>
                    <a:pt x="198" y="1688"/>
                  </a:lnTo>
                  <a:lnTo>
                    <a:pt x="70" y="1688"/>
                  </a:lnTo>
                  <a:lnTo>
                    <a:pt x="52" y="1685"/>
                  </a:lnTo>
                  <a:lnTo>
                    <a:pt x="35" y="1678"/>
                  </a:lnTo>
                  <a:lnTo>
                    <a:pt x="20" y="1667"/>
                  </a:lnTo>
                  <a:lnTo>
                    <a:pt x="9" y="1653"/>
                  </a:lnTo>
                  <a:lnTo>
                    <a:pt x="2" y="1636"/>
                  </a:lnTo>
                  <a:lnTo>
                    <a:pt x="0" y="1617"/>
                  </a:lnTo>
                  <a:lnTo>
                    <a:pt x="0" y="1481"/>
                  </a:lnTo>
                  <a:lnTo>
                    <a:pt x="3" y="1443"/>
                  </a:lnTo>
                  <a:lnTo>
                    <a:pt x="11" y="1406"/>
                  </a:lnTo>
                  <a:lnTo>
                    <a:pt x="25" y="1371"/>
                  </a:lnTo>
                  <a:lnTo>
                    <a:pt x="45" y="1338"/>
                  </a:lnTo>
                  <a:lnTo>
                    <a:pt x="161" y="1171"/>
                  </a:lnTo>
                  <a:lnTo>
                    <a:pt x="171" y="1154"/>
                  </a:lnTo>
                  <a:lnTo>
                    <a:pt x="178" y="1134"/>
                  </a:lnTo>
                  <a:lnTo>
                    <a:pt x="180" y="1113"/>
                  </a:lnTo>
                  <a:lnTo>
                    <a:pt x="180" y="556"/>
                  </a:lnTo>
                  <a:lnTo>
                    <a:pt x="182" y="515"/>
                  </a:lnTo>
                  <a:lnTo>
                    <a:pt x="189" y="473"/>
                  </a:lnTo>
                  <a:lnTo>
                    <a:pt x="201" y="433"/>
                  </a:lnTo>
                  <a:lnTo>
                    <a:pt x="218" y="395"/>
                  </a:lnTo>
                  <a:lnTo>
                    <a:pt x="239" y="359"/>
                  </a:lnTo>
                  <a:lnTo>
                    <a:pt x="264" y="326"/>
                  </a:lnTo>
                  <a:lnTo>
                    <a:pt x="522" y="25"/>
                  </a:lnTo>
                  <a:lnTo>
                    <a:pt x="536" y="12"/>
                  </a:lnTo>
                  <a:lnTo>
                    <a:pt x="554" y="4"/>
                  </a:lnTo>
                  <a:lnTo>
                    <a:pt x="5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6" name="Freeform 111"/>
            <p:cNvSpPr/>
            <p:nvPr/>
          </p:nvSpPr>
          <p:spPr bwMode="auto">
            <a:xfrm>
              <a:off x="10217151" y="2943225"/>
              <a:ext cx="22225" cy="71438"/>
            </a:xfrm>
            <a:custGeom>
              <a:avLst/>
              <a:gdLst>
                <a:gd name="T0" fmla="*/ 70 w 140"/>
                <a:gd name="T1" fmla="*/ 0 h 445"/>
                <a:gd name="T2" fmla="*/ 89 w 140"/>
                <a:gd name="T3" fmla="*/ 2 h 445"/>
                <a:gd name="T4" fmla="*/ 106 w 140"/>
                <a:gd name="T5" fmla="*/ 9 h 445"/>
                <a:gd name="T6" fmla="*/ 120 w 140"/>
                <a:gd name="T7" fmla="*/ 20 h 445"/>
                <a:gd name="T8" fmla="*/ 130 w 140"/>
                <a:gd name="T9" fmla="*/ 35 h 445"/>
                <a:gd name="T10" fmla="*/ 138 w 140"/>
                <a:gd name="T11" fmla="*/ 52 h 445"/>
                <a:gd name="T12" fmla="*/ 140 w 140"/>
                <a:gd name="T13" fmla="*/ 70 h 445"/>
                <a:gd name="T14" fmla="*/ 140 w 140"/>
                <a:gd name="T15" fmla="*/ 375 h 445"/>
                <a:gd name="T16" fmla="*/ 138 w 140"/>
                <a:gd name="T17" fmla="*/ 394 h 445"/>
                <a:gd name="T18" fmla="*/ 130 w 140"/>
                <a:gd name="T19" fmla="*/ 412 h 445"/>
                <a:gd name="T20" fmla="*/ 119 w 140"/>
                <a:gd name="T21" fmla="*/ 426 h 445"/>
                <a:gd name="T22" fmla="*/ 103 w 140"/>
                <a:gd name="T23" fmla="*/ 438 h 445"/>
                <a:gd name="T24" fmla="*/ 86 w 140"/>
                <a:gd name="T25" fmla="*/ 444 h 445"/>
                <a:gd name="T26" fmla="*/ 66 w 140"/>
                <a:gd name="T27" fmla="*/ 445 h 445"/>
                <a:gd name="T28" fmla="*/ 48 w 140"/>
                <a:gd name="T29" fmla="*/ 442 h 445"/>
                <a:gd name="T30" fmla="*/ 32 w 140"/>
                <a:gd name="T31" fmla="*/ 435 h 445"/>
                <a:gd name="T32" fmla="*/ 19 w 140"/>
                <a:gd name="T33" fmla="*/ 422 h 445"/>
                <a:gd name="T34" fmla="*/ 9 w 140"/>
                <a:gd name="T35" fmla="*/ 408 h 445"/>
                <a:gd name="T36" fmla="*/ 2 w 140"/>
                <a:gd name="T37" fmla="*/ 391 h 445"/>
                <a:gd name="T38" fmla="*/ 0 w 140"/>
                <a:gd name="T39" fmla="*/ 372 h 445"/>
                <a:gd name="T40" fmla="*/ 0 w 140"/>
                <a:gd name="T41" fmla="*/ 70 h 445"/>
                <a:gd name="T42" fmla="*/ 2 w 140"/>
                <a:gd name="T43" fmla="*/ 52 h 445"/>
                <a:gd name="T44" fmla="*/ 10 w 140"/>
                <a:gd name="T45" fmla="*/ 35 h 445"/>
                <a:gd name="T46" fmla="*/ 20 w 140"/>
                <a:gd name="T47" fmla="*/ 20 h 445"/>
                <a:gd name="T48" fmla="*/ 35 w 140"/>
                <a:gd name="T49" fmla="*/ 9 h 445"/>
                <a:gd name="T50" fmla="*/ 51 w 140"/>
                <a:gd name="T51" fmla="*/ 2 h 445"/>
                <a:gd name="T52" fmla="*/ 70 w 140"/>
                <a:gd name="T53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445">
                  <a:moveTo>
                    <a:pt x="70" y="0"/>
                  </a:moveTo>
                  <a:lnTo>
                    <a:pt x="89" y="2"/>
                  </a:lnTo>
                  <a:lnTo>
                    <a:pt x="106" y="9"/>
                  </a:lnTo>
                  <a:lnTo>
                    <a:pt x="120" y="20"/>
                  </a:lnTo>
                  <a:lnTo>
                    <a:pt x="130" y="35"/>
                  </a:lnTo>
                  <a:lnTo>
                    <a:pt x="138" y="52"/>
                  </a:lnTo>
                  <a:lnTo>
                    <a:pt x="140" y="70"/>
                  </a:lnTo>
                  <a:lnTo>
                    <a:pt x="140" y="375"/>
                  </a:lnTo>
                  <a:lnTo>
                    <a:pt x="138" y="394"/>
                  </a:lnTo>
                  <a:lnTo>
                    <a:pt x="130" y="412"/>
                  </a:lnTo>
                  <a:lnTo>
                    <a:pt x="119" y="426"/>
                  </a:lnTo>
                  <a:lnTo>
                    <a:pt x="103" y="438"/>
                  </a:lnTo>
                  <a:lnTo>
                    <a:pt x="86" y="444"/>
                  </a:lnTo>
                  <a:lnTo>
                    <a:pt x="66" y="445"/>
                  </a:lnTo>
                  <a:lnTo>
                    <a:pt x="48" y="442"/>
                  </a:lnTo>
                  <a:lnTo>
                    <a:pt x="32" y="435"/>
                  </a:lnTo>
                  <a:lnTo>
                    <a:pt x="19" y="422"/>
                  </a:lnTo>
                  <a:lnTo>
                    <a:pt x="9" y="408"/>
                  </a:lnTo>
                  <a:lnTo>
                    <a:pt x="2" y="391"/>
                  </a:lnTo>
                  <a:lnTo>
                    <a:pt x="0" y="372"/>
                  </a:lnTo>
                  <a:lnTo>
                    <a:pt x="0" y="70"/>
                  </a:lnTo>
                  <a:lnTo>
                    <a:pt x="2" y="52"/>
                  </a:lnTo>
                  <a:lnTo>
                    <a:pt x="10" y="35"/>
                  </a:lnTo>
                  <a:lnTo>
                    <a:pt x="20" y="20"/>
                  </a:lnTo>
                  <a:lnTo>
                    <a:pt x="35" y="9"/>
                  </a:lnTo>
                  <a:lnTo>
                    <a:pt x="51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765210" y="1717810"/>
            <a:ext cx="755206" cy="746525"/>
            <a:chOff x="4356100" y="3465513"/>
            <a:chExt cx="552450" cy="546100"/>
          </a:xfrm>
          <a:solidFill>
            <a:schemeClr val="bg1"/>
          </a:solidFill>
        </p:grpSpPr>
        <p:sp>
          <p:nvSpPr>
            <p:cNvPr id="38" name="Freeform 242"/>
            <p:cNvSpPr/>
            <p:nvPr/>
          </p:nvSpPr>
          <p:spPr bwMode="auto">
            <a:xfrm>
              <a:off x="4486275" y="3465513"/>
              <a:ext cx="422275" cy="422275"/>
            </a:xfrm>
            <a:custGeom>
              <a:avLst/>
              <a:gdLst>
                <a:gd name="T0" fmla="*/ 2000 w 2664"/>
                <a:gd name="T1" fmla="*/ 115 h 2664"/>
                <a:gd name="T2" fmla="*/ 2063 w 2664"/>
                <a:gd name="T3" fmla="*/ 268 h 2664"/>
                <a:gd name="T4" fmla="*/ 2150 w 2664"/>
                <a:gd name="T5" fmla="*/ 560 h 2664"/>
                <a:gd name="T6" fmla="*/ 2425 w 2664"/>
                <a:gd name="T7" fmla="*/ 602 h 2664"/>
                <a:gd name="T8" fmla="*/ 2566 w 2664"/>
                <a:gd name="T9" fmla="*/ 688 h 2664"/>
                <a:gd name="T10" fmla="*/ 2660 w 2664"/>
                <a:gd name="T11" fmla="*/ 999 h 2664"/>
                <a:gd name="T12" fmla="*/ 2552 w 2664"/>
                <a:gd name="T13" fmla="*/ 1126 h 2664"/>
                <a:gd name="T14" fmla="*/ 2552 w 2664"/>
                <a:gd name="T15" fmla="*/ 1538 h 2664"/>
                <a:gd name="T16" fmla="*/ 2660 w 2664"/>
                <a:gd name="T17" fmla="*/ 1662 h 2664"/>
                <a:gd name="T18" fmla="*/ 2565 w 2664"/>
                <a:gd name="T19" fmla="*/ 1976 h 2664"/>
                <a:gd name="T20" fmla="*/ 2426 w 2664"/>
                <a:gd name="T21" fmla="*/ 2062 h 2664"/>
                <a:gd name="T22" fmla="*/ 2149 w 2664"/>
                <a:gd name="T23" fmla="*/ 2103 h 2664"/>
                <a:gd name="T24" fmla="*/ 2062 w 2664"/>
                <a:gd name="T25" fmla="*/ 2395 h 2664"/>
                <a:gd name="T26" fmla="*/ 1999 w 2664"/>
                <a:gd name="T27" fmla="*/ 2548 h 2664"/>
                <a:gd name="T28" fmla="*/ 1706 w 2664"/>
                <a:gd name="T29" fmla="*/ 2664 h 2664"/>
                <a:gd name="T30" fmla="*/ 1551 w 2664"/>
                <a:gd name="T31" fmla="*/ 2576 h 2664"/>
                <a:gd name="T32" fmla="*/ 1481 w 2664"/>
                <a:gd name="T33" fmla="*/ 2322 h 2664"/>
                <a:gd name="T34" fmla="*/ 1579 w 2664"/>
                <a:gd name="T35" fmla="*/ 2308 h 2664"/>
                <a:gd name="T36" fmla="*/ 1691 w 2664"/>
                <a:gd name="T37" fmla="*/ 2520 h 2664"/>
                <a:gd name="T38" fmla="*/ 1914 w 2664"/>
                <a:gd name="T39" fmla="*/ 2435 h 2664"/>
                <a:gd name="T40" fmla="*/ 1849 w 2664"/>
                <a:gd name="T41" fmla="*/ 2216 h 2664"/>
                <a:gd name="T42" fmla="*/ 1982 w 2664"/>
                <a:gd name="T43" fmla="*/ 2071 h 2664"/>
                <a:gd name="T44" fmla="*/ 2179 w 2664"/>
                <a:gd name="T45" fmla="*/ 1854 h 2664"/>
                <a:gd name="T46" fmla="*/ 2421 w 2664"/>
                <a:gd name="T47" fmla="*/ 1921 h 2664"/>
                <a:gd name="T48" fmla="*/ 2524 w 2664"/>
                <a:gd name="T49" fmla="*/ 1696 h 2664"/>
                <a:gd name="T50" fmla="*/ 2310 w 2664"/>
                <a:gd name="T51" fmla="*/ 1578 h 2664"/>
                <a:gd name="T52" fmla="*/ 2316 w 2664"/>
                <a:gd name="T53" fmla="*/ 1293 h 2664"/>
                <a:gd name="T54" fmla="*/ 2322 w 2664"/>
                <a:gd name="T55" fmla="*/ 1072 h 2664"/>
                <a:gd name="T56" fmla="*/ 2525 w 2664"/>
                <a:gd name="T57" fmla="*/ 962 h 2664"/>
                <a:gd name="T58" fmla="*/ 2428 w 2664"/>
                <a:gd name="T59" fmla="*/ 745 h 2664"/>
                <a:gd name="T60" fmla="*/ 2180 w 2664"/>
                <a:gd name="T61" fmla="*/ 810 h 2664"/>
                <a:gd name="T62" fmla="*/ 1983 w 2664"/>
                <a:gd name="T63" fmla="*/ 593 h 2664"/>
                <a:gd name="T64" fmla="*/ 1850 w 2664"/>
                <a:gd name="T65" fmla="*/ 448 h 2664"/>
                <a:gd name="T66" fmla="*/ 1915 w 2664"/>
                <a:gd name="T67" fmla="*/ 228 h 2664"/>
                <a:gd name="T68" fmla="*/ 1686 w 2664"/>
                <a:gd name="T69" fmla="*/ 146 h 2664"/>
                <a:gd name="T70" fmla="*/ 1563 w 2664"/>
                <a:gd name="T71" fmla="*/ 364 h 2664"/>
                <a:gd name="T72" fmla="*/ 1218 w 2664"/>
                <a:gd name="T73" fmla="*/ 354 h 2664"/>
                <a:gd name="T74" fmla="*/ 1063 w 2664"/>
                <a:gd name="T75" fmla="*/ 325 h 2664"/>
                <a:gd name="T76" fmla="*/ 953 w 2664"/>
                <a:gd name="T77" fmla="*/ 139 h 2664"/>
                <a:gd name="T78" fmla="*/ 743 w 2664"/>
                <a:gd name="T79" fmla="*/ 255 h 2664"/>
                <a:gd name="T80" fmla="*/ 801 w 2664"/>
                <a:gd name="T81" fmla="*/ 501 h 2664"/>
                <a:gd name="T82" fmla="*/ 553 w 2664"/>
                <a:gd name="T83" fmla="*/ 732 h 2664"/>
                <a:gd name="T84" fmla="*/ 430 w 2664"/>
                <a:gd name="T85" fmla="*/ 810 h 2664"/>
                <a:gd name="T86" fmla="*/ 221 w 2664"/>
                <a:gd name="T87" fmla="*/ 757 h 2664"/>
                <a:gd name="T88" fmla="*/ 154 w 2664"/>
                <a:gd name="T89" fmla="*/ 988 h 2664"/>
                <a:gd name="T90" fmla="*/ 368 w 2664"/>
                <a:gd name="T91" fmla="*/ 1116 h 2664"/>
                <a:gd name="T92" fmla="*/ 309 w 2664"/>
                <a:gd name="T93" fmla="*/ 1195 h 2664"/>
                <a:gd name="T94" fmla="*/ 43 w 2664"/>
                <a:gd name="T95" fmla="*/ 1074 h 2664"/>
                <a:gd name="T96" fmla="*/ 4 w 2664"/>
                <a:gd name="T97" fmla="*/ 915 h 2664"/>
                <a:gd name="T98" fmla="*/ 159 w 2664"/>
                <a:gd name="T99" fmla="*/ 627 h 2664"/>
                <a:gd name="T100" fmla="*/ 324 w 2664"/>
                <a:gd name="T101" fmla="*/ 615 h 2664"/>
                <a:gd name="T102" fmla="*/ 660 w 2664"/>
                <a:gd name="T103" fmla="*/ 430 h 2664"/>
                <a:gd name="T104" fmla="*/ 616 w 2664"/>
                <a:gd name="T105" fmla="*/ 184 h 2664"/>
                <a:gd name="T106" fmla="*/ 889 w 2664"/>
                <a:gd name="T107" fmla="*/ 13 h 2664"/>
                <a:gd name="T108" fmla="*/ 1054 w 2664"/>
                <a:gd name="T109" fmla="*/ 27 h 2664"/>
                <a:gd name="T110" fmla="*/ 1252 w 2664"/>
                <a:gd name="T111" fmla="*/ 211 h 2664"/>
                <a:gd name="T112" fmla="*/ 1570 w 2664"/>
                <a:gd name="T113" fmla="*/ 62 h 2664"/>
                <a:gd name="T114" fmla="*/ 1720 w 2664"/>
                <a:gd name="T115" fmla="*/ 0 h 2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64" h="2664">
                  <a:moveTo>
                    <a:pt x="1720" y="0"/>
                  </a:moveTo>
                  <a:lnTo>
                    <a:pt x="1749" y="4"/>
                  </a:lnTo>
                  <a:lnTo>
                    <a:pt x="1777" y="13"/>
                  </a:lnTo>
                  <a:lnTo>
                    <a:pt x="1951" y="86"/>
                  </a:lnTo>
                  <a:lnTo>
                    <a:pt x="1977" y="98"/>
                  </a:lnTo>
                  <a:lnTo>
                    <a:pt x="2000" y="115"/>
                  </a:lnTo>
                  <a:lnTo>
                    <a:pt x="2020" y="135"/>
                  </a:lnTo>
                  <a:lnTo>
                    <a:pt x="2036" y="158"/>
                  </a:lnTo>
                  <a:lnTo>
                    <a:pt x="2050" y="185"/>
                  </a:lnTo>
                  <a:lnTo>
                    <a:pt x="2059" y="212"/>
                  </a:lnTo>
                  <a:lnTo>
                    <a:pt x="2063" y="240"/>
                  </a:lnTo>
                  <a:lnTo>
                    <a:pt x="2063" y="268"/>
                  </a:lnTo>
                  <a:lnTo>
                    <a:pt x="2059" y="296"/>
                  </a:lnTo>
                  <a:lnTo>
                    <a:pt x="2050" y="324"/>
                  </a:lnTo>
                  <a:lnTo>
                    <a:pt x="2005" y="431"/>
                  </a:lnTo>
                  <a:lnTo>
                    <a:pt x="2055" y="471"/>
                  </a:lnTo>
                  <a:lnTo>
                    <a:pt x="2104" y="515"/>
                  </a:lnTo>
                  <a:lnTo>
                    <a:pt x="2150" y="560"/>
                  </a:lnTo>
                  <a:lnTo>
                    <a:pt x="2193" y="608"/>
                  </a:lnTo>
                  <a:lnTo>
                    <a:pt x="2234" y="660"/>
                  </a:lnTo>
                  <a:lnTo>
                    <a:pt x="2341" y="615"/>
                  </a:lnTo>
                  <a:lnTo>
                    <a:pt x="2369" y="606"/>
                  </a:lnTo>
                  <a:lnTo>
                    <a:pt x="2396" y="602"/>
                  </a:lnTo>
                  <a:lnTo>
                    <a:pt x="2425" y="602"/>
                  </a:lnTo>
                  <a:lnTo>
                    <a:pt x="2453" y="606"/>
                  </a:lnTo>
                  <a:lnTo>
                    <a:pt x="2480" y="615"/>
                  </a:lnTo>
                  <a:lnTo>
                    <a:pt x="2506" y="628"/>
                  </a:lnTo>
                  <a:lnTo>
                    <a:pt x="2529" y="645"/>
                  </a:lnTo>
                  <a:lnTo>
                    <a:pt x="2549" y="665"/>
                  </a:lnTo>
                  <a:lnTo>
                    <a:pt x="2566" y="688"/>
                  </a:lnTo>
                  <a:lnTo>
                    <a:pt x="2580" y="714"/>
                  </a:lnTo>
                  <a:lnTo>
                    <a:pt x="2651" y="888"/>
                  </a:lnTo>
                  <a:lnTo>
                    <a:pt x="2660" y="915"/>
                  </a:lnTo>
                  <a:lnTo>
                    <a:pt x="2664" y="944"/>
                  </a:lnTo>
                  <a:lnTo>
                    <a:pt x="2664" y="971"/>
                  </a:lnTo>
                  <a:lnTo>
                    <a:pt x="2660" y="999"/>
                  </a:lnTo>
                  <a:lnTo>
                    <a:pt x="2651" y="1027"/>
                  </a:lnTo>
                  <a:lnTo>
                    <a:pt x="2638" y="1052"/>
                  </a:lnTo>
                  <a:lnTo>
                    <a:pt x="2621" y="1075"/>
                  </a:lnTo>
                  <a:lnTo>
                    <a:pt x="2601" y="1095"/>
                  </a:lnTo>
                  <a:lnTo>
                    <a:pt x="2577" y="1112"/>
                  </a:lnTo>
                  <a:lnTo>
                    <a:pt x="2552" y="1126"/>
                  </a:lnTo>
                  <a:lnTo>
                    <a:pt x="2445" y="1170"/>
                  </a:lnTo>
                  <a:lnTo>
                    <a:pt x="2453" y="1251"/>
                  </a:lnTo>
                  <a:lnTo>
                    <a:pt x="2456" y="1331"/>
                  </a:lnTo>
                  <a:lnTo>
                    <a:pt x="2453" y="1413"/>
                  </a:lnTo>
                  <a:lnTo>
                    <a:pt x="2445" y="1493"/>
                  </a:lnTo>
                  <a:lnTo>
                    <a:pt x="2552" y="1538"/>
                  </a:lnTo>
                  <a:lnTo>
                    <a:pt x="2579" y="1552"/>
                  </a:lnTo>
                  <a:lnTo>
                    <a:pt x="2602" y="1568"/>
                  </a:lnTo>
                  <a:lnTo>
                    <a:pt x="2622" y="1589"/>
                  </a:lnTo>
                  <a:lnTo>
                    <a:pt x="2638" y="1612"/>
                  </a:lnTo>
                  <a:lnTo>
                    <a:pt x="2650" y="1636"/>
                  </a:lnTo>
                  <a:lnTo>
                    <a:pt x="2660" y="1662"/>
                  </a:lnTo>
                  <a:lnTo>
                    <a:pt x="2664" y="1691"/>
                  </a:lnTo>
                  <a:lnTo>
                    <a:pt x="2664" y="1719"/>
                  </a:lnTo>
                  <a:lnTo>
                    <a:pt x="2660" y="1748"/>
                  </a:lnTo>
                  <a:lnTo>
                    <a:pt x="2651" y="1775"/>
                  </a:lnTo>
                  <a:lnTo>
                    <a:pt x="2579" y="1949"/>
                  </a:lnTo>
                  <a:lnTo>
                    <a:pt x="2565" y="1976"/>
                  </a:lnTo>
                  <a:lnTo>
                    <a:pt x="2548" y="2000"/>
                  </a:lnTo>
                  <a:lnTo>
                    <a:pt x="2528" y="2019"/>
                  </a:lnTo>
                  <a:lnTo>
                    <a:pt x="2505" y="2035"/>
                  </a:lnTo>
                  <a:lnTo>
                    <a:pt x="2479" y="2048"/>
                  </a:lnTo>
                  <a:lnTo>
                    <a:pt x="2453" y="2056"/>
                  </a:lnTo>
                  <a:lnTo>
                    <a:pt x="2426" y="2062"/>
                  </a:lnTo>
                  <a:lnTo>
                    <a:pt x="2397" y="2062"/>
                  </a:lnTo>
                  <a:lnTo>
                    <a:pt x="2369" y="2058"/>
                  </a:lnTo>
                  <a:lnTo>
                    <a:pt x="2340" y="2048"/>
                  </a:lnTo>
                  <a:lnTo>
                    <a:pt x="2233" y="2004"/>
                  </a:lnTo>
                  <a:lnTo>
                    <a:pt x="2192" y="2054"/>
                  </a:lnTo>
                  <a:lnTo>
                    <a:pt x="2149" y="2103"/>
                  </a:lnTo>
                  <a:lnTo>
                    <a:pt x="2103" y="2149"/>
                  </a:lnTo>
                  <a:lnTo>
                    <a:pt x="2054" y="2191"/>
                  </a:lnTo>
                  <a:lnTo>
                    <a:pt x="2004" y="2232"/>
                  </a:lnTo>
                  <a:lnTo>
                    <a:pt x="2048" y="2340"/>
                  </a:lnTo>
                  <a:lnTo>
                    <a:pt x="2058" y="2367"/>
                  </a:lnTo>
                  <a:lnTo>
                    <a:pt x="2062" y="2395"/>
                  </a:lnTo>
                  <a:lnTo>
                    <a:pt x="2062" y="2423"/>
                  </a:lnTo>
                  <a:lnTo>
                    <a:pt x="2058" y="2452"/>
                  </a:lnTo>
                  <a:lnTo>
                    <a:pt x="2048" y="2479"/>
                  </a:lnTo>
                  <a:lnTo>
                    <a:pt x="2035" y="2504"/>
                  </a:lnTo>
                  <a:lnTo>
                    <a:pt x="2019" y="2528"/>
                  </a:lnTo>
                  <a:lnTo>
                    <a:pt x="1999" y="2548"/>
                  </a:lnTo>
                  <a:lnTo>
                    <a:pt x="1975" y="2564"/>
                  </a:lnTo>
                  <a:lnTo>
                    <a:pt x="1950" y="2578"/>
                  </a:lnTo>
                  <a:lnTo>
                    <a:pt x="1776" y="2650"/>
                  </a:lnTo>
                  <a:lnTo>
                    <a:pt x="1753" y="2657"/>
                  </a:lnTo>
                  <a:lnTo>
                    <a:pt x="1730" y="2661"/>
                  </a:lnTo>
                  <a:lnTo>
                    <a:pt x="1706" y="2664"/>
                  </a:lnTo>
                  <a:lnTo>
                    <a:pt x="1672" y="2660"/>
                  </a:lnTo>
                  <a:lnTo>
                    <a:pt x="1637" y="2650"/>
                  </a:lnTo>
                  <a:lnTo>
                    <a:pt x="1610" y="2636"/>
                  </a:lnTo>
                  <a:lnTo>
                    <a:pt x="1588" y="2619"/>
                  </a:lnTo>
                  <a:lnTo>
                    <a:pt x="1568" y="2599"/>
                  </a:lnTo>
                  <a:lnTo>
                    <a:pt x="1551" y="2576"/>
                  </a:lnTo>
                  <a:lnTo>
                    <a:pt x="1538" y="2551"/>
                  </a:lnTo>
                  <a:lnTo>
                    <a:pt x="1472" y="2391"/>
                  </a:lnTo>
                  <a:lnTo>
                    <a:pt x="1467" y="2373"/>
                  </a:lnTo>
                  <a:lnTo>
                    <a:pt x="1467" y="2355"/>
                  </a:lnTo>
                  <a:lnTo>
                    <a:pt x="1472" y="2338"/>
                  </a:lnTo>
                  <a:lnTo>
                    <a:pt x="1481" y="2322"/>
                  </a:lnTo>
                  <a:lnTo>
                    <a:pt x="1493" y="2309"/>
                  </a:lnTo>
                  <a:lnTo>
                    <a:pt x="1510" y="2299"/>
                  </a:lnTo>
                  <a:lnTo>
                    <a:pt x="1528" y="2295"/>
                  </a:lnTo>
                  <a:lnTo>
                    <a:pt x="1546" y="2295"/>
                  </a:lnTo>
                  <a:lnTo>
                    <a:pt x="1564" y="2300"/>
                  </a:lnTo>
                  <a:lnTo>
                    <a:pt x="1579" y="2308"/>
                  </a:lnTo>
                  <a:lnTo>
                    <a:pt x="1593" y="2321"/>
                  </a:lnTo>
                  <a:lnTo>
                    <a:pt x="1602" y="2338"/>
                  </a:lnTo>
                  <a:lnTo>
                    <a:pt x="1667" y="2497"/>
                  </a:lnTo>
                  <a:lnTo>
                    <a:pt x="1674" y="2508"/>
                  </a:lnTo>
                  <a:lnTo>
                    <a:pt x="1681" y="2515"/>
                  </a:lnTo>
                  <a:lnTo>
                    <a:pt x="1691" y="2520"/>
                  </a:lnTo>
                  <a:lnTo>
                    <a:pt x="1701" y="2523"/>
                  </a:lnTo>
                  <a:lnTo>
                    <a:pt x="1713" y="2523"/>
                  </a:lnTo>
                  <a:lnTo>
                    <a:pt x="1722" y="2520"/>
                  </a:lnTo>
                  <a:lnTo>
                    <a:pt x="1896" y="2449"/>
                  </a:lnTo>
                  <a:lnTo>
                    <a:pt x="1906" y="2443"/>
                  </a:lnTo>
                  <a:lnTo>
                    <a:pt x="1914" y="2435"/>
                  </a:lnTo>
                  <a:lnTo>
                    <a:pt x="1919" y="2425"/>
                  </a:lnTo>
                  <a:lnTo>
                    <a:pt x="1923" y="2415"/>
                  </a:lnTo>
                  <a:lnTo>
                    <a:pt x="1923" y="2404"/>
                  </a:lnTo>
                  <a:lnTo>
                    <a:pt x="1919" y="2394"/>
                  </a:lnTo>
                  <a:lnTo>
                    <a:pt x="1853" y="2235"/>
                  </a:lnTo>
                  <a:lnTo>
                    <a:pt x="1849" y="2216"/>
                  </a:lnTo>
                  <a:lnTo>
                    <a:pt x="1849" y="2197"/>
                  </a:lnTo>
                  <a:lnTo>
                    <a:pt x="1855" y="2178"/>
                  </a:lnTo>
                  <a:lnTo>
                    <a:pt x="1865" y="2162"/>
                  </a:lnTo>
                  <a:lnTo>
                    <a:pt x="1879" y="2149"/>
                  </a:lnTo>
                  <a:lnTo>
                    <a:pt x="1932" y="2111"/>
                  </a:lnTo>
                  <a:lnTo>
                    <a:pt x="1982" y="2071"/>
                  </a:lnTo>
                  <a:lnTo>
                    <a:pt x="2028" y="2027"/>
                  </a:lnTo>
                  <a:lnTo>
                    <a:pt x="2072" y="1981"/>
                  </a:lnTo>
                  <a:lnTo>
                    <a:pt x="2112" y="1931"/>
                  </a:lnTo>
                  <a:lnTo>
                    <a:pt x="2150" y="1878"/>
                  </a:lnTo>
                  <a:lnTo>
                    <a:pt x="2163" y="1864"/>
                  </a:lnTo>
                  <a:lnTo>
                    <a:pt x="2179" y="1854"/>
                  </a:lnTo>
                  <a:lnTo>
                    <a:pt x="2197" y="1849"/>
                  </a:lnTo>
                  <a:lnTo>
                    <a:pt x="2216" y="1848"/>
                  </a:lnTo>
                  <a:lnTo>
                    <a:pt x="2236" y="1853"/>
                  </a:lnTo>
                  <a:lnTo>
                    <a:pt x="2395" y="1919"/>
                  </a:lnTo>
                  <a:lnTo>
                    <a:pt x="2408" y="1922"/>
                  </a:lnTo>
                  <a:lnTo>
                    <a:pt x="2421" y="1921"/>
                  </a:lnTo>
                  <a:lnTo>
                    <a:pt x="2433" y="1916"/>
                  </a:lnTo>
                  <a:lnTo>
                    <a:pt x="2442" y="1908"/>
                  </a:lnTo>
                  <a:lnTo>
                    <a:pt x="2450" y="1896"/>
                  </a:lnTo>
                  <a:lnTo>
                    <a:pt x="2523" y="1722"/>
                  </a:lnTo>
                  <a:lnTo>
                    <a:pt x="2525" y="1710"/>
                  </a:lnTo>
                  <a:lnTo>
                    <a:pt x="2524" y="1696"/>
                  </a:lnTo>
                  <a:lnTo>
                    <a:pt x="2519" y="1684"/>
                  </a:lnTo>
                  <a:lnTo>
                    <a:pt x="2511" y="1675"/>
                  </a:lnTo>
                  <a:lnTo>
                    <a:pt x="2499" y="1668"/>
                  </a:lnTo>
                  <a:lnTo>
                    <a:pt x="2340" y="1602"/>
                  </a:lnTo>
                  <a:lnTo>
                    <a:pt x="2323" y="1592"/>
                  </a:lnTo>
                  <a:lnTo>
                    <a:pt x="2310" y="1578"/>
                  </a:lnTo>
                  <a:lnTo>
                    <a:pt x="2301" y="1561"/>
                  </a:lnTo>
                  <a:lnTo>
                    <a:pt x="2297" y="1542"/>
                  </a:lnTo>
                  <a:lnTo>
                    <a:pt x="2298" y="1523"/>
                  </a:lnTo>
                  <a:lnTo>
                    <a:pt x="2310" y="1447"/>
                  </a:lnTo>
                  <a:lnTo>
                    <a:pt x="2316" y="1370"/>
                  </a:lnTo>
                  <a:lnTo>
                    <a:pt x="2316" y="1293"/>
                  </a:lnTo>
                  <a:lnTo>
                    <a:pt x="2310" y="1218"/>
                  </a:lnTo>
                  <a:lnTo>
                    <a:pt x="2298" y="1141"/>
                  </a:lnTo>
                  <a:lnTo>
                    <a:pt x="2297" y="1122"/>
                  </a:lnTo>
                  <a:lnTo>
                    <a:pt x="2301" y="1103"/>
                  </a:lnTo>
                  <a:lnTo>
                    <a:pt x="2310" y="1086"/>
                  </a:lnTo>
                  <a:lnTo>
                    <a:pt x="2322" y="1072"/>
                  </a:lnTo>
                  <a:lnTo>
                    <a:pt x="2340" y="1063"/>
                  </a:lnTo>
                  <a:lnTo>
                    <a:pt x="2499" y="996"/>
                  </a:lnTo>
                  <a:lnTo>
                    <a:pt x="2509" y="991"/>
                  </a:lnTo>
                  <a:lnTo>
                    <a:pt x="2517" y="983"/>
                  </a:lnTo>
                  <a:lnTo>
                    <a:pt x="2523" y="973"/>
                  </a:lnTo>
                  <a:lnTo>
                    <a:pt x="2525" y="962"/>
                  </a:lnTo>
                  <a:lnTo>
                    <a:pt x="2525" y="952"/>
                  </a:lnTo>
                  <a:lnTo>
                    <a:pt x="2523" y="941"/>
                  </a:lnTo>
                  <a:lnTo>
                    <a:pt x="2451" y="768"/>
                  </a:lnTo>
                  <a:lnTo>
                    <a:pt x="2445" y="758"/>
                  </a:lnTo>
                  <a:lnTo>
                    <a:pt x="2437" y="751"/>
                  </a:lnTo>
                  <a:lnTo>
                    <a:pt x="2428" y="745"/>
                  </a:lnTo>
                  <a:lnTo>
                    <a:pt x="2412" y="742"/>
                  </a:lnTo>
                  <a:lnTo>
                    <a:pt x="2396" y="745"/>
                  </a:lnTo>
                  <a:lnTo>
                    <a:pt x="2236" y="811"/>
                  </a:lnTo>
                  <a:lnTo>
                    <a:pt x="2217" y="816"/>
                  </a:lnTo>
                  <a:lnTo>
                    <a:pt x="2198" y="815"/>
                  </a:lnTo>
                  <a:lnTo>
                    <a:pt x="2180" y="810"/>
                  </a:lnTo>
                  <a:lnTo>
                    <a:pt x="2164" y="799"/>
                  </a:lnTo>
                  <a:lnTo>
                    <a:pt x="2150" y="784"/>
                  </a:lnTo>
                  <a:lnTo>
                    <a:pt x="2113" y="732"/>
                  </a:lnTo>
                  <a:lnTo>
                    <a:pt x="2072" y="682"/>
                  </a:lnTo>
                  <a:lnTo>
                    <a:pt x="2029" y="636"/>
                  </a:lnTo>
                  <a:lnTo>
                    <a:pt x="1983" y="593"/>
                  </a:lnTo>
                  <a:lnTo>
                    <a:pt x="1933" y="551"/>
                  </a:lnTo>
                  <a:lnTo>
                    <a:pt x="1880" y="515"/>
                  </a:lnTo>
                  <a:lnTo>
                    <a:pt x="1866" y="501"/>
                  </a:lnTo>
                  <a:lnTo>
                    <a:pt x="1855" y="485"/>
                  </a:lnTo>
                  <a:lnTo>
                    <a:pt x="1850" y="467"/>
                  </a:lnTo>
                  <a:lnTo>
                    <a:pt x="1850" y="448"/>
                  </a:lnTo>
                  <a:lnTo>
                    <a:pt x="1855" y="429"/>
                  </a:lnTo>
                  <a:lnTo>
                    <a:pt x="1920" y="269"/>
                  </a:lnTo>
                  <a:lnTo>
                    <a:pt x="1924" y="258"/>
                  </a:lnTo>
                  <a:lnTo>
                    <a:pt x="1924" y="248"/>
                  </a:lnTo>
                  <a:lnTo>
                    <a:pt x="1920" y="237"/>
                  </a:lnTo>
                  <a:lnTo>
                    <a:pt x="1915" y="228"/>
                  </a:lnTo>
                  <a:lnTo>
                    <a:pt x="1908" y="221"/>
                  </a:lnTo>
                  <a:lnTo>
                    <a:pt x="1898" y="215"/>
                  </a:lnTo>
                  <a:lnTo>
                    <a:pt x="1724" y="143"/>
                  </a:lnTo>
                  <a:lnTo>
                    <a:pt x="1711" y="139"/>
                  </a:lnTo>
                  <a:lnTo>
                    <a:pt x="1698" y="140"/>
                  </a:lnTo>
                  <a:lnTo>
                    <a:pt x="1686" y="146"/>
                  </a:lnTo>
                  <a:lnTo>
                    <a:pt x="1676" y="154"/>
                  </a:lnTo>
                  <a:lnTo>
                    <a:pt x="1670" y="165"/>
                  </a:lnTo>
                  <a:lnTo>
                    <a:pt x="1603" y="325"/>
                  </a:lnTo>
                  <a:lnTo>
                    <a:pt x="1594" y="342"/>
                  </a:lnTo>
                  <a:lnTo>
                    <a:pt x="1580" y="354"/>
                  </a:lnTo>
                  <a:lnTo>
                    <a:pt x="1563" y="364"/>
                  </a:lnTo>
                  <a:lnTo>
                    <a:pt x="1544" y="368"/>
                  </a:lnTo>
                  <a:lnTo>
                    <a:pt x="1524" y="367"/>
                  </a:lnTo>
                  <a:lnTo>
                    <a:pt x="1448" y="354"/>
                  </a:lnTo>
                  <a:lnTo>
                    <a:pt x="1372" y="348"/>
                  </a:lnTo>
                  <a:lnTo>
                    <a:pt x="1295" y="348"/>
                  </a:lnTo>
                  <a:lnTo>
                    <a:pt x="1218" y="354"/>
                  </a:lnTo>
                  <a:lnTo>
                    <a:pt x="1142" y="367"/>
                  </a:lnTo>
                  <a:lnTo>
                    <a:pt x="1122" y="368"/>
                  </a:lnTo>
                  <a:lnTo>
                    <a:pt x="1104" y="364"/>
                  </a:lnTo>
                  <a:lnTo>
                    <a:pt x="1087" y="355"/>
                  </a:lnTo>
                  <a:lnTo>
                    <a:pt x="1074" y="342"/>
                  </a:lnTo>
                  <a:lnTo>
                    <a:pt x="1063" y="325"/>
                  </a:lnTo>
                  <a:lnTo>
                    <a:pt x="998" y="165"/>
                  </a:lnTo>
                  <a:lnTo>
                    <a:pt x="991" y="155"/>
                  </a:lnTo>
                  <a:lnTo>
                    <a:pt x="984" y="148"/>
                  </a:lnTo>
                  <a:lnTo>
                    <a:pt x="975" y="143"/>
                  </a:lnTo>
                  <a:lnTo>
                    <a:pt x="964" y="139"/>
                  </a:lnTo>
                  <a:lnTo>
                    <a:pt x="953" y="139"/>
                  </a:lnTo>
                  <a:lnTo>
                    <a:pt x="943" y="143"/>
                  </a:lnTo>
                  <a:lnTo>
                    <a:pt x="769" y="214"/>
                  </a:lnTo>
                  <a:lnTo>
                    <a:pt x="757" y="222"/>
                  </a:lnTo>
                  <a:lnTo>
                    <a:pt x="749" y="231"/>
                  </a:lnTo>
                  <a:lnTo>
                    <a:pt x="745" y="243"/>
                  </a:lnTo>
                  <a:lnTo>
                    <a:pt x="743" y="255"/>
                  </a:lnTo>
                  <a:lnTo>
                    <a:pt x="746" y="269"/>
                  </a:lnTo>
                  <a:lnTo>
                    <a:pt x="812" y="428"/>
                  </a:lnTo>
                  <a:lnTo>
                    <a:pt x="817" y="447"/>
                  </a:lnTo>
                  <a:lnTo>
                    <a:pt x="816" y="466"/>
                  </a:lnTo>
                  <a:lnTo>
                    <a:pt x="811" y="484"/>
                  </a:lnTo>
                  <a:lnTo>
                    <a:pt x="801" y="501"/>
                  </a:lnTo>
                  <a:lnTo>
                    <a:pt x="786" y="514"/>
                  </a:lnTo>
                  <a:lnTo>
                    <a:pt x="733" y="551"/>
                  </a:lnTo>
                  <a:lnTo>
                    <a:pt x="684" y="592"/>
                  </a:lnTo>
                  <a:lnTo>
                    <a:pt x="637" y="635"/>
                  </a:lnTo>
                  <a:lnTo>
                    <a:pt x="593" y="682"/>
                  </a:lnTo>
                  <a:lnTo>
                    <a:pt x="553" y="732"/>
                  </a:lnTo>
                  <a:lnTo>
                    <a:pt x="515" y="784"/>
                  </a:lnTo>
                  <a:lnTo>
                    <a:pt x="502" y="798"/>
                  </a:lnTo>
                  <a:lnTo>
                    <a:pt x="486" y="809"/>
                  </a:lnTo>
                  <a:lnTo>
                    <a:pt x="468" y="814"/>
                  </a:lnTo>
                  <a:lnTo>
                    <a:pt x="449" y="815"/>
                  </a:lnTo>
                  <a:lnTo>
                    <a:pt x="430" y="810"/>
                  </a:lnTo>
                  <a:lnTo>
                    <a:pt x="270" y="743"/>
                  </a:lnTo>
                  <a:lnTo>
                    <a:pt x="260" y="741"/>
                  </a:lnTo>
                  <a:lnTo>
                    <a:pt x="249" y="741"/>
                  </a:lnTo>
                  <a:lnTo>
                    <a:pt x="238" y="743"/>
                  </a:lnTo>
                  <a:lnTo>
                    <a:pt x="229" y="750"/>
                  </a:lnTo>
                  <a:lnTo>
                    <a:pt x="221" y="757"/>
                  </a:lnTo>
                  <a:lnTo>
                    <a:pt x="215" y="766"/>
                  </a:lnTo>
                  <a:lnTo>
                    <a:pt x="144" y="940"/>
                  </a:lnTo>
                  <a:lnTo>
                    <a:pt x="140" y="953"/>
                  </a:lnTo>
                  <a:lnTo>
                    <a:pt x="141" y="966"/>
                  </a:lnTo>
                  <a:lnTo>
                    <a:pt x="146" y="978"/>
                  </a:lnTo>
                  <a:lnTo>
                    <a:pt x="154" y="988"/>
                  </a:lnTo>
                  <a:lnTo>
                    <a:pt x="166" y="995"/>
                  </a:lnTo>
                  <a:lnTo>
                    <a:pt x="326" y="1061"/>
                  </a:lnTo>
                  <a:lnTo>
                    <a:pt x="342" y="1070"/>
                  </a:lnTo>
                  <a:lnTo>
                    <a:pt x="354" y="1083"/>
                  </a:lnTo>
                  <a:lnTo>
                    <a:pt x="364" y="1098"/>
                  </a:lnTo>
                  <a:lnTo>
                    <a:pt x="368" y="1116"/>
                  </a:lnTo>
                  <a:lnTo>
                    <a:pt x="369" y="1134"/>
                  </a:lnTo>
                  <a:lnTo>
                    <a:pt x="364" y="1152"/>
                  </a:lnTo>
                  <a:lnTo>
                    <a:pt x="354" y="1169"/>
                  </a:lnTo>
                  <a:lnTo>
                    <a:pt x="342" y="1182"/>
                  </a:lnTo>
                  <a:lnTo>
                    <a:pt x="326" y="1191"/>
                  </a:lnTo>
                  <a:lnTo>
                    <a:pt x="309" y="1195"/>
                  </a:lnTo>
                  <a:lnTo>
                    <a:pt x="290" y="1195"/>
                  </a:lnTo>
                  <a:lnTo>
                    <a:pt x="272" y="1191"/>
                  </a:lnTo>
                  <a:lnTo>
                    <a:pt x="113" y="1125"/>
                  </a:lnTo>
                  <a:lnTo>
                    <a:pt x="87" y="1111"/>
                  </a:lnTo>
                  <a:lnTo>
                    <a:pt x="62" y="1094"/>
                  </a:lnTo>
                  <a:lnTo>
                    <a:pt x="43" y="1074"/>
                  </a:lnTo>
                  <a:lnTo>
                    <a:pt x="27" y="1051"/>
                  </a:lnTo>
                  <a:lnTo>
                    <a:pt x="14" y="1027"/>
                  </a:lnTo>
                  <a:lnTo>
                    <a:pt x="5" y="999"/>
                  </a:lnTo>
                  <a:lnTo>
                    <a:pt x="0" y="972"/>
                  </a:lnTo>
                  <a:lnTo>
                    <a:pt x="0" y="944"/>
                  </a:lnTo>
                  <a:lnTo>
                    <a:pt x="4" y="915"/>
                  </a:lnTo>
                  <a:lnTo>
                    <a:pt x="14" y="887"/>
                  </a:lnTo>
                  <a:lnTo>
                    <a:pt x="87" y="713"/>
                  </a:lnTo>
                  <a:lnTo>
                    <a:pt x="99" y="687"/>
                  </a:lnTo>
                  <a:lnTo>
                    <a:pt x="116" y="664"/>
                  </a:lnTo>
                  <a:lnTo>
                    <a:pt x="136" y="644"/>
                  </a:lnTo>
                  <a:lnTo>
                    <a:pt x="159" y="627"/>
                  </a:lnTo>
                  <a:lnTo>
                    <a:pt x="185" y="615"/>
                  </a:lnTo>
                  <a:lnTo>
                    <a:pt x="212" y="605"/>
                  </a:lnTo>
                  <a:lnTo>
                    <a:pt x="241" y="601"/>
                  </a:lnTo>
                  <a:lnTo>
                    <a:pt x="269" y="601"/>
                  </a:lnTo>
                  <a:lnTo>
                    <a:pt x="296" y="605"/>
                  </a:lnTo>
                  <a:lnTo>
                    <a:pt x="324" y="615"/>
                  </a:lnTo>
                  <a:lnTo>
                    <a:pt x="433" y="659"/>
                  </a:lnTo>
                  <a:lnTo>
                    <a:pt x="473" y="608"/>
                  </a:lnTo>
                  <a:lnTo>
                    <a:pt x="516" y="560"/>
                  </a:lnTo>
                  <a:lnTo>
                    <a:pt x="561" y="514"/>
                  </a:lnTo>
                  <a:lnTo>
                    <a:pt x="610" y="470"/>
                  </a:lnTo>
                  <a:lnTo>
                    <a:pt x="660" y="430"/>
                  </a:lnTo>
                  <a:lnTo>
                    <a:pt x="616" y="323"/>
                  </a:lnTo>
                  <a:lnTo>
                    <a:pt x="607" y="294"/>
                  </a:lnTo>
                  <a:lnTo>
                    <a:pt x="602" y="266"/>
                  </a:lnTo>
                  <a:lnTo>
                    <a:pt x="603" y="237"/>
                  </a:lnTo>
                  <a:lnTo>
                    <a:pt x="608" y="210"/>
                  </a:lnTo>
                  <a:lnTo>
                    <a:pt x="616" y="184"/>
                  </a:lnTo>
                  <a:lnTo>
                    <a:pt x="629" y="158"/>
                  </a:lnTo>
                  <a:lnTo>
                    <a:pt x="646" y="136"/>
                  </a:lnTo>
                  <a:lnTo>
                    <a:pt x="666" y="115"/>
                  </a:lnTo>
                  <a:lnTo>
                    <a:pt x="689" y="98"/>
                  </a:lnTo>
                  <a:lnTo>
                    <a:pt x="715" y="85"/>
                  </a:lnTo>
                  <a:lnTo>
                    <a:pt x="889" y="13"/>
                  </a:lnTo>
                  <a:lnTo>
                    <a:pt x="917" y="4"/>
                  </a:lnTo>
                  <a:lnTo>
                    <a:pt x="944" y="0"/>
                  </a:lnTo>
                  <a:lnTo>
                    <a:pt x="972" y="0"/>
                  </a:lnTo>
                  <a:lnTo>
                    <a:pt x="1001" y="4"/>
                  </a:lnTo>
                  <a:lnTo>
                    <a:pt x="1028" y="13"/>
                  </a:lnTo>
                  <a:lnTo>
                    <a:pt x="1054" y="27"/>
                  </a:lnTo>
                  <a:lnTo>
                    <a:pt x="1077" y="43"/>
                  </a:lnTo>
                  <a:lnTo>
                    <a:pt x="1097" y="64"/>
                  </a:lnTo>
                  <a:lnTo>
                    <a:pt x="1114" y="87"/>
                  </a:lnTo>
                  <a:lnTo>
                    <a:pt x="1126" y="112"/>
                  </a:lnTo>
                  <a:lnTo>
                    <a:pt x="1172" y="219"/>
                  </a:lnTo>
                  <a:lnTo>
                    <a:pt x="1252" y="211"/>
                  </a:lnTo>
                  <a:lnTo>
                    <a:pt x="1333" y="208"/>
                  </a:lnTo>
                  <a:lnTo>
                    <a:pt x="1414" y="211"/>
                  </a:lnTo>
                  <a:lnTo>
                    <a:pt x="1494" y="219"/>
                  </a:lnTo>
                  <a:lnTo>
                    <a:pt x="1540" y="112"/>
                  </a:lnTo>
                  <a:lnTo>
                    <a:pt x="1552" y="86"/>
                  </a:lnTo>
                  <a:lnTo>
                    <a:pt x="1570" y="62"/>
                  </a:lnTo>
                  <a:lnTo>
                    <a:pt x="1590" y="42"/>
                  </a:lnTo>
                  <a:lnTo>
                    <a:pt x="1613" y="26"/>
                  </a:lnTo>
                  <a:lnTo>
                    <a:pt x="1638" y="13"/>
                  </a:lnTo>
                  <a:lnTo>
                    <a:pt x="1664" y="4"/>
                  </a:lnTo>
                  <a:lnTo>
                    <a:pt x="1692" y="0"/>
                  </a:lnTo>
                  <a:lnTo>
                    <a:pt x="17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9" name="Freeform 243"/>
            <p:cNvSpPr/>
            <p:nvPr/>
          </p:nvSpPr>
          <p:spPr bwMode="auto">
            <a:xfrm>
              <a:off x="4606925" y="3586163"/>
              <a:ext cx="180975" cy="180975"/>
            </a:xfrm>
            <a:custGeom>
              <a:avLst/>
              <a:gdLst>
                <a:gd name="T0" fmla="*/ 573 w 1145"/>
                <a:gd name="T1" fmla="*/ 0 h 1143"/>
                <a:gd name="T2" fmla="*/ 694 w 1145"/>
                <a:gd name="T3" fmla="*/ 13 h 1143"/>
                <a:gd name="T4" fmla="*/ 807 w 1145"/>
                <a:gd name="T5" fmla="*/ 51 h 1143"/>
                <a:gd name="T6" fmla="*/ 908 w 1145"/>
                <a:gd name="T7" fmla="*/ 109 h 1143"/>
                <a:gd name="T8" fmla="*/ 995 w 1145"/>
                <a:gd name="T9" fmla="*/ 187 h 1143"/>
                <a:gd name="T10" fmla="*/ 1065 w 1145"/>
                <a:gd name="T11" fmla="*/ 280 h 1143"/>
                <a:gd name="T12" fmla="*/ 1114 w 1145"/>
                <a:gd name="T13" fmla="*/ 388 h 1143"/>
                <a:gd name="T14" fmla="*/ 1140 w 1145"/>
                <a:gd name="T15" fmla="*/ 505 h 1143"/>
                <a:gd name="T16" fmla="*/ 1142 w 1145"/>
                <a:gd name="T17" fmla="*/ 625 h 1143"/>
                <a:gd name="T18" fmla="*/ 1119 w 1145"/>
                <a:gd name="T19" fmla="*/ 737 h 1143"/>
                <a:gd name="T20" fmla="*/ 1077 w 1145"/>
                <a:gd name="T21" fmla="*/ 840 h 1143"/>
                <a:gd name="T22" fmla="*/ 1016 w 1145"/>
                <a:gd name="T23" fmla="*/ 932 h 1143"/>
                <a:gd name="T24" fmla="*/ 939 w 1145"/>
                <a:gd name="T25" fmla="*/ 1010 h 1143"/>
                <a:gd name="T26" fmla="*/ 848 w 1145"/>
                <a:gd name="T27" fmla="*/ 1072 h 1143"/>
                <a:gd name="T28" fmla="*/ 746 w 1145"/>
                <a:gd name="T29" fmla="*/ 1116 h 1143"/>
                <a:gd name="T30" fmla="*/ 634 w 1145"/>
                <a:gd name="T31" fmla="*/ 1139 h 1143"/>
                <a:gd name="T32" fmla="*/ 575 w 1145"/>
                <a:gd name="T33" fmla="*/ 1143 h 1143"/>
                <a:gd name="T34" fmla="*/ 540 w 1145"/>
                <a:gd name="T35" fmla="*/ 1133 h 1143"/>
                <a:gd name="T36" fmla="*/ 515 w 1145"/>
                <a:gd name="T37" fmla="*/ 1108 h 1143"/>
                <a:gd name="T38" fmla="*/ 506 w 1145"/>
                <a:gd name="T39" fmla="*/ 1073 h 1143"/>
                <a:gd name="T40" fmla="*/ 514 w 1145"/>
                <a:gd name="T41" fmla="*/ 1037 h 1143"/>
                <a:gd name="T42" fmla="*/ 539 w 1145"/>
                <a:gd name="T43" fmla="*/ 1012 h 1143"/>
                <a:gd name="T44" fmla="*/ 575 w 1145"/>
                <a:gd name="T45" fmla="*/ 1002 h 1143"/>
                <a:gd name="T46" fmla="*/ 673 w 1145"/>
                <a:gd name="T47" fmla="*/ 990 h 1143"/>
                <a:gd name="T48" fmla="*/ 764 w 1145"/>
                <a:gd name="T49" fmla="*/ 957 h 1143"/>
                <a:gd name="T50" fmla="*/ 844 w 1145"/>
                <a:gd name="T51" fmla="*/ 905 h 1143"/>
                <a:gd name="T52" fmla="*/ 910 w 1145"/>
                <a:gd name="T53" fmla="*/ 838 h 1143"/>
                <a:gd name="T54" fmla="*/ 960 w 1145"/>
                <a:gd name="T55" fmla="*/ 758 h 1143"/>
                <a:gd name="T56" fmla="*/ 992 w 1145"/>
                <a:gd name="T57" fmla="*/ 666 h 1143"/>
                <a:gd name="T58" fmla="*/ 1003 w 1145"/>
                <a:gd name="T59" fmla="*/ 568 h 1143"/>
                <a:gd name="T60" fmla="*/ 990 w 1145"/>
                <a:gd name="T61" fmla="*/ 463 h 1143"/>
                <a:gd name="T62" fmla="*/ 952 w 1145"/>
                <a:gd name="T63" fmla="*/ 367 h 1143"/>
                <a:gd name="T64" fmla="*/ 893 w 1145"/>
                <a:gd name="T65" fmla="*/ 284 h 1143"/>
                <a:gd name="T66" fmla="*/ 817 w 1145"/>
                <a:gd name="T67" fmla="*/ 216 h 1143"/>
                <a:gd name="T68" fmla="*/ 727 w 1145"/>
                <a:gd name="T69" fmla="*/ 169 h 1143"/>
                <a:gd name="T70" fmla="*/ 626 w 1145"/>
                <a:gd name="T71" fmla="*/ 143 h 1143"/>
                <a:gd name="T72" fmla="*/ 569 w 1145"/>
                <a:gd name="T73" fmla="*/ 139 h 1143"/>
                <a:gd name="T74" fmla="*/ 473 w 1145"/>
                <a:gd name="T75" fmla="*/ 151 h 1143"/>
                <a:gd name="T76" fmla="*/ 382 w 1145"/>
                <a:gd name="T77" fmla="*/ 184 h 1143"/>
                <a:gd name="T78" fmla="*/ 301 w 1145"/>
                <a:gd name="T79" fmla="*/ 235 h 1143"/>
                <a:gd name="T80" fmla="*/ 232 w 1145"/>
                <a:gd name="T81" fmla="*/ 305 h 1143"/>
                <a:gd name="T82" fmla="*/ 182 w 1145"/>
                <a:gd name="T83" fmla="*/ 387 h 1143"/>
                <a:gd name="T84" fmla="*/ 151 w 1145"/>
                <a:gd name="T85" fmla="*/ 478 h 1143"/>
                <a:gd name="T86" fmla="*/ 141 w 1145"/>
                <a:gd name="T87" fmla="*/ 575 h 1143"/>
                <a:gd name="T88" fmla="*/ 132 w 1145"/>
                <a:gd name="T89" fmla="*/ 610 h 1143"/>
                <a:gd name="T90" fmla="*/ 107 w 1145"/>
                <a:gd name="T91" fmla="*/ 636 h 1143"/>
                <a:gd name="T92" fmla="*/ 71 w 1145"/>
                <a:gd name="T93" fmla="*/ 645 h 1143"/>
                <a:gd name="T94" fmla="*/ 52 w 1145"/>
                <a:gd name="T95" fmla="*/ 643 h 1143"/>
                <a:gd name="T96" fmla="*/ 21 w 1145"/>
                <a:gd name="T97" fmla="*/ 625 h 1143"/>
                <a:gd name="T98" fmla="*/ 3 w 1145"/>
                <a:gd name="T99" fmla="*/ 593 h 1143"/>
                <a:gd name="T100" fmla="*/ 3 w 1145"/>
                <a:gd name="T101" fmla="*/ 519 h 1143"/>
                <a:gd name="T102" fmla="*/ 24 w 1145"/>
                <a:gd name="T103" fmla="*/ 409 h 1143"/>
                <a:gd name="T104" fmla="*/ 66 w 1145"/>
                <a:gd name="T105" fmla="*/ 306 h 1143"/>
                <a:gd name="T106" fmla="*/ 127 w 1145"/>
                <a:gd name="T107" fmla="*/ 213 h 1143"/>
                <a:gd name="T108" fmla="*/ 207 w 1145"/>
                <a:gd name="T109" fmla="*/ 132 h 1143"/>
                <a:gd name="T110" fmla="*/ 300 w 1145"/>
                <a:gd name="T111" fmla="*/ 69 h 1143"/>
                <a:gd name="T112" fmla="*/ 402 w 1145"/>
                <a:gd name="T113" fmla="*/ 25 h 1143"/>
                <a:gd name="T114" fmla="*/ 512 w 1145"/>
                <a:gd name="T115" fmla="*/ 3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45" h="1143">
                  <a:moveTo>
                    <a:pt x="569" y="0"/>
                  </a:moveTo>
                  <a:lnTo>
                    <a:pt x="573" y="0"/>
                  </a:lnTo>
                  <a:lnTo>
                    <a:pt x="634" y="3"/>
                  </a:lnTo>
                  <a:lnTo>
                    <a:pt x="694" y="13"/>
                  </a:lnTo>
                  <a:lnTo>
                    <a:pt x="752" y="29"/>
                  </a:lnTo>
                  <a:lnTo>
                    <a:pt x="807" y="51"/>
                  </a:lnTo>
                  <a:lnTo>
                    <a:pt x="860" y="77"/>
                  </a:lnTo>
                  <a:lnTo>
                    <a:pt x="908" y="109"/>
                  </a:lnTo>
                  <a:lnTo>
                    <a:pt x="954" y="146"/>
                  </a:lnTo>
                  <a:lnTo>
                    <a:pt x="995" y="187"/>
                  </a:lnTo>
                  <a:lnTo>
                    <a:pt x="1033" y="232"/>
                  </a:lnTo>
                  <a:lnTo>
                    <a:pt x="1065" y="280"/>
                  </a:lnTo>
                  <a:lnTo>
                    <a:pt x="1092" y="332"/>
                  </a:lnTo>
                  <a:lnTo>
                    <a:pt x="1114" y="388"/>
                  </a:lnTo>
                  <a:lnTo>
                    <a:pt x="1130" y="445"/>
                  </a:lnTo>
                  <a:lnTo>
                    <a:pt x="1140" y="505"/>
                  </a:lnTo>
                  <a:lnTo>
                    <a:pt x="1145" y="567"/>
                  </a:lnTo>
                  <a:lnTo>
                    <a:pt x="1142" y="625"/>
                  </a:lnTo>
                  <a:lnTo>
                    <a:pt x="1133" y="682"/>
                  </a:lnTo>
                  <a:lnTo>
                    <a:pt x="1119" y="737"/>
                  </a:lnTo>
                  <a:lnTo>
                    <a:pt x="1101" y="790"/>
                  </a:lnTo>
                  <a:lnTo>
                    <a:pt x="1077" y="840"/>
                  </a:lnTo>
                  <a:lnTo>
                    <a:pt x="1049" y="888"/>
                  </a:lnTo>
                  <a:lnTo>
                    <a:pt x="1016" y="932"/>
                  </a:lnTo>
                  <a:lnTo>
                    <a:pt x="979" y="972"/>
                  </a:lnTo>
                  <a:lnTo>
                    <a:pt x="939" y="1010"/>
                  </a:lnTo>
                  <a:lnTo>
                    <a:pt x="896" y="1042"/>
                  </a:lnTo>
                  <a:lnTo>
                    <a:pt x="848" y="1072"/>
                  </a:lnTo>
                  <a:lnTo>
                    <a:pt x="799" y="1096"/>
                  </a:lnTo>
                  <a:lnTo>
                    <a:pt x="746" y="1116"/>
                  </a:lnTo>
                  <a:lnTo>
                    <a:pt x="691" y="1130"/>
                  </a:lnTo>
                  <a:lnTo>
                    <a:pt x="634" y="1139"/>
                  </a:lnTo>
                  <a:lnTo>
                    <a:pt x="576" y="1143"/>
                  </a:lnTo>
                  <a:lnTo>
                    <a:pt x="575" y="1143"/>
                  </a:lnTo>
                  <a:lnTo>
                    <a:pt x="557" y="1140"/>
                  </a:lnTo>
                  <a:lnTo>
                    <a:pt x="540" y="1133"/>
                  </a:lnTo>
                  <a:lnTo>
                    <a:pt x="526" y="1123"/>
                  </a:lnTo>
                  <a:lnTo>
                    <a:pt x="515" y="1108"/>
                  </a:lnTo>
                  <a:lnTo>
                    <a:pt x="508" y="1092"/>
                  </a:lnTo>
                  <a:lnTo>
                    <a:pt x="506" y="1073"/>
                  </a:lnTo>
                  <a:lnTo>
                    <a:pt x="508" y="1054"/>
                  </a:lnTo>
                  <a:lnTo>
                    <a:pt x="514" y="1037"/>
                  </a:lnTo>
                  <a:lnTo>
                    <a:pt x="525" y="1022"/>
                  </a:lnTo>
                  <a:lnTo>
                    <a:pt x="539" y="1012"/>
                  </a:lnTo>
                  <a:lnTo>
                    <a:pt x="556" y="1005"/>
                  </a:lnTo>
                  <a:lnTo>
                    <a:pt x="575" y="1002"/>
                  </a:lnTo>
                  <a:lnTo>
                    <a:pt x="625" y="999"/>
                  </a:lnTo>
                  <a:lnTo>
                    <a:pt x="673" y="990"/>
                  </a:lnTo>
                  <a:lnTo>
                    <a:pt x="720" y="976"/>
                  </a:lnTo>
                  <a:lnTo>
                    <a:pt x="764" y="957"/>
                  </a:lnTo>
                  <a:lnTo>
                    <a:pt x="805" y="933"/>
                  </a:lnTo>
                  <a:lnTo>
                    <a:pt x="844" y="905"/>
                  </a:lnTo>
                  <a:lnTo>
                    <a:pt x="879" y="873"/>
                  </a:lnTo>
                  <a:lnTo>
                    <a:pt x="910" y="838"/>
                  </a:lnTo>
                  <a:lnTo>
                    <a:pt x="937" y="799"/>
                  </a:lnTo>
                  <a:lnTo>
                    <a:pt x="960" y="758"/>
                  </a:lnTo>
                  <a:lnTo>
                    <a:pt x="979" y="714"/>
                  </a:lnTo>
                  <a:lnTo>
                    <a:pt x="992" y="666"/>
                  </a:lnTo>
                  <a:lnTo>
                    <a:pt x="1000" y="618"/>
                  </a:lnTo>
                  <a:lnTo>
                    <a:pt x="1003" y="568"/>
                  </a:lnTo>
                  <a:lnTo>
                    <a:pt x="999" y="514"/>
                  </a:lnTo>
                  <a:lnTo>
                    <a:pt x="990" y="463"/>
                  </a:lnTo>
                  <a:lnTo>
                    <a:pt x="973" y="413"/>
                  </a:lnTo>
                  <a:lnTo>
                    <a:pt x="952" y="367"/>
                  </a:lnTo>
                  <a:lnTo>
                    <a:pt x="924" y="324"/>
                  </a:lnTo>
                  <a:lnTo>
                    <a:pt x="893" y="284"/>
                  </a:lnTo>
                  <a:lnTo>
                    <a:pt x="857" y="248"/>
                  </a:lnTo>
                  <a:lnTo>
                    <a:pt x="817" y="216"/>
                  </a:lnTo>
                  <a:lnTo>
                    <a:pt x="773" y="190"/>
                  </a:lnTo>
                  <a:lnTo>
                    <a:pt x="727" y="169"/>
                  </a:lnTo>
                  <a:lnTo>
                    <a:pt x="678" y="153"/>
                  </a:lnTo>
                  <a:lnTo>
                    <a:pt x="626" y="143"/>
                  </a:lnTo>
                  <a:lnTo>
                    <a:pt x="572" y="139"/>
                  </a:lnTo>
                  <a:lnTo>
                    <a:pt x="569" y="139"/>
                  </a:lnTo>
                  <a:lnTo>
                    <a:pt x="520" y="142"/>
                  </a:lnTo>
                  <a:lnTo>
                    <a:pt x="473" y="151"/>
                  </a:lnTo>
                  <a:lnTo>
                    <a:pt x="427" y="165"/>
                  </a:lnTo>
                  <a:lnTo>
                    <a:pt x="382" y="184"/>
                  </a:lnTo>
                  <a:lnTo>
                    <a:pt x="341" y="207"/>
                  </a:lnTo>
                  <a:lnTo>
                    <a:pt x="301" y="235"/>
                  </a:lnTo>
                  <a:lnTo>
                    <a:pt x="265" y="268"/>
                  </a:lnTo>
                  <a:lnTo>
                    <a:pt x="232" y="305"/>
                  </a:lnTo>
                  <a:lnTo>
                    <a:pt x="205" y="345"/>
                  </a:lnTo>
                  <a:lnTo>
                    <a:pt x="182" y="387"/>
                  </a:lnTo>
                  <a:lnTo>
                    <a:pt x="164" y="431"/>
                  </a:lnTo>
                  <a:lnTo>
                    <a:pt x="151" y="478"/>
                  </a:lnTo>
                  <a:lnTo>
                    <a:pt x="143" y="525"/>
                  </a:lnTo>
                  <a:lnTo>
                    <a:pt x="141" y="575"/>
                  </a:lnTo>
                  <a:lnTo>
                    <a:pt x="139" y="592"/>
                  </a:lnTo>
                  <a:lnTo>
                    <a:pt x="132" y="610"/>
                  </a:lnTo>
                  <a:lnTo>
                    <a:pt x="121" y="624"/>
                  </a:lnTo>
                  <a:lnTo>
                    <a:pt x="107" y="636"/>
                  </a:lnTo>
                  <a:lnTo>
                    <a:pt x="90" y="643"/>
                  </a:lnTo>
                  <a:lnTo>
                    <a:pt x="71" y="645"/>
                  </a:lnTo>
                  <a:lnTo>
                    <a:pt x="70" y="645"/>
                  </a:lnTo>
                  <a:lnTo>
                    <a:pt x="52" y="643"/>
                  </a:lnTo>
                  <a:lnTo>
                    <a:pt x="35" y="636"/>
                  </a:lnTo>
                  <a:lnTo>
                    <a:pt x="21" y="625"/>
                  </a:lnTo>
                  <a:lnTo>
                    <a:pt x="10" y="610"/>
                  </a:lnTo>
                  <a:lnTo>
                    <a:pt x="3" y="593"/>
                  </a:lnTo>
                  <a:lnTo>
                    <a:pt x="0" y="576"/>
                  </a:lnTo>
                  <a:lnTo>
                    <a:pt x="3" y="519"/>
                  </a:lnTo>
                  <a:lnTo>
                    <a:pt x="11" y="463"/>
                  </a:lnTo>
                  <a:lnTo>
                    <a:pt x="24" y="409"/>
                  </a:lnTo>
                  <a:lnTo>
                    <a:pt x="42" y="356"/>
                  </a:lnTo>
                  <a:lnTo>
                    <a:pt x="66" y="306"/>
                  </a:lnTo>
                  <a:lnTo>
                    <a:pt x="94" y="258"/>
                  </a:lnTo>
                  <a:lnTo>
                    <a:pt x="127" y="213"/>
                  </a:lnTo>
                  <a:lnTo>
                    <a:pt x="165" y="170"/>
                  </a:lnTo>
                  <a:lnTo>
                    <a:pt x="207" y="132"/>
                  </a:lnTo>
                  <a:lnTo>
                    <a:pt x="251" y="98"/>
                  </a:lnTo>
                  <a:lnTo>
                    <a:pt x="300" y="69"/>
                  </a:lnTo>
                  <a:lnTo>
                    <a:pt x="350" y="44"/>
                  </a:lnTo>
                  <a:lnTo>
                    <a:pt x="402" y="25"/>
                  </a:lnTo>
                  <a:lnTo>
                    <a:pt x="456" y="12"/>
                  </a:lnTo>
                  <a:lnTo>
                    <a:pt x="512" y="3"/>
                  </a:lnTo>
                  <a:lnTo>
                    <a:pt x="5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0" name="Freeform 244"/>
            <p:cNvSpPr>
              <a:spLocks noEditPoints="1"/>
            </p:cNvSpPr>
            <p:nvPr/>
          </p:nvSpPr>
          <p:spPr bwMode="auto">
            <a:xfrm>
              <a:off x="4356100" y="3684588"/>
              <a:ext cx="327025" cy="327025"/>
            </a:xfrm>
            <a:custGeom>
              <a:avLst/>
              <a:gdLst>
                <a:gd name="T0" fmla="*/ 950 w 2058"/>
                <a:gd name="T1" fmla="*/ 279 h 2058"/>
                <a:gd name="T2" fmla="*/ 789 w 2058"/>
                <a:gd name="T3" fmla="*/ 378 h 2058"/>
                <a:gd name="T4" fmla="*/ 571 w 2058"/>
                <a:gd name="T5" fmla="*/ 455 h 2058"/>
                <a:gd name="T6" fmla="*/ 453 w 2058"/>
                <a:gd name="T7" fmla="*/ 350 h 2058"/>
                <a:gd name="T8" fmla="*/ 353 w 2058"/>
                <a:gd name="T9" fmla="*/ 465 h 2058"/>
                <a:gd name="T10" fmla="*/ 422 w 2058"/>
                <a:gd name="T11" fmla="*/ 688 h 2058"/>
                <a:gd name="T12" fmla="*/ 315 w 2058"/>
                <a:gd name="T13" fmla="*/ 938 h 2058"/>
                <a:gd name="T14" fmla="*/ 142 w 2058"/>
                <a:gd name="T15" fmla="*/ 957 h 2058"/>
                <a:gd name="T16" fmla="*/ 153 w 2058"/>
                <a:gd name="T17" fmla="*/ 1109 h 2058"/>
                <a:gd name="T18" fmla="*/ 360 w 2058"/>
                <a:gd name="T19" fmla="*/ 1219 h 2058"/>
                <a:gd name="T20" fmla="*/ 461 w 2058"/>
                <a:gd name="T21" fmla="*/ 1470 h 2058"/>
                <a:gd name="T22" fmla="*/ 351 w 2058"/>
                <a:gd name="T23" fmla="*/ 1605 h 2058"/>
                <a:gd name="T24" fmla="*/ 463 w 2058"/>
                <a:gd name="T25" fmla="*/ 1708 h 2058"/>
                <a:gd name="T26" fmla="*/ 643 w 2058"/>
                <a:gd name="T27" fmla="*/ 1607 h 2058"/>
                <a:gd name="T28" fmla="*/ 928 w 2058"/>
                <a:gd name="T29" fmla="*/ 1730 h 2058"/>
                <a:gd name="T30" fmla="*/ 954 w 2058"/>
                <a:gd name="T31" fmla="*/ 1916 h 2058"/>
                <a:gd name="T32" fmla="*/ 1109 w 2058"/>
                <a:gd name="T33" fmla="*/ 1911 h 2058"/>
                <a:gd name="T34" fmla="*/ 1167 w 2058"/>
                <a:gd name="T35" fmla="*/ 1713 h 2058"/>
                <a:gd name="T36" fmla="*/ 1453 w 2058"/>
                <a:gd name="T37" fmla="*/ 1597 h 2058"/>
                <a:gd name="T38" fmla="*/ 1602 w 2058"/>
                <a:gd name="T39" fmla="*/ 1710 h 2058"/>
                <a:gd name="T40" fmla="*/ 1710 w 2058"/>
                <a:gd name="T41" fmla="*/ 1602 h 2058"/>
                <a:gd name="T42" fmla="*/ 1598 w 2058"/>
                <a:gd name="T43" fmla="*/ 1454 h 2058"/>
                <a:gd name="T44" fmla="*/ 1713 w 2058"/>
                <a:gd name="T45" fmla="*/ 1167 h 2058"/>
                <a:gd name="T46" fmla="*/ 1911 w 2058"/>
                <a:gd name="T47" fmla="*/ 1110 h 2058"/>
                <a:gd name="T48" fmla="*/ 1917 w 2058"/>
                <a:gd name="T49" fmla="*/ 955 h 2058"/>
                <a:gd name="T50" fmla="*/ 1731 w 2058"/>
                <a:gd name="T51" fmla="*/ 928 h 2058"/>
                <a:gd name="T52" fmla="*/ 1609 w 2058"/>
                <a:gd name="T53" fmla="*/ 644 h 2058"/>
                <a:gd name="T54" fmla="*/ 1708 w 2058"/>
                <a:gd name="T55" fmla="*/ 464 h 2058"/>
                <a:gd name="T56" fmla="*/ 1607 w 2058"/>
                <a:gd name="T57" fmla="*/ 352 h 2058"/>
                <a:gd name="T58" fmla="*/ 1490 w 2058"/>
                <a:gd name="T59" fmla="*/ 455 h 2058"/>
                <a:gd name="T60" fmla="*/ 1272 w 2058"/>
                <a:gd name="T61" fmla="*/ 378 h 2058"/>
                <a:gd name="T62" fmla="*/ 1110 w 2058"/>
                <a:gd name="T63" fmla="*/ 279 h 2058"/>
                <a:gd name="T64" fmla="*/ 962 w 2058"/>
                <a:gd name="T65" fmla="*/ 141 h 2058"/>
                <a:gd name="T66" fmla="*/ 1224 w 2058"/>
                <a:gd name="T67" fmla="*/ 67 h 2058"/>
                <a:gd name="T68" fmla="*/ 1398 w 2058"/>
                <a:gd name="T69" fmla="*/ 279 h 2058"/>
                <a:gd name="T70" fmla="*/ 1602 w 2058"/>
                <a:gd name="T71" fmla="*/ 209 h 2058"/>
                <a:gd name="T72" fmla="*/ 1834 w 2058"/>
                <a:gd name="T73" fmla="*/ 388 h 2058"/>
                <a:gd name="T74" fmla="*/ 1805 w 2058"/>
                <a:gd name="T75" fmla="*/ 564 h 2058"/>
                <a:gd name="T76" fmla="*/ 1937 w 2058"/>
                <a:gd name="T77" fmla="*/ 812 h 2058"/>
                <a:gd name="T78" fmla="*/ 2058 w 2058"/>
                <a:gd name="T79" fmla="*/ 960 h 2058"/>
                <a:gd name="T80" fmla="*/ 1966 w 2058"/>
                <a:gd name="T81" fmla="*/ 1238 h 2058"/>
                <a:gd name="T82" fmla="*/ 1756 w 2058"/>
                <a:gd name="T83" fmla="*/ 1444 h 2058"/>
                <a:gd name="T84" fmla="*/ 1848 w 2058"/>
                <a:gd name="T85" fmla="*/ 1631 h 2058"/>
                <a:gd name="T86" fmla="*/ 1648 w 2058"/>
                <a:gd name="T87" fmla="*/ 1841 h 2058"/>
                <a:gd name="T88" fmla="*/ 1445 w 2058"/>
                <a:gd name="T89" fmla="*/ 1755 h 2058"/>
                <a:gd name="T90" fmla="*/ 1238 w 2058"/>
                <a:gd name="T91" fmla="*/ 1965 h 2058"/>
                <a:gd name="T92" fmla="*/ 961 w 2058"/>
                <a:gd name="T93" fmla="*/ 2058 h 2058"/>
                <a:gd name="T94" fmla="*/ 812 w 2058"/>
                <a:gd name="T95" fmla="*/ 1936 h 2058"/>
                <a:gd name="T96" fmla="*/ 564 w 2058"/>
                <a:gd name="T97" fmla="*/ 1805 h 2058"/>
                <a:gd name="T98" fmla="*/ 400 w 2058"/>
                <a:gd name="T99" fmla="*/ 1837 h 2058"/>
                <a:gd name="T100" fmla="*/ 210 w 2058"/>
                <a:gd name="T101" fmla="*/ 1614 h 2058"/>
                <a:gd name="T102" fmla="*/ 278 w 2058"/>
                <a:gd name="T103" fmla="*/ 1397 h 2058"/>
                <a:gd name="T104" fmla="*/ 67 w 2058"/>
                <a:gd name="T105" fmla="*/ 1223 h 2058"/>
                <a:gd name="T106" fmla="*/ 3 w 2058"/>
                <a:gd name="T107" fmla="*/ 930 h 2058"/>
                <a:gd name="T108" fmla="*/ 152 w 2058"/>
                <a:gd name="T109" fmla="*/ 809 h 2058"/>
                <a:gd name="T110" fmla="*/ 236 w 2058"/>
                <a:gd name="T111" fmla="*/ 543 h 2058"/>
                <a:gd name="T112" fmla="*/ 236 w 2058"/>
                <a:gd name="T113" fmla="*/ 371 h 2058"/>
                <a:gd name="T114" fmla="*/ 458 w 2058"/>
                <a:gd name="T115" fmla="*/ 209 h 2058"/>
                <a:gd name="T116" fmla="*/ 709 w 2058"/>
                <a:gd name="T117" fmla="*/ 256 h 2058"/>
                <a:gd name="T118" fmla="*/ 853 w 2058"/>
                <a:gd name="T119" fmla="*/ 45 h 2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58" h="2058">
                  <a:moveTo>
                    <a:pt x="962" y="141"/>
                  </a:moveTo>
                  <a:lnTo>
                    <a:pt x="958" y="143"/>
                  </a:lnTo>
                  <a:lnTo>
                    <a:pt x="954" y="145"/>
                  </a:lnTo>
                  <a:lnTo>
                    <a:pt x="952" y="147"/>
                  </a:lnTo>
                  <a:lnTo>
                    <a:pt x="951" y="150"/>
                  </a:lnTo>
                  <a:lnTo>
                    <a:pt x="950" y="153"/>
                  </a:lnTo>
                  <a:lnTo>
                    <a:pt x="950" y="279"/>
                  </a:lnTo>
                  <a:lnTo>
                    <a:pt x="947" y="299"/>
                  </a:lnTo>
                  <a:lnTo>
                    <a:pt x="940" y="315"/>
                  </a:lnTo>
                  <a:lnTo>
                    <a:pt x="928" y="330"/>
                  </a:lnTo>
                  <a:lnTo>
                    <a:pt x="912" y="342"/>
                  </a:lnTo>
                  <a:lnTo>
                    <a:pt x="893" y="348"/>
                  </a:lnTo>
                  <a:lnTo>
                    <a:pt x="840" y="361"/>
                  </a:lnTo>
                  <a:lnTo>
                    <a:pt x="789" y="378"/>
                  </a:lnTo>
                  <a:lnTo>
                    <a:pt x="738" y="398"/>
                  </a:lnTo>
                  <a:lnTo>
                    <a:pt x="690" y="423"/>
                  </a:lnTo>
                  <a:lnTo>
                    <a:pt x="643" y="451"/>
                  </a:lnTo>
                  <a:lnTo>
                    <a:pt x="625" y="460"/>
                  </a:lnTo>
                  <a:lnTo>
                    <a:pt x="607" y="464"/>
                  </a:lnTo>
                  <a:lnTo>
                    <a:pt x="588" y="462"/>
                  </a:lnTo>
                  <a:lnTo>
                    <a:pt x="571" y="455"/>
                  </a:lnTo>
                  <a:lnTo>
                    <a:pt x="555" y="443"/>
                  </a:lnTo>
                  <a:lnTo>
                    <a:pt x="466" y="352"/>
                  </a:lnTo>
                  <a:lnTo>
                    <a:pt x="463" y="350"/>
                  </a:lnTo>
                  <a:lnTo>
                    <a:pt x="461" y="349"/>
                  </a:lnTo>
                  <a:lnTo>
                    <a:pt x="458" y="349"/>
                  </a:lnTo>
                  <a:lnTo>
                    <a:pt x="456" y="349"/>
                  </a:lnTo>
                  <a:lnTo>
                    <a:pt x="453" y="350"/>
                  </a:lnTo>
                  <a:lnTo>
                    <a:pt x="450" y="352"/>
                  </a:lnTo>
                  <a:lnTo>
                    <a:pt x="353" y="449"/>
                  </a:lnTo>
                  <a:lnTo>
                    <a:pt x="351" y="452"/>
                  </a:lnTo>
                  <a:lnTo>
                    <a:pt x="350" y="456"/>
                  </a:lnTo>
                  <a:lnTo>
                    <a:pt x="350" y="459"/>
                  </a:lnTo>
                  <a:lnTo>
                    <a:pt x="351" y="462"/>
                  </a:lnTo>
                  <a:lnTo>
                    <a:pt x="353" y="465"/>
                  </a:lnTo>
                  <a:lnTo>
                    <a:pt x="443" y="554"/>
                  </a:lnTo>
                  <a:lnTo>
                    <a:pt x="455" y="569"/>
                  </a:lnTo>
                  <a:lnTo>
                    <a:pt x="461" y="587"/>
                  </a:lnTo>
                  <a:lnTo>
                    <a:pt x="463" y="606"/>
                  </a:lnTo>
                  <a:lnTo>
                    <a:pt x="460" y="625"/>
                  </a:lnTo>
                  <a:lnTo>
                    <a:pt x="451" y="642"/>
                  </a:lnTo>
                  <a:lnTo>
                    <a:pt x="422" y="688"/>
                  </a:lnTo>
                  <a:lnTo>
                    <a:pt x="398" y="737"/>
                  </a:lnTo>
                  <a:lnTo>
                    <a:pt x="376" y="788"/>
                  </a:lnTo>
                  <a:lnTo>
                    <a:pt x="360" y="839"/>
                  </a:lnTo>
                  <a:lnTo>
                    <a:pt x="347" y="892"/>
                  </a:lnTo>
                  <a:lnTo>
                    <a:pt x="341" y="911"/>
                  </a:lnTo>
                  <a:lnTo>
                    <a:pt x="330" y="927"/>
                  </a:lnTo>
                  <a:lnTo>
                    <a:pt x="315" y="938"/>
                  </a:lnTo>
                  <a:lnTo>
                    <a:pt x="297" y="947"/>
                  </a:lnTo>
                  <a:lnTo>
                    <a:pt x="278" y="949"/>
                  </a:lnTo>
                  <a:lnTo>
                    <a:pt x="153" y="949"/>
                  </a:lnTo>
                  <a:lnTo>
                    <a:pt x="149" y="950"/>
                  </a:lnTo>
                  <a:lnTo>
                    <a:pt x="146" y="951"/>
                  </a:lnTo>
                  <a:lnTo>
                    <a:pt x="143" y="954"/>
                  </a:lnTo>
                  <a:lnTo>
                    <a:pt x="142" y="957"/>
                  </a:lnTo>
                  <a:lnTo>
                    <a:pt x="141" y="960"/>
                  </a:lnTo>
                  <a:lnTo>
                    <a:pt x="141" y="1097"/>
                  </a:lnTo>
                  <a:lnTo>
                    <a:pt x="142" y="1101"/>
                  </a:lnTo>
                  <a:lnTo>
                    <a:pt x="143" y="1104"/>
                  </a:lnTo>
                  <a:lnTo>
                    <a:pt x="146" y="1107"/>
                  </a:lnTo>
                  <a:lnTo>
                    <a:pt x="149" y="1108"/>
                  </a:lnTo>
                  <a:lnTo>
                    <a:pt x="153" y="1109"/>
                  </a:lnTo>
                  <a:lnTo>
                    <a:pt x="278" y="1109"/>
                  </a:lnTo>
                  <a:lnTo>
                    <a:pt x="297" y="1111"/>
                  </a:lnTo>
                  <a:lnTo>
                    <a:pt x="315" y="1120"/>
                  </a:lnTo>
                  <a:lnTo>
                    <a:pt x="330" y="1131"/>
                  </a:lnTo>
                  <a:lnTo>
                    <a:pt x="341" y="1147"/>
                  </a:lnTo>
                  <a:lnTo>
                    <a:pt x="347" y="1166"/>
                  </a:lnTo>
                  <a:lnTo>
                    <a:pt x="360" y="1219"/>
                  </a:lnTo>
                  <a:lnTo>
                    <a:pt x="376" y="1270"/>
                  </a:lnTo>
                  <a:lnTo>
                    <a:pt x="398" y="1321"/>
                  </a:lnTo>
                  <a:lnTo>
                    <a:pt x="422" y="1368"/>
                  </a:lnTo>
                  <a:lnTo>
                    <a:pt x="451" y="1416"/>
                  </a:lnTo>
                  <a:lnTo>
                    <a:pt x="460" y="1433"/>
                  </a:lnTo>
                  <a:lnTo>
                    <a:pt x="463" y="1452"/>
                  </a:lnTo>
                  <a:lnTo>
                    <a:pt x="461" y="1470"/>
                  </a:lnTo>
                  <a:lnTo>
                    <a:pt x="455" y="1488"/>
                  </a:lnTo>
                  <a:lnTo>
                    <a:pt x="443" y="1504"/>
                  </a:lnTo>
                  <a:lnTo>
                    <a:pt x="353" y="1593"/>
                  </a:lnTo>
                  <a:lnTo>
                    <a:pt x="351" y="1596"/>
                  </a:lnTo>
                  <a:lnTo>
                    <a:pt x="350" y="1599"/>
                  </a:lnTo>
                  <a:lnTo>
                    <a:pt x="350" y="1602"/>
                  </a:lnTo>
                  <a:lnTo>
                    <a:pt x="351" y="1605"/>
                  </a:lnTo>
                  <a:lnTo>
                    <a:pt x="353" y="1609"/>
                  </a:lnTo>
                  <a:lnTo>
                    <a:pt x="450" y="1704"/>
                  </a:lnTo>
                  <a:lnTo>
                    <a:pt x="453" y="1708"/>
                  </a:lnTo>
                  <a:lnTo>
                    <a:pt x="456" y="1709"/>
                  </a:lnTo>
                  <a:lnTo>
                    <a:pt x="458" y="1709"/>
                  </a:lnTo>
                  <a:lnTo>
                    <a:pt x="461" y="1709"/>
                  </a:lnTo>
                  <a:lnTo>
                    <a:pt x="463" y="1708"/>
                  </a:lnTo>
                  <a:lnTo>
                    <a:pt x="466" y="1704"/>
                  </a:lnTo>
                  <a:lnTo>
                    <a:pt x="555" y="1616"/>
                  </a:lnTo>
                  <a:lnTo>
                    <a:pt x="569" y="1605"/>
                  </a:lnTo>
                  <a:lnTo>
                    <a:pt x="586" y="1598"/>
                  </a:lnTo>
                  <a:lnTo>
                    <a:pt x="604" y="1596"/>
                  </a:lnTo>
                  <a:lnTo>
                    <a:pt x="624" y="1599"/>
                  </a:lnTo>
                  <a:lnTo>
                    <a:pt x="643" y="1607"/>
                  </a:lnTo>
                  <a:lnTo>
                    <a:pt x="690" y="1636"/>
                  </a:lnTo>
                  <a:lnTo>
                    <a:pt x="738" y="1661"/>
                  </a:lnTo>
                  <a:lnTo>
                    <a:pt x="789" y="1682"/>
                  </a:lnTo>
                  <a:lnTo>
                    <a:pt x="840" y="1699"/>
                  </a:lnTo>
                  <a:lnTo>
                    <a:pt x="893" y="1713"/>
                  </a:lnTo>
                  <a:lnTo>
                    <a:pt x="912" y="1719"/>
                  </a:lnTo>
                  <a:lnTo>
                    <a:pt x="928" y="1730"/>
                  </a:lnTo>
                  <a:lnTo>
                    <a:pt x="940" y="1745"/>
                  </a:lnTo>
                  <a:lnTo>
                    <a:pt x="948" y="1762"/>
                  </a:lnTo>
                  <a:lnTo>
                    <a:pt x="950" y="1781"/>
                  </a:lnTo>
                  <a:lnTo>
                    <a:pt x="950" y="1907"/>
                  </a:lnTo>
                  <a:lnTo>
                    <a:pt x="951" y="1911"/>
                  </a:lnTo>
                  <a:lnTo>
                    <a:pt x="952" y="1914"/>
                  </a:lnTo>
                  <a:lnTo>
                    <a:pt x="954" y="1916"/>
                  </a:lnTo>
                  <a:lnTo>
                    <a:pt x="958" y="1918"/>
                  </a:lnTo>
                  <a:lnTo>
                    <a:pt x="962" y="1918"/>
                  </a:lnTo>
                  <a:lnTo>
                    <a:pt x="1099" y="1918"/>
                  </a:lnTo>
                  <a:lnTo>
                    <a:pt x="1102" y="1918"/>
                  </a:lnTo>
                  <a:lnTo>
                    <a:pt x="1105" y="1916"/>
                  </a:lnTo>
                  <a:lnTo>
                    <a:pt x="1108" y="1914"/>
                  </a:lnTo>
                  <a:lnTo>
                    <a:pt x="1109" y="1911"/>
                  </a:lnTo>
                  <a:lnTo>
                    <a:pt x="1110" y="1907"/>
                  </a:lnTo>
                  <a:lnTo>
                    <a:pt x="1110" y="1781"/>
                  </a:lnTo>
                  <a:lnTo>
                    <a:pt x="1113" y="1762"/>
                  </a:lnTo>
                  <a:lnTo>
                    <a:pt x="1121" y="1745"/>
                  </a:lnTo>
                  <a:lnTo>
                    <a:pt x="1133" y="1730"/>
                  </a:lnTo>
                  <a:lnTo>
                    <a:pt x="1148" y="1719"/>
                  </a:lnTo>
                  <a:lnTo>
                    <a:pt x="1167" y="1713"/>
                  </a:lnTo>
                  <a:lnTo>
                    <a:pt x="1220" y="1700"/>
                  </a:lnTo>
                  <a:lnTo>
                    <a:pt x="1272" y="1683"/>
                  </a:lnTo>
                  <a:lnTo>
                    <a:pt x="1321" y="1662"/>
                  </a:lnTo>
                  <a:lnTo>
                    <a:pt x="1370" y="1638"/>
                  </a:lnTo>
                  <a:lnTo>
                    <a:pt x="1417" y="1610"/>
                  </a:lnTo>
                  <a:lnTo>
                    <a:pt x="1434" y="1600"/>
                  </a:lnTo>
                  <a:lnTo>
                    <a:pt x="1453" y="1597"/>
                  </a:lnTo>
                  <a:lnTo>
                    <a:pt x="1472" y="1599"/>
                  </a:lnTo>
                  <a:lnTo>
                    <a:pt x="1490" y="1605"/>
                  </a:lnTo>
                  <a:lnTo>
                    <a:pt x="1506" y="1618"/>
                  </a:lnTo>
                  <a:lnTo>
                    <a:pt x="1594" y="1707"/>
                  </a:lnTo>
                  <a:lnTo>
                    <a:pt x="1598" y="1709"/>
                  </a:lnTo>
                  <a:lnTo>
                    <a:pt x="1600" y="1710"/>
                  </a:lnTo>
                  <a:lnTo>
                    <a:pt x="1602" y="1710"/>
                  </a:lnTo>
                  <a:lnTo>
                    <a:pt x="1605" y="1710"/>
                  </a:lnTo>
                  <a:lnTo>
                    <a:pt x="1607" y="1709"/>
                  </a:lnTo>
                  <a:lnTo>
                    <a:pt x="1610" y="1707"/>
                  </a:lnTo>
                  <a:lnTo>
                    <a:pt x="1706" y="1610"/>
                  </a:lnTo>
                  <a:lnTo>
                    <a:pt x="1708" y="1607"/>
                  </a:lnTo>
                  <a:lnTo>
                    <a:pt x="1709" y="1604"/>
                  </a:lnTo>
                  <a:lnTo>
                    <a:pt x="1710" y="1602"/>
                  </a:lnTo>
                  <a:lnTo>
                    <a:pt x="1709" y="1600"/>
                  </a:lnTo>
                  <a:lnTo>
                    <a:pt x="1708" y="1597"/>
                  </a:lnTo>
                  <a:lnTo>
                    <a:pt x="1706" y="1594"/>
                  </a:lnTo>
                  <a:lnTo>
                    <a:pt x="1618" y="1505"/>
                  </a:lnTo>
                  <a:lnTo>
                    <a:pt x="1606" y="1489"/>
                  </a:lnTo>
                  <a:lnTo>
                    <a:pt x="1600" y="1473"/>
                  </a:lnTo>
                  <a:lnTo>
                    <a:pt x="1598" y="1454"/>
                  </a:lnTo>
                  <a:lnTo>
                    <a:pt x="1601" y="1435"/>
                  </a:lnTo>
                  <a:lnTo>
                    <a:pt x="1609" y="1417"/>
                  </a:lnTo>
                  <a:lnTo>
                    <a:pt x="1638" y="1370"/>
                  </a:lnTo>
                  <a:lnTo>
                    <a:pt x="1663" y="1322"/>
                  </a:lnTo>
                  <a:lnTo>
                    <a:pt x="1683" y="1271"/>
                  </a:lnTo>
                  <a:lnTo>
                    <a:pt x="1700" y="1220"/>
                  </a:lnTo>
                  <a:lnTo>
                    <a:pt x="1713" y="1167"/>
                  </a:lnTo>
                  <a:lnTo>
                    <a:pt x="1719" y="1148"/>
                  </a:lnTo>
                  <a:lnTo>
                    <a:pt x="1731" y="1132"/>
                  </a:lnTo>
                  <a:lnTo>
                    <a:pt x="1745" y="1121"/>
                  </a:lnTo>
                  <a:lnTo>
                    <a:pt x="1762" y="1113"/>
                  </a:lnTo>
                  <a:lnTo>
                    <a:pt x="1782" y="1110"/>
                  </a:lnTo>
                  <a:lnTo>
                    <a:pt x="1908" y="1110"/>
                  </a:lnTo>
                  <a:lnTo>
                    <a:pt x="1911" y="1110"/>
                  </a:lnTo>
                  <a:lnTo>
                    <a:pt x="1914" y="1108"/>
                  </a:lnTo>
                  <a:lnTo>
                    <a:pt x="1917" y="1106"/>
                  </a:lnTo>
                  <a:lnTo>
                    <a:pt x="1918" y="1103"/>
                  </a:lnTo>
                  <a:lnTo>
                    <a:pt x="1919" y="1098"/>
                  </a:lnTo>
                  <a:lnTo>
                    <a:pt x="1919" y="961"/>
                  </a:lnTo>
                  <a:lnTo>
                    <a:pt x="1918" y="958"/>
                  </a:lnTo>
                  <a:lnTo>
                    <a:pt x="1917" y="955"/>
                  </a:lnTo>
                  <a:lnTo>
                    <a:pt x="1914" y="953"/>
                  </a:lnTo>
                  <a:lnTo>
                    <a:pt x="1911" y="951"/>
                  </a:lnTo>
                  <a:lnTo>
                    <a:pt x="1908" y="951"/>
                  </a:lnTo>
                  <a:lnTo>
                    <a:pt x="1782" y="951"/>
                  </a:lnTo>
                  <a:lnTo>
                    <a:pt x="1762" y="948"/>
                  </a:lnTo>
                  <a:lnTo>
                    <a:pt x="1745" y="940"/>
                  </a:lnTo>
                  <a:lnTo>
                    <a:pt x="1731" y="928"/>
                  </a:lnTo>
                  <a:lnTo>
                    <a:pt x="1719" y="912"/>
                  </a:lnTo>
                  <a:lnTo>
                    <a:pt x="1713" y="894"/>
                  </a:lnTo>
                  <a:lnTo>
                    <a:pt x="1700" y="840"/>
                  </a:lnTo>
                  <a:lnTo>
                    <a:pt x="1683" y="789"/>
                  </a:lnTo>
                  <a:lnTo>
                    <a:pt x="1663" y="739"/>
                  </a:lnTo>
                  <a:lnTo>
                    <a:pt x="1638" y="691"/>
                  </a:lnTo>
                  <a:lnTo>
                    <a:pt x="1609" y="644"/>
                  </a:lnTo>
                  <a:lnTo>
                    <a:pt x="1601" y="626"/>
                  </a:lnTo>
                  <a:lnTo>
                    <a:pt x="1598" y="607"/>
                  </a:lnTo>
                  <a:lnTo>
                    <a:pt x="1599" y="588"/>
                  </a:lnTo>
                  <a:lnTo>
                    <a:pt x="1606" y="570"/>
                  </a:lnTo>
                  <a:lnTo>
                    <a:pt x="1618" y="555"/>
                  </a:lnTo>
                  <a:lnTo>
                    <a:pt x="1706" y="466"/>
                  </a:lnTo>
                  <a:lnTo>
                    <a:pt x="1708" y="464"/>
                  </a:lnTo>
                  <a:lnTo>
                    <a:pt x="1709" y="461"/>
                  </a:lnTo>
                  <a:lnTo>
                    <a:pt x="1710" y="459"/>
                  </a:lnTo>
                  <a:lnTo>
                    <a:pt x="1709" y="457"/>
                  </a:lnTo>
                  <a:lnTo>
                    <a:pt x="1708" y="453"/>
                  </a:lnTo>
                  <a:lnTo>
                    <a:pt x="1706" y="450"/>
                  </a:lnTo>
                  <a:lnTo>
                    <a:pt x="1610" y="354"/>
                  </a:lnTo>
                  <a:lnTo>
                    <a:pt x="1607" y="352"/>
                  </a:lnTo>
                  <a:lnTo>
                    <a:pt x="1605" y="351"/>
                  </a:lnTo>
                  <a:lnTo>
                    <a:pt x="1602" y="350"/>
                  </a:lnTo>
                  <a:lnTo>
                    <a:pt x="1600" y="351"/>
                  </a:lnTo>
                  <a:lnTo>
                    <a:pt x="1598" y="352"/>
                  </a:lnTo>
                  <a:lnTo>
                    <a:pt x="1594" y="354"/>
                  </a:lnTo>
                  <a:lnTo>
                    <a:pt x="1506" y="443"/>
                  </a:lnTo>
                  <a:lnTo>
                    <a:pt x="1490" y="455"/>
                  </a:lnTo>
                  <a:lnTo>
                    <a:pt x="1472" y="462"/>
                  </a:lnTo>
                  <a:lnTo>
                    <a:pt x="1453" y="463"/>
                  </a:lnTo>
                  <a:lnTo>
                    <a:pt x="1434" y="460"/>
                  </a:lnTo>
                  <a:lnTo>
                    <a:pt x="1417" y="451"/>
                  </a:lnTo>
                  <a:lnTo>
                    <a:pt x="1370" y="423"/>
                  </a:lnTo>
                  <a:lnTo>
                    <a:pt x="1321" y="398"/>
                  </a:lnTo>
                  <a:lnTo>
                    <a:pt x="1272" y="378"/>
                  </a:lnTo>
                  <a:lnTo>
                    <a:pt x="1220" y="361"/>
                  </a:lnTo>
                  <a:lnTo>
                    <a:pt x="1167" y="348"/>
                  </a:lnTo>
                  <a:lnTo>
                    <a:pt x="1148" y="342"/>
                  </a:lnTo>
                  <a:lnTo>
                    <a:pt x="1133" y="330"/>
                  </a:lnTo>
                  <a:lnTo>
                    <a:pt x="1120" y="315"/>
                  </a:lnTo>
                  <a:lnTo>
                    <a:pt x="1113" y="299"/>
                  </a:lnTo>
                  <a:lnTo>
                    <a:pt x="1110" y="279"/>
                  </a:lnTo>
                  <a:lnTo>
                    <a:pt x="1110" y="153"/>
                  </a:lnTo>
                  <a:lnTo>
                    <a:pt x="1109" y="150"/>
                  </a:lnTo>
                  <a:lnTo>
                    <a:pt x="1108" y="147"/>
                  </a:lnTo>
                  <a:lnTo>
                    <a:pt x="1105" y="145"/>
                  </a:lnTo>
                  <a:lnTo>
                    <a:pt x="1102" y="143"/>
                  </a:lnTo>
                  <a:lnTo>
                    <a:pt x="1099" y="141"/>
                  </a:lnTo>
                  <a:lnTo>
                    <a:pt x="962" y="141"/>
                  </a:lnTo>
                  <a:close/>
                  <a:moveTo>
                    <a:pt x="961" y="0"/>
                  </a:moveTo>
                  <a:lnTo>
                    <a:pt x="1098" y="0"/>
                  </a:lnTo>
                  <a:lnTo>
                    <a:pt x="1128" y="3"/>
                  </a:lnTo>
                  <a:lnTo>
                    <a:pt x="1157" y="12"/>
                  </a:lnTo>
                  <a:lnTo>
                    <a:pt x="1183" y="26"/>
                  </a:lnTo>
                  <a:lnTo>
                    <a:pt x="1205" y="45"/>
                  </a:lnTo>
                  <a:lnTo>
                    <a:pt x="1224" y="67"/>
                  </a:lnTo>
                  <a:lnTo>
                    <a:pt x="1238" y="93"/>
                  </a:lnTo>
                  <a:lnTo>
                    <a:pt x="1246" y="121"/>
                  </a:lnTo>
                  <a:lnTo>
                    <a:pt x="1250" y="152"/>
                  </a:lnTo>
                  <a:lnTo>
                    <a:pt x="1250" y="223"/>
                  </a:lnTo>
                  <a:lnTo>
                    <a:pt x="1300" y="237"/>
                  </a:lnTo>
                  <a:lnTo>
                    <a:pt x="1350" y="256"/>
                  </a:lnTo>
                  <a:lnTo>
                    <a:pt x="1398" y="279"/>
                  </a:lnTo>
                  <a:lnTo>
                    <a:pt x="1445" y="303"/>
                  </a:lnTo>
                  <a:lnTo>
                    <a:pt x="1494" y="253"/>
                  </a:lnTo>
                  <a:lnTo>
                    <a:pt x="1512" y="237"/>
                  </a:lnTo>
                  <a:lnTo>
                    <a:pt x="1532" y="225"/>
                  </a:lnTo>
                  <a:lnTo>
                    <a:pt x="1554" y="216"/>
                  </a:lnTo>
                  <a:lnTo>
                    <a:pt x="1578" y="211"/>
                  </a:lnTo>
                  <a:lnTo>
                    <a:pt x="1602" y="209"/>
                  </a:lnTo>
                  <a:lnTo>
                    <a:pt x="1631" y="212"/>
                  </a:lnTo>
                  <a:lnTo>
                    <a:pt x="1660" y="221"/>
                  </a:lnTo>
                  <a:lnTo>
                    <a:pt x="1686" y="234"/>
                  </a:lnTo>
                  <a:lnTo>
                    <a:pt x="1708" y="253"/>
                  </a:lnTo>
                  <a:lnTo>
                    <a:pt x="1805" y="350"/>
                  </a:lnTo>
                  <a:lnTo>
                    <a:pt x="1821" y="368"/>
                  </a:lnTo>
                  <a:lnTo>
                    <a:pt x="1834" y="388"/>
                  </a:lnTo>
                  <a:lnTo>
                    <a:pt x="1842" y="410"/>
                  </a:lnTo>
                  <a:lnTo>
                    <a:pt x="1849" y="433"/>
                  </a:lnTo>
                  <a:lnTo>
                    <a:pt x="1850" y="457"/>
                  </a:lnTo>
                  <a:lnTo>
                    <a:pt x="1848" y="487"/>
                  </a:lnTo>
                  <a:lnTo>
                    <a:pt x="1838" y="516"/>
                  </a:lnTo>
                  <a:lnTo>
                    <a:pt x="1824" y="541"/>
                  </a:lnTo>
                  <a:lnTo>
                    <a:pt x="1805" y="564"/>
                  </a:lnTo>
                  <a:lnTo>
                    <a:pt x="1756" y="614"/>
                  </a:lnTo>
                  <a:lnTo>
                    <a:pt x="1781" y="661"/>
                  </a:lnTo>
                  <a:lnTo>
                    <a:pt x="1802" y="709"/>
                  </a:lnTo>
                  <a:lnTo>
                    <a:pt x="1821" y="758"/>
                  </a:lnTo>
                  <a:lnTo>
                    <a:pt x="1837" y="809"/>
                  </a:lnTo>
                  <a:lnTo>
                    <a:pt x="1907" y="809"/>
                  </a:lnTo>
                  <a:lnTo>
                    <a:pt x="1937" y="812"/>
                  </a:lnTo>
                  <a:lnTo>
                    <a:pt x="1966" y="820"/>
                  </a:lnTo>
                  <a:lnTo>
                    <a:pt x="1992" y="835"/>
                  </a:lnTo>
                  <a:lnTo>
                    <a:pt x="2014" y="853"/>
                  </a:lnTo>
                  <a:lnTo>
                    <a:pt x="2033" y="875"/>
                  </a:lnTo>
                  <a:lnTo>
                    <a:pt x="2047" y="901"/>
                  </a:lnTo>
                  <a:lnTo>
                    <a:pt x="2055" y="930"/>
                  </a:lnTo>
                  <a:lnTo>
                    <a:pt x="2058" y="960"/>
                  </a:lnTo>
                  <a:lnTo>
                    <a:pt x="2058" y="1097"/>
                  </a:lnTo>
                  <a:lnTo>
                    <a:pt x="2055" y="1128"/>
                  </a:lnTo>
                  <a:lnTo>
                    <a:pt x="2047" y="1156"/>
                  </a:lnTo>
                  <a:lnTo>
                    <a:pt x="2033" y="1182"/>
                  </a:lnTo>
                  <a:lnTo>
                    <a:pt x="2014" y="1205"/>
                  </a:lnTo>
                  <a:lnTo>
                    <a:pt x="1992" y="1223"/>
                  </a:lnTo>
                  <a:lnTo>
                    <a:pt x="1966" y="1238"/>
                  </a:lnTo>
                  <a:lnTo>
                    <a:pt x="1937" y="1246"/>
                  </a:lnTo>
                  <a:lnTo>
                    <a:pt x="1907" y="1249"/>
                  </a:lnTo>
                  <a:lnTo>
                    <a:pt x="1837" y="1249"/>
                  </a:lnTo>
                  <a:lnTo>
                    <a:pt x="1821" y="1300"/>
                  </a:lnTo>
                  <a:lnTo>
                    <a:pt x="1802" y="1349"/>
                  </a:lnTo>
                  <a:lnTo>
                    <a:pt x="1781" y="1397"/>
                  </a:lnTo>
                  <a:lnTo>
                    <a:pt x="1756" y="1444"/>
                  </a:lnTo>
                  <a:lnTo>
                    <a:pt x="1805" y="1494"/>
                  </a:lnTo>
                  <a:lnTo>
                    <a:pt x="1821" y="1512"/>
                  </a:lnTo>
                  <a:lnTo>
                    <a:pt x="1834" y="1532"/>
                  </a:lnTo>
                  <a:lnTo>
                    <a:pt x="1842" y="1554"/>
                  </a:lnTo>
                  <a:lnTo>
                    <a:pt x="1849" y="1577"/>
                  </a:lnTo>
                  <a:lnTo>
                    <a:pt x="1850" y="1600"/>
                  </a:lnTo>
                  <a:lnTo>
                    <a:pt x="1848" y="1631"/>
                  </a:lnTo>
                  <a:lnTo>
                    <a:pt x="1838" y="1659"/>
                  </a:lnTo>
                  <a:lnTo>
                    <a:pt x="1824" y="1684"/>
                  </a:lnTo>
                  <a:lnTo>
                    <a:pt x="1805" y="1708"/>
                  </a:lnTo>
                  <a:lnTo>
                    <a:pt x="1708" y="1805"/>
                  </a:lnTo>
                  <a:lnTo>
                    <a:pt x="1690" y="1820"/>
                  </a:lnTo>
                  <a:lnTo>
                    <a:pt x="1670" y="1833"/>
                  </a:lnTo>
                  <a:lnTo>
                    <a:pt x="1648" y="1841"/>
                  </a:lnTo>
                  <a:lnTo>
                    <a:pt x="1625" y="1847"/>
                  </a:lnTo>
                  <a:lnTo>
                    <a:pt x="1602" y="1849"/>
                  </a:lnTo>
                  <a:lnTo>
                    <a:pt x="1571" y="1846"/>
                  </a:lnTo>
                  <a:lnTo>
                    <a:pt x="1544" y="1837"/>
                  </a:lnTo>
                  <a:lnTo>
                    <a:pt x="1517" y="1824"/>
                  </a:lnTo>
                  <a:lnTo>
                    <a:pt x="1494" y="1805"/>
                  </a:lnTo>
                  <a:lnTo>
                    <a:pt x="1445" y="1755"/>
                  </a:lnTo>
                  <a:lnTo>
                    <a:pt x="1398" y="1779"/>
                  </a:lnTo>
                  <a:lnTo>
                    <a:pt x="1350" y="1801"/>
                  </a:lnTo>
                  <a:lnTo>
                    <a:pt x="1300" y="1820"/>
                  </a:lnTo>
                  <a:lnTo>
                    <a:pt x="1250" y="1835"/>
                  </a:lnTo>
                  <a:lnTo>
                    <a:pt x="1250" y="1906"/>
                  </a:lnTo>
                  <a:lnTo>
                    <a:pt x="1246" y="1936"/>
                  </a:lnTo>
                  <a:lnTo>
                    <a:pt x="1238" y="1965"/>
                  </a:lnTo>
                  <a:lnTo>
                    <a:pt x="1224" y="1991"/>
                  </a:lnTo>
                  <a:lnTo>
                    <a:pt x="1205" y="2013"/>
                  </a:lnTo>
                  <a:lnTo>
                    <a:pt x="1183" y="2032"/>
                  </a:lnTo>
                  <a:lnTo>
                    <a:pt x="1157" y="2046"/>
                  </a:lnTo>
                  <a:lnTo>
                    <a:pt x="1128" y="2054"/>
                  </a:lnTo>
                  <a:lnTo>
                    <a:pt x="1098" y="2058"/>
                  </a:lnTo>
                  <a:lnTo>
                    <a:pt x="961" y="2058"/>
                  </a:lnTo>
                  <a:lnTo>
                    <a:pt x="930" y="2054"/>
                  </a:lnTo>
                  <a:lnTo>
                    <a:pt x="903" y="2046"/>
                  </a:lnTo>
                  <a:lnTo>
                    <a:pt x="876" y="2032"/>
                  </a:lnTo>
                  <a:lnTo>
                    <a:pt x="854" y="2013"/>
                  </a:lnTo>
                  <a:lnTo>
                    <a:pt x="835" y="1991"/>
                  </a:lnTo>
                  <a:lnTo>
                    <a:pt x="821" y="1965"/>
                  </a:lnTo>
                  <a:lnTo>
                    <a:pt x="812" y="1936"/>
                  </a:lnTo>
                  <a:lnTo>
                    <a:pt x="809" y="1906"/>
                  </a:lnTo>
                  <a:lnTo>
                    <a:pt x="809" y="1835"/>
                  </a:lnTo>
                  <a:lnTo>
                    <a:pt x="758" y="1820"/>
                  </a:lnTo>
                  <a:lnTo>
                    <a:pt x="709" y="1801"/>
                  </a:lnTo>
                  <a:lnTo>
                    <a:pt x="661" y="1779"/>
                  </a:lnTo>
                  <a:lnTo>
                    <a:pt x="615" y="1755"/>
                  </a:lnTo>
                  <a:lnTo>
                    <a:pt x="564" y="1805"/>
                  </a:lnTo>
                  <a:lnTo>
                    <a:pt x="546" y="1820"/>
                  </a:lnTo>
                  <a:lnTo>
                    <a:pt x="526" y="1833"/>
                  </a:lnTo>
                  <a:lnTo>
                    <a:pt x="504" y="1841"/>
                  </a:lnTo>
                  <a:lnTo>
                    <a:pt x="481" y="1847"/>
                  </a:lnTo>
                  <a:lnTo>
                    <a:pt x="458" y="1849"/>
                  </a:lnTo>
                  <a:lnTo>
                    <a:pt x="427" y="1846"/>
                  </a:lnTo>
                  <a:lnTo>
                    <a:pt x="400" y="1837"/>
                  </a:lnTo>
                  <a:lnTo>
                    <a:pt x="373" y="1824"/>
                  </a:lnTo>
                  <a:lnTo>
                    <a:pt x="350" y="1805"/>
                  </a:lnTo>
                  <a:lnTo>
                    <a:pt x="253" y="1708"/>
                  </a:lnTo>
                  <a:lnTo>
                    <a:pt x="236" y="1687"/>
                  </a:lnTo>
                  <a:lnTo>
                    <a:pt x="223" y="1663"/>
                  </a:lnTo>
                  <a:lnTo>
                    <a:pt x="214" y="1639"/>
                  </a:lnTo>
                  <a:lnTo>
                    <a:pt x="210" y="1614"/>
                  </a:lnTo>
                  <a:lnTo>
                    <a:pt x="210" y="1587"/>
                  </a:lnTo>
                  <a:lnTo>
                    <a:pt x="214" y="1562"/>
                  </a:lnTo>
                  <a:lnTo>
                    <a:pt x="223" y="1538"/>
                  </a:lnTo>
                  <a:lnTo>
                    <a:pt x="236" y="1515"/>
                  </a:lnTo>
                  <a:lnTo>
                    <a:pt x="253" y="1494"/>
                  </a:lnTo>
                  <a:lnTo>
                    <a:pt x="304" y="1444"/>
                  </a:lnTo>
                  <a:lnTo>
                    <a:pt x="278" y="1397"/>
                  </a:lnTo>
                  <a:lnTo>
                    <a:pt x="256" y="1349"/>
                  </a:lnTo>
                  <a:lnTo>
                    <a:pt x="237" y="1300"/>
                  </a:lnTo>
                  <a:lnTo>
                    <a:pt x="223" y="1249"/>
                  </a:lnTo>
                  <a:lnTo>
                    <a:pt x="152" y="1249"/>
                  </a:lnTo>
                  <a:lnTo>
                    <a:pt x="121" y="1246"/>
                  </a:lnTo>
                  <a:lnTo>
                    <a:pt x="93" y="1238"/>
                  </a:lnTo>
                  <a:lnTo>
                    <a:pt x="67" y="1223"/>
                  </a:lnTo>
                  <a:lnTo>
                    <a:pt x="44" y="1205"/>
                  </a:lnTo>
                  <a:lnTo>
                    <a:pt x="26" y="1182"/>
                  </a:lnTo>
                  <a:lnTo>
                    <a:pt x="12" y="1156"/>
                  </a:lnTo>
                  <a:lnTo>
                    <a:pt x="3" y="1128"/>
                  </a:lnTo>
                  <a:lnTo>
                    <a:pt x="0" y="1097"/>
                  </a:lnTo>
                  <a:lnTo>
                    <a:pt x="0" y="960"/>
                  </a:lnTo>
                  <a:lnTo>
                    <a:pt x="3" y="930"/>
                  </a:lnTo>
                  <a:lnTo>
                    <a:pt x="12" y="901"/>
                  </a:lnTo>
                  <a:lnTo>
                    <a:pt x="26" y="875"/>
                  </a:lnTo>
                  <a:lnTo>
                    <a:pt x="44" y="853"/>
                  </a:lnTo>
                  <a:lnTo>
                    <a:pt x="67" y="835"/>
                  </a:lnTo>
                  <a:lnTo>
                    <a:pt x="93" y="820"/>
                  </a:lnTo>
                  <a:lnTo>
                    <a:pt x="121" y="812"/>
                  </a:lnTo>
                  <a:lnTo>
                    <a:pt x="152" y="809"/>
                  </a:lnTo>
                  <a:lnTo>
                    <a:pt x="223" y="809"/>
                  </a:lnTo>
                  <a:lnTo>
                    <a:pt x="237" y="758"/>
                  </a:lnTo>
                  <a:lnTo>
                    <a:pt x="256" y="709"/>
                  </a:lnTo>
                  <a:lnTo>
                    <a:pt x="278" y="661"/>
                  </a:lnTo>
                  <a:lnTo>
                    <a:pt x="304" y="614"/>
                  </a:lnTo>
                  <a:lnTo>
                    <a:pt x="253" y="564"/>
                  </a:lnTo>
                  <a:lnTo>
                    <a:pt x="236" y="543"/>
                  </a:lnTo>
                  <a:lnTo>
                    <a:pt x="223" y="520"/>
                  </a:lnTo>
                  <a:lnTo>
                    <a:pt x="214" y="496"/>
                  </a:lnTo>
                  <a:lnTo>
                    <a:pt x="210" y="470"/>
                  </a:lnTo>
                  <a:lnTo>
                    <a:pt x="210" y="444"/>
                  </a:lnTo>
                  <a:lnTo>
                    <a:pt x="214" y="419"/>
                  </a:lnTo>
                  <a:lnTo>
                    <a:pt x="223" y="394"/>
                  </a:lnTo>
                  <a:lnTo>
                    <a:pt x="236" y="371"/>
                  </a:lnTo>
                  <a:lnTo>
                    <a:pt x="253" y="350"/>
                  </a:lnTo>
                  <a:lnTo>
                    <a:pt x="350" y="253"/>
                  </a:lnTo>
                  <a:lnTo>
                    <a:pt x="368" y="237"/>
                  </a:lnTo>
                  <a:lnTo>
                    <a:pt x="388" y="225"/>
                  </a:lnTo>
                  <a:lnTo>
                    <a:pt x="410" y="216"/>
                  </a:lnTo>
                  <a:lnTo>
                    <a:pt x="433" y="211"/>
                  </a:lnTo>
                  <a:lnTo>
                    <a:pt x="458" y="209"/>
                  </a:lnTo>
                  <a:lnTo>
                    <a:pt x="487" y="212"/>
                  </a:lnTo>
                  <a:lnTo>
                    <a:pt x="516" y="221"/>
                  </a:lnTo>
                  <a:lnTo>
                    <a:pt x="542" y="234"/>
                  </a:lnTo>
                  <a:lnTo>
                    <a:pt x="564" y="253"/>
                  </a:lnTo>
                  <a:lnTo>
                    <a:pt x="615" y="303"/>
                  </a:lnTo>
                  <a:lnTo>
                    <a:pt x="661" y="279"/>
                  </a:lnTo>
                  <a:lnTo>
                    <a:pt x="709" y="256"/>
                  </a:lnTo>
                  <a:lnTo>
                    <a:pt x="758" y="237"/>
                  </a:lnTo>
                  <a:lnTo>
                    <a:pt x="809" y="223"/>
                  </a:lnTo>
                  <a:lnTo>
                    <a:pt x="809" y="152"/>
                  </a:lnTo>
                  <a:lnTo>
                    <a:pt x="812" y="121"/>
                  </a:lnTo>
                  <a:lnTo>
                    <a:pt x="820" y="93"/>
                  </a:lnTo>
                  <a:lnTo>
                    <a:pt x="835" y="67"/>
                  </a:lnTo>
                  <a:lnTo>
                    <a:pt x="853" y="45"/>
                  </a:lnTo>
                  <a:lnTo>
                    <a:pt x="876" y="26"/>
                  </a:lnTo>
                  <a:lnTo>
                    <a:pt x="902" y="12"/>
                  </a:lnTo>
                  <a:lnTo>
                    <a:pt x="930" y="3"/>
                  </a:lnTo>
                  <a:lnTo>
                    <a:pt x="9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1" name="Freeform 245"/>
            <p:cNvSpPr>
              <a:spLocks noEditPoints="1"/>
            </p:cNvSpPr>
            <p:nvPr/>
          </p:nvSpPr>
          <p:spPr bwMode="auto">
            <a:xfrm>
              <a:off x="4452938" y="3783013"/>
              <a:ext cx="133350" cy="131763"/>
            </a:xfrm>
            <a:custGeom>
              <a:avLst/>
              <a:gdLst>
                <a:gd name="T0" fmla="*/ 376 w 834"/>
                <a:gd name="T1" fmla="*/ 143 h 834"/>
                <a:gd name="T2" fmla="*/ 300 w 834"/>
                <a:gd name="T3" fmla="*/ 166 h 834"/>
                <a:gd name="T4" fmla="*/ 235 w 834"/>
                <a:gd name="T5" fmla="*/ 208 h 834"/>
                <a:gd name="T6" fmla="*/ 184 w 834"/>
                <a:gd name="T7" fmla="*/ 266 h 834"/>
                <a:gd name="T8" fmla="*/ 152 w 834"/>
                <a:gd name="T9" fmla="*/ 337 h 834"/>
                <a:gd name="T10" fmla="*/ 140 w 834"/>
                <a:gd name="T11" fmla="*/ 417 h 834"/>
                <a:gd name="T12" fmla="*/ 152 w 834"/>
                <a:gd name="T13" fmla="*/ 497 h 834"/>
                <a:gd name="T14" fmla="*/ 184 w 834"/>
                <a:gd name="T15" fmla="*/ 568 h 834"/>
                <a:gd name="T16" fmla="*/ 235 w 834"/>
                <a:gd name="T17" fmla="*/ 626 h 834"/>
                <a:gd name="T18" fmla="*/ 300 w 834"/>
                <a:gd name="T19" fmla="*/ 668 h 834"/>
                <a:gd name="T20" fmla="*/ 376 w 834"/>
                <a:gd name="T21" fmla="*/ 691 h 834"/>
                <a:gd name="T22" fmla="*/ 457 w 834"/>
                <a:gd name="T23" fmla="*/ 691 h 834"/>
                <a:gd name="T24" fmla="*/ 533 w 834"/>
                <a:gd name="T25" fmla="*/ 668 h 834"/>
                <a:gd name="T26" fmla="*/ 599 w 834"/>
                <a:gd name="T27" fmla="*/ 626 h 834"/>
                <a:gd name="T28" fmla="*/ 649 w 834"/>
                <a:gd name="T29" fmla="*/ 568 h 834"/>
                <a:gd name="T30" fmla="*/ 682 w 834"/>
                <a:gd name="T31" fmla="*/ 497 h 834"/>
                <a:gd name="T32" fmla="*/ 694 w 834"/>
                <a:gd name="T33" fmla="*/ 417 h 834"/>
                <a:gd name="T34" fmla="*/ 682 w 834"/>
                <a:gd name="T35" fmla="*/ 337 h 834"/>
                <a:gd name="T36" fmla="*/ 649 w 834"/>
                <a:gd name="T37" fmla="*/ 266 h 834"/>
                <a:gd name="T38" fmla="*/ 599 w 834"/>
                <a:gd name="T39" fmla="*/ 208 h 834"/>
                <a:gd name="T40" fmla="*/ 533 w 834"/>
                <a:gd name="T41" fmla="*/ 166 h 834"/>
                <a:gd name="T42" fmla="*/ 457 w 834"/>
                <a:gd name="T43" fmla="*/ 143 h 834"/>
                <a:gd name="T44" fmla="*/ 416 w 834"/>
                <a:gd name="T45" fmla="*/ 0 h 834"/>
                <a:gd name="T46" fmla="*/ 519 w 834"/>
                <a:gd name="T47" fmla="*/ 12 h 834"/>
                <a:gd name="T48" fmla="*/ 612 w 834"/>
                <a:gd name="T49" fmla="*/ 48 h 834"/>
                <a:gd name="T50" fmla="*/ 694 w 834"/>
                <a:gd name="T51" fmla="*/ 105 h 834"/>
                <a:gd name="T52" fmla="*/ 759 w 834"/>
                <a:gd name="T53" fmla="*/ 179 h 834"/>
                <a:gd name="T54" fmla="*/ 805 w 834"/>
                <a:gd name="T55" fmla="*/ 266 h 834"/>
                <a:gd name="T56" fmla="*/ 831 w 834"/>
                <a:gd name="T57" fmla="*/ 364 h 834"/>
                <a:gd name="T58" fmla="*/ 831 w 834"/>
                <a:gd name="T59" fmla="*/ 470 h 834"/>
                <a:gd name="T60" fmla="*/ 805 w 834"/>
                <a:gd name="T61" fmla="*/ 568 h 834"/>
                <a:gd name="T62" fmla="*/ 759 w 834"/>
                <a:gd name="T63" fmla="*/ 655 h 834"/>
                <a:gd name="T64" fmla="*/ 694 w 834"/>
                <a:gd name="T65" fmla="*/ 729 h 834"/>
                <a:gd name="T66" fmla="*/ 612 w 834"/>
                <a:gd name="T67" fmla="*/ 785 h 834"/>
                <a:gd name="T68" fmla="*/ 520 w 834"/>
                <a:gd name="T69" fmla="*/ 822 h 834"/>
                <a:gd name="T70" fmla="*/ 417 w 834"/>
                <a:gd name="T71" fmla="*/ 834 h 834"/>
                <a:gd name="T72" fmla="*/ 314 w 834"/>
                <a:gd name="T73" fmla="*/ 822 h 834"/>
                <a:gd name="T74" fmla="*/ 221 w 834"/>
                <a:gd name="T75" fmla="*/ 785 h 834"/>
                <a:gd name="T76" fmla="*/ 140 w 834"/>
                <a:gd name="T77" fmla="*/ 729 h 834"/>
                <a:gd name="T78" fmla="*/ 75 w 834"/>
                <a:gd name="T79" fmla="*/ 655 h 834"/>
                <a:gd name="T80" fmla="*/ 27 w 834"/>
                <a:gd name="T81" fmla="*/ 568 h 834"/>
                <a:gd name="T82" fmla="*/ 3 w 834"/>
                <a:gd name="T83" fmla="*/ 470 h 834"/>
                <a:gd name="T84" fmla="*/ 3 w 834"/>
                <a:gd name="T85" fmla="*/ 364 h 834"/>
                <a:gd name="T86" fmla="*/ 27 w 834"/>
                <a:gd name="T87" fmla="*/ 266 h 834"/>
                <a:gd name="T88" fmla="*/ 74 w 834"/>
                <a:gd name="T89" fmla="*/ 179 h 834"/>
                <a:gd name="T90" fmla="*/ 139 w 834"/>
                <a:gd name="T91" fmla="*/ 105 h 834"/>
                <a:gd name="T92" fmla="*/ 220 w 834"/>
                <a:gd name="T93" fmla="*/ 48 h 834"/>
                <a:gd name="T94" fmla="*/ 314 w 834"/>
                <a:gd name="T95" fmla="*/ 12 h 834"/>
                <a:gd name="T96" fmla="*/ 416 w 834"/>
                <a:gd name="T97" fmla="*/ 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34" h="834">
                  <a:moveTo>
                    <a:pt x="417" y="140"/>
                  </a:moveTo>
                  <a:lnTo>
                    <a:pt x="376" y="143"/>
                  </a:lnTo>
                  <a:lnTo>
                    <a:pt x="337" y="151"/>
                  </a:lnTo>
                  <a:lnTo>
                    <a:pt x="300" y="166"/>
                  </a:lnTo>
                  <a:lnTo>
                    <a:pt x="266" y="185"/>
                  </a:lnTo>
                  <a:lnTo>
                    <a:pt x="235" y="208"/>
                  </a:lnTo>
                  <a:lnTo>
                    <a:pt x="207" y="236"/>
                  </a:lnTo>
                  <a:lnTo>
                    <a:pt x="184" y="266"/>
                  </a:lnTo>
                  <a:lnTo>
                    <a:pt x="165" y="300"/>
                  </a:lnTo>
                  <a:lnTo>
                    <a:pt x="152" y="337"/>
                  </a:lnTo>
                  <a:lnTo>
                    <a:pt x="143" y="376"/>
                  </a:lnTo>
                  <a:lnTo>
                    <a:pt x="140" y="417"/>
                  </a:lnTo>
                  <a:lnTo>
                    <a:pt x="143" y="458"/>
                  </a:lnTo>
                  <a:lnTo>
                    <a:pt x="152" y="497"/>
                  </a:lnTo>
                  <a:lnTo>
                    <a:pt x="165" y="533"/>
                  </a:lnTo>
                  <a:lnTo>
                    <a:pt x="184" y="568"/>
                  </a:lnTo>
                  <a:lnTo>
                    <a:pt x="207" y="598"/>
                  </a:lnTo>
                  <a:lnTo>
                    <a:pt x="235" y="626"/>
                  </a:lnTo>
                  <a:lnTo>
                    <a:pt x="266" y="649"/>
                  </a:lnTo>
                  <a:lnTo>
                    <a:pt x="300" y="668"/>
                  </a:lnTo>
                  <a:lnTo>
                    <a:pt x="337" y="681"/>
                  </a:lnTo>
                  <a:lnTo>
                    <a:pt x="376" y="691"/>
                  </a:lnTo>
                  <a:lnTo>
                    <a:pt x="417" y="694"/>
                  </a:lnTo>
                  <a:lnTo>
                    <a:pt x="457" y="691"/>
                  </a:lnTo>
                  <a:lnTo>
                    <a:pt x="496" y="681"/>
                  </a:lnTo>
                  <a:lnTo>
                    <a:pt x="533" y="668"/>
                  </a:lnTo>
                  <a:lnTo>
                    <a:pt x="567" y="649"/>
                  </a:lnTo>
                  <a:lnTo>
                    <a:pt x="599" y="626"/>
                  </a:lnTo>
                  <a:lnTo>
                    <a:pt x="626" y="598"/>
                  </a:lnTo>
                  <a:lnTo>
                    <a:pt x="649" y="568"/>
                  </a:lnTo>
                  <a:lnTo>
                    <a:pt x="668" y="534"/>
                  </a:lnTo>
                  <a:lnTo>
                    <a:pt x="682" y="497"/>
                  </a:lnTo>
                  <a:lnTo>
                    <a:pt x="690" y="458"/>
                  </a:lnTo>
                  <a:lnTo>
                    <a:pt x="694" y="417"/>
                  </a:lnTo>
                  <a:lnTo>
                    <a:pt x="690" y="376"/>
                  </a:lnTo>
                  <a:lnTo>
                    <a:pt x="682" y="337"/>
                  </a:lnTo>
                  <a:lnTo>
                    <a:pt x="668" y="300"/>
                  </a:lnTo>
                  <a:lnTo>
                    <a:pt x="649" y="266"/>
                  </a:lnTo>
                  <a:lnTo>
                    <a:pt x="626" y="236"/>
                  </a:lnTo>
                  <a:lnTo>
                    <a:pt x="599" y="208"/>
                  </a:lnTo>
                  <a:lnTo>
                    <a:pt x="567" y="185"/>
                  </a:lnTo>
                  <a:lnTo>
                    <a:pt x="533" y="166"/>
                  </a:lnTo>
                  <a:lnTo>
                    <a:pt x="496" y="151"/>
                  </a:lnTo>
                  <a:lnTo>
                    <a:pt x="457" y="143"/>
                  </a:lnTo>
                  <a:lnTo>
                    <a:pt x="417" y="140"/>
                  </a:lnTo>
                  <a:close/>
                  <a:moveTo>
                    <a:pt x="416" y="0"/>
                  </a:moveTo>
                  <a:lnTo>
                    <a:pt x="468" y="3"/>
                  </a:lnTo>
                  <a:lnTo>
                    <a:pt x="519" y="12"/>
                  </a:lnTo>
                  <a:lnTo>
                    <a:pt x="567" y="28"/>
                  </a:lnTo>
                  <a:lnTo>
                    <a:pt x="612" y="48"/>
                  </a:lnTo>
                  <a:lnTo>
                    <a:pt x="655" y="74"/>
                  </a:lnTo>
                  <a:lnTo>
                    <a:pt x="694" y="105"/>
                  </a:lnTo>
                  <a:lnTo>
                    <a:pt x="728" y="140"/>
                  </a:lnTo>
                  <a:lnTo>
                    <a:pt x="759" y="179"/>
                  </a:lnTo>
                  <a:lnTo>
                    <a:pt x="784" y="221"/>
                  </a:lnTo>
                  <a:lnTo>
                    <a:pt x="805" y="266"/>
                  </a:lnTo>
                  <a:lnTo>
                    <a:pt x="821" y="315"/>
                  </a:lnTo>
                  <a:lnTo>
                    <a:pt x="831" y="364"/>
                  </a:lnTo>
                  <a:lnTo>
                    <a:pt x="834" y="417"/>
                  </a:lnTo>
                  <a:lnTo>
                    <a:pt x="831" y="470"/>
                  </a:lnTo>
                  <a:lnTo>
                    <a:pt x="821" y="519"/>
                  </a:lnTo>
                  <a:lnTo>
                    <a:pt x="805" y="568"/>
                  </a:lnTo>
                  <a:lnTo>
                    <a:pt x="785" y="613"/>
                  </a:lnTo>
                  <a:lnTo>
                    <a:pt x="759" y="655"/>
                  </a:lnTo>
                  <a:lnTo>
                    <a:pt x="728" y="694"/>
                  </a:lnTo>
                  <a:lnTo>
                    <a:pt x="694" y="729"/>
                  </a:lnTo>
                  <a:lnTo>
                    <a:pt x="655" y="759"/>
                  </a:lnTo>
                  <a:lnTo>
                    <a:pt x="612" y="785"/>
                  </a:lnTo>
                  <a:lnTo>
                    <a:pt x="567" y="806"/>
                  </a:lnTo>
                  <a:lnTo>
                    <a:pt x="520" y="822"/>
                  </a:lnTo>
                  <a:lnTo>
                    <a:pt x="469" y="831"/>
                  </a:lnTo>
                  <a:lnTo>
                    <a:pt x="417" y="834"/>
                  </a:lnTo>
                  <a:lnTo>
                    <a:pt x="365" y="831"/>
                  </a:lnTo>
                  <a:lnTo>
                    <a:pt x="314" y="822"/>
                  </a:lnTo>
                  <a:lnTo>
                    <a:pt x="266" y="806"/>
                  </a:lnTo>
                  <a:lnTo>
                    <a:pt x="221" y="785"/>
                  </a:lnTo>
                  <a:lnTo>
                    <a:pt x="179" y="759"/>
                  </a:lnTo>
                  <a:lnTo>
                    <a:pt x="140" y="729"/>
                  </a:lnTo>
                  <a:lnTo>
                    <a:pt x="105" y="694"/>
                  </a:lnTo>
                  <a:lnTo>
                    <a:pt x="75" y="655"/>
                  </a:lnTo>
                  <a:lnTo>
                    <a:pt x="48" y="613"/>
                  </a:lnTo>
                  <a:lnTo>
                    <a:pt x="27" y="568"/>
                  </a:lnTo>
                  <a:lnTo>
                    <a:pt x="12" y="519"/>
                  </a:lnTo>
                  <a:lnTo>
                    <a:pt x="3" y="470"/>
                  </a:lnTo>
                  <a:lnTo>
                    <a:pt x="0" y="417"/>
                  </a:lnTo>
                  <a:lnTo>
                    <a:pt x="3" y="364"/>
                  </a:lnTo>
                  <a:lnTo>
                    <a:pt x="12" y="315"/>
                  </a:lnTo>
                  <a:lnTo>
                    <a:pt x="27" y="266"/>
                  </a:lnTo>
                  <a:lnTo>
                    <a:pt x="48" y="221"/>
                  </a:lnTo>
                  <a:lnTo>
                    <a:pt x="74" y="179"/>
                  </a:lnTo>
                  <a:lnTo>
                    <a:pt x="104" y="140"/>
                  </a:lnTo>
                  <a:lnTo>
                    <a:pt x="139" y="105"/>
                  </a:lnTo>
                  <a:lnTo>
                    <a:pt x="178" y="74"/>
                  </a:lnTo>
                  <a:lnTo>
                    <a:pt x="220" y="48"/>
                  </a:lnTo>
                  <a:lnTo>
                    <a:pt x="265" y="28"/>
                  </a:lnTo>
                  <a:lnTo>
                    <a:pt x="314" y="12"/>
                  </a:lnTo>
                  <a:lnTo>
                    <a:pt x="364" y="3"/>
                  </a:lnTo>
                  <a:lnTo>
                    <a:pt x="4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42" name="Freeform 12"/>
          <p:cNvSpPr/>
          <p:nvPr/>
        </p:nvSpPr>
        <p:spPr bwMode="auto">
          <a:xfrm>
            <a:off x="5133521" y="3799060"/>
            <a:ext cx="418768" cy="558815"/>
          </a:xfrm>
          <a:custGeom>
            <a:avLst/>
            <a:gdLst>
              <a:gd name="T0" fmla="*/ 129 w 129"/>
              <a:gd name="T1" fmla="*/ 51 h 172"/>
              <a:gd name="T2" fmla="*/ 79 w 129"/>
              <a:gd name="T3" fmla="*/ 172 h 172"/>
              <a:gd name="T4" fmla="*/ 0 w 129"/>
              <a:gd name="T5" fmla="*/ 165 h 172"/>
              <a:gd name="T6" fmla="*/ 69 w 129"/>
              <a:gd name="T7" fmla="*/ 0 h 172"/>
              <a:gd name="T8" fmla="*/ 129 w 129"/>
              <a:gd name="T9" fmla="*/ 51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172">
                <a:moveTo>
                  <a:pt x="129" y="51"/>
                </a:moveTo>
                <a:cubicBezTo>
                  <a:pt x="100" y="86"/>
                  <a:pt x="83" y="127"/>
                  <a:pt x="79" y="172"/>
                </a:cubicBezTo>
                <a:cubicBezTo>
                  <a:pt x="0" y="165"/>
                  <a:pt x="0" y="165"/>
                  <a:pt x="0" y="165"/>
                </a:cubicBezTo>
                <a:cubicBezTo>
                  <a:pt x="6" y="105"/>
                  <a:pt x="30" y="47"/>
                  <a:pt x="69" y="0"/>
                </a:cubicBezTo>
                <a:cubicBezTo>
                  <a:pt x="129" y="51"/>
                  <a:pt x="129" y="51"/>
                  <a:pt x="129" y="5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43" name="Freeform 13"/>
          <p:cNvSpPr/>
          <p:nvPr/>
        </p:nvSpPr>
        <p:spPr bwMode="auto">
          <a:xfrm>
            <a:off x="5478146" y="3457182"/>
            <a:ext cx="554695" cy="416022"/>
          </a:xfrm>
          <a:custGeom>
            <a:avLst/>
            <a:gdLst>
              <a:gd name="T0" fmla="*/ 171 w 171"/>
              <a:gd name="T1" fmla="*/ 79 h 128"/>
              <a:gd name="T2" fmla="*/ 51 w 171"/>
              <a:gd name="T3" fmla="*/ 128 h 128"/>
              <a:gd name="T4" fmla="*/ 0 w 171"/>
              <a:gd name="T5" fmla="*/ 68 h 128"/>
              <a:gd name="T6" fmla="*/ 164 w 171"/>
              <a:gd name="T7" fmla="*/ 0 h 128"/>
              <a:gd name="T8" fmla="*/ 171 w 171"/>
              <a:gd name="T9" fmla="*/ 79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1" h="128">
                <a:moveTo>
                  <a:pt x="171" y="79"/>
                </a:moveTo>
                <a:cubicBezTo>
                  <a:pt x="127" y="83"/>
                  <a:pt x="85" y="100"/>
                  <a:pt x="51" y="128"/>
                </a:cubicBezTo>
                <a:cubicBezTo>
                  <a:pt x="0" y="68"/>
                  <a:pt x="0" y="68"/>
                  <a:pt x="0" y="68"/>
                </a:cubicBezTo>
                <a:cubicBezTo>
                  <a:pt x="47" y="29"/>
                  <a:pt x="104" y="6"/>
                  <a:pt x="164" y="0"/>
                </a:cubicBezTo>
                <a:cubicBezTo>
                  <a:pt x="171" y="79"/>
                  <a:pt x="171" y="79"/>
                  <a:pt x="171" y="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44" name="Freeform 16"/>
          <p:cNvSpPr/>
          <p:nvPr/>
        </p:nvSpPr>
        <p:spPr bwMode="auto">
          <a:xfrm>
            <a:off x="6636965" y="3799060"/>
            <a:ext cx="416022" cy="558815"/>
          </a:xfrm>
          <a:custGeom>
            <a:avLst/>
            <a:gdLst>
              <a:gd name="T0" fmla="*/ 60 w 128"/>
              <a:gd name="T1" fmla="*/ 0 h 172"/>
              <a:gd name="T2" fmla="*/ 128 w 128"/>
              <a:gd name="T3" fmla="*/ 165 h 172"/>
              <a:gd name="T4" fmla="*/ 50 w 128"/>
              <a:gd name="T5" fmla="*/ 172 h 172"/>
              <a:gd name="T6" fmla="*/ 0 w 128"/>
              <a:gd name="T7" fmla="*/ 51 h 172"/>
              <a:gd name="T8" fmla="*/ 60 w 128"/>
              <a:gd name="T9" fmla="*/ 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72">
                <a:moveTo>
                  <a:pt x="60" y="0"/>
                </a:moveTo>
                <a:cubicBezTo>
                  <a:pt x="99" y="47"/>
                  <a:pt x="123" y="105"/>
                  <a:pt x="128" y="165"/>
                </a:cubicBezTo>
                <a:cubicBezTo>
                  <a:pt x="50" y="172"/>
                  <a:pt x="50" y="172"/>
                  <a:pt x="50" y="172"/>
                </a:cubicBezTo>
                <a:cubicBezTo>
                  <a:pt x="46" y="127"/>
                  <a:pt x="28" y="86"/>
                  <a:pt x="0" y="51"/>
                </a:cubicBezTo>
                <a:cubicBezTo>
                  <a:pt x="60" y="0"/>
                  <a:pt x="60" y="0"/>
                  <a:pt x="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45" name="Freeform 17"/>
          <p:cNvSpPr/>
          <p:nvPr/>
        </p:nvSpPr>
        <p:spPr bwMode="auto">
          <a:xfrm>
            <a:off x="6156412" y="3457182"/>
            <a:ext cx="551949" cy="416022"/>
          </a:xfrm>
          <a:custGeom>
            <a:avLst/>
            <a:gdLst>
              <a:gd name="T0" fmla="*/ 7 w 170"/>
              <a:gd name="T1" fmla="*/ 0 h 128"/>
              <a:gd name="T2" fmla="*/ 170 w 170"/>
              <a:gd name="T3" fmla="*/ 68 h 128"/>
              <a:gd name="T4" fmla="*/ 120 w 170"/>
              <a:gd name="T5" fmla="*/ 128 h 128"/>
              <a:gd name="T6" fmla="*/ 0 w 170"/>
              <a:gd name="T7" fmla="*/ 79 h 128"/>
              <a:gd name="T8" fmla="*/ 7 w 170"/>
              <a:gd name="T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" h="128">
                <a:moveTo>
                  <a:pt x="7" y="0"/>
                </a:moveTo>
                <a:cubicBezTo>
                  <a:pt x="67" y="6"/>
                  <a:pt x="124" y="29"/>
                  <a:pt x="170" y="68"/>
                </a:cubicBezTo>
                <a:cubicBezTo>
                  <a:pt x="120" y="128"/>
                  <a:pt x="120" y="128"/>
                  <a:pt x="120" y="128"/>
                </a:cubicBezTo>
                <a:cubicBezTo>
                  <a:pt x="86" y="100"/>
                  <a:pt x="44" y="83"/>
                  <a:pt x="0" y="79"/>
                </a:cubicBezTo>
                <a:cubicBezTo>
                  <a:pt x="7" y="0"/>
                  <a:pt x="7" y="0"/>
                  <a:pt x="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46" name="Group 47"/>
          <p:cNvGrpSpPr/>
          <p:nvPr/>
        </p:nvGrpSpPr>
        <p:grpSpPr>
          <a:xfrm>
            <a:off x="5676064" y="4034258"/>
            <a:ext cx="781348" cy="781348"/>
            <a:chOff x="9059863" y="1887538"/>
            <a:chExt cx="612775" cy="612775"/>
          </a:xfrm>
          <a:solidFill>
            <a:schemeClr val="bg1">
              <a:lumMod val="50000"/>
            </a:schemeClr>
          </a:solidFill>
        </p:grpSpPr>
        <p:sp>
          <p:nvSpPr>
            <p:cNvPr id="47" name="Freeform 189"/>
            <p:cNvSpPr>
              <a:spLocks noEditPoints="1"/>
            </p:cNvSpPr>
            <p:nvPr/>
          </p:nvSpPr>
          <p:spPr bwMode="auto">
            <a:xfrm>
              <a:off x="9059863" y="1887538"/>
              <a:ext cx="612775" cy="477838"/>
            </a:xfrm>
            <a:custGeom>
              <a:avLst/>
              <a:gdLst>
                <a:gd name="T0" fmla="*/ 3007 w 3475"/>
                <a:gd name="T1" fmla="*/ 1076 h 2711"/>
                <a:gd name="T2" fmla="*/ 2771 w 3475"/>
                <a:gd name="T3" fmla="*/ 1151 h 2711"/>
                <a:gd name="T4" fmla="*/ 2885 w 3475"/>
                <a:gd name="T5" fmla="*/ 1361 h 2711"/>
                <a:gd name="T6" fmla="*/ 2682 w 3475"/>
                <a:gd name="T7" fmla="*/ 1606 h 2711"/>
                <a:gd name="T8" fmla="*/ 2596 w 3475"/>
                <a:gd name="T9" fmla="*/ 1626 h 2711"/>
                <a:gd name="T10" fmla="*/ 2353 w 3475"/>
                <a:gd name="T11" fmla="*/ 1535 h 2711"/>
                <a:gd name="T12" fmla="*/ 2311 w 3475"/>
                <a:gd name="T13" fmla="*/ 1766 h 2711"/>
                <a:gd name="T14" fmla="*/ 1975 w 3475"/>
                <a:gd name="T15" fmla="*/ 1766 h 2711"/>
                <a:gd name="T16" fmla="*/ 1932 w 3475"/>
                <a:gd name="T17" fmla="*/ 1535 h 2711"/>
                <a:gd name="T18" fmla="*/ 1690 w 3475"/>
                <a:gd name="T19" fmla="*/ 1626 h 2711"/>
                <a:gd name="T20" fmla="*/ 1603 w 3475"/>
                <a:gd name="T21" fmla="*/ 1606 h 2711"/>
                <a:gd name="T22" fmla="*/ 1400 w 3475"/>
                <a:gd name="T23" fmla="*/ 1361 h 2711"/>
                <a:gd name="T24" fmla="*/ 1514 w 3475"/>
                <a:gd name="T25" fmla="*/ 1151 h 2711"/>
                <a:gd name="T26" fmla="*/ 1278 w 3475"/>
                <a:gd name="T27" fmla="*/ 1076 h 2711"/>
                <a:gd name="T28" fmla="*/ 957 w 3475"/>
                <a:gd name="T29" fmla="*/ 949 h 2711"/>
                <a:gd name="T30" fmla="*/ 2081 w 3475"/>
                <a:gd name="T31" fmla="*/ 152 h 2711"/>
                <a:gd name="T32" fmla="*/ 1892 w 3475"/>
                <a:gd name="T33" fmla="*/ 420 h 2711"/>
                <a:gd name="T34" fmla="*/ 1725 w 3475"/>
                <a:gd name="T35" fmla="*/ 559 h 2711"/>
                <a:gd name="T36" fmla="*/ 1621 w 3475"/>
                <a:gd name="T37" fmla="*/ 780 h 2711"/>
                <a:gd name="T38" fmla="*/ 1621 w 3475"/>
                <a:gd name="T39" fmla="*/ 1002 h 2711"/>
                <a:gd name="T40" fmla="*/ 1726 w 3475"/>
                <a:gd name="T41" fmla="*/ 1222 h 2711"/>
                <a:gd name="T42" fmla="*/ 1893 w 3475"/>
                <a:gd name="T43" fmla="*/ 1362 h 2711"/>
                <a:gd name="T44" fmla="*/ 2082 w 3475"/>
                <a:gd name="T45" fmla="*/ 1630 h 2711"/>
                <a:gd name="T46" fmla="*/ 2349 w 3475"/>
                <a:gd name="T47" fmla="*/ 1383 h 2711"/>
                <a:gd name="T48" fmla="*/ 2709 w 3475"/>
                <a:gd name="T49" fmla="*/ 1371 h 2711"/>
                <a:gd name="T50" fmla="*/ 2652 w 3475"/>
                <a:gd name="T51" fmla="*/ 1051 h 2711"/>
                <a:gd name="T52" fmla="*/ 2673 w 3475"/>
                <a:gd name="T53" fmla="*/ 830 h 2711"/>
                <a:gd name="T54" fmla="*/ 2589 w 3475"/>
                <a:gd name="T55" fmla="*/ 600 h 2711"/>
                <a:gd name="T56" fmla="*/ 2435 w 3475"/>
                <a:gd name="T57" fmla="*/ 445 h 2711"/>
                <a:gd name="T58" fmla="*/ 2204 w 3475"/>
                <a:gd name="T59" fmla="*/ 361 h 2711"/>
                <a:gd name="T60" fmla="*/ 919 w 3475"/>
                <a:gd name="T61" fmla="*/ 801 h 2711"/>
                <a:gd name="T62" fmla="*/ 1278 w 3475"/>
                <a:gd name="T63" fmla="*/ 705 h 2711"/>
                <a:gd name="T64" fmla="*/ 1514 w 3475"/>
                <a:gd name="T65" fmla="*/ 630 h 2711"/>
                <a:gd name="T66" fmla="*/ 1401 w 3475"/>
                <a:gd name="T67" fmla="*/ 421 h 2711"/>
                <a:gd name="T68" fmla="*/ 1603 w 3475"/>
                <a:gd name="T69" fmla="*/ 175 h 2711"/>
                <a:gd name="T70" fmla="*/ 1691 w 3475"/>
                <a:gd name="T71" fmla="*/ 155 h 2711"/>
                <a:gd name="T72" fmla="*/ 1933 w 3475"/>
                <a:gd name="T73" fmla="*/ 245 h 2711"/>
                <a:gd name="T74" fmla="*/ 1975 w 3475"/>
                <a:gd name="T75" fmla="*/ 15 h 2711"/>
                <a:gd name="T76" fmla="*/ 2311 w 3475"/>
                <a:gd name="T77" fmla="*/ 15 h 2711"/>
                <a:gd name="T78" fmla="*/ 2353 w 3475"/>
                <a:gd name="T79" fmla="*/ 246 h 2711"/>
                <a:gd name="T80" fmla="*/ 2596 w 3475"/>
                <a:gd name="T81" fmla="*/ 155 h 2711"/>
                <a:gd name="T82" fmla="*/ 2682 w 3475"/>
                <a:gd name="T83" fmla="*/ 175 h 2711"/>
                <a:gd name="T84" fmla="*/ 2885 w 3475"/>
                <a:gd name="T85" fmla="*/ 421 h 2711"/>
                <a:gd name="T86" fmla="*/ 2771 w 3475"/>
                <a:gd name="T87" fmla="*/ 631 h 2711"/>
                <a:gd name="T88" fmla="*/ 3007 w 3475"/>
                <a:gd name="T89" fmla="*/ 705 h 2711"/>
                <a:gd name="T90" fmla="*/ 3475 w 3475"/>
                <a:gd name="T91" fmla="*/ 801 h 2711"/>
                <a:gd name="T92" fmla="*/ 3233 w 3475"/>
                <a:gd name="T93" fmla="*/ 2091 h 2711"/>
                <a:gd name="T94" fmla="*/ 3313 w 3475"/>
                <a:gd name="T95" fmla="*/ 2195 h 2711"/>
                <a:gd name="T96" fmla="*/ 3378 w 3475"/>
                <a:gd name="T97" fmla="*/ 2347 h 2711"/>
                <a:gd name="T98" fmla="*/ 3356 w 3475"/>
                <a:gd name="T99" fmla="*/ 2521 h 2711"/>
                <a:gd name="T100" fmla="*/ 3203 w 3475"/>
                <a:gd name="T101" fmla="*/ 2671 h 2711"/>
                <a:gd name="T102" fmla="*/ 1001 w 3475"/>
                <a:gd name="T103" fmla="*/ 2711 h 2711"/>
                <a:gd name="T104" fmla="*/ 3127 w 3475"/>
                <a:gd name="T105" fmla="*/ 2544 h 2711"/>
                <a:gd name="T106" fmla="*/ 3217 w 3475"/>
                <a:gd name="T107" fmla="*/ 2455 h 2711"/>
                <a:gd name="T108" fmla="*/ 3217 w 3475"/>
                <a:gd name="T109" fmla="*/ 2326 h 2711"/>
                <a:gd name="T110" fmla="*/ 3149 w 3475"/>
                <a:gd name="T111" fmla="*/ 2222 h 2711"/>
                <a:gd name="T112" fmla="*/ 3095 w 3475"/>
                <a:gd name="T113" fmla="*/ 2170 h 2711"/>
                <a:gd name="T114" fmla="*/ 66 w 3475"/>
                <a:gd name="T115" fmla="*/ 0 h 2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75" h="2711">
                  <a:moveTo>
                    <a:pt x="3032" y="948"/>
                  </a:moveTo>
                  <a:lnTo>
                    <a:pt x="3032" y="1016"/>
                  </a:lnTo>
                  <a:lnTo>
                    <a:pt x="3030" y="1038"/>
                  </a:lnTo>
                  <a:lnTo>
                    <a:pt x="3021" y="1059"/>
                  </a:lnTo>
                  <a:lnTo>
                    <a:pt x="3007" y="1076"/>
                  </a:lnTo>
                  <a:lnTo>
                    <a:pt x="2990" y="1089"/>
                  </a:lnTo>
                  <a:lnTo>
                    <a:pt x="2970" y="1097"/>
                  </a:lnTo>
                  <a:lnTo>
                    <a:pt x="2948" y="1100"/>
                  </a:lnTo>
                  <a:lnTo>
                    <a:pt x="2790" y="1100"/>
                  </a:lnTo>
                  <a:lnTo>
                    <a:pt x="2771" y="1151"/>
                  </a:lnTo>
                  <a:lnTo>
                    <a:pt x="2749" y="1199"/>
                  </a:lnTo>
                  <a:lnTo>
                    <a:pt x="2860" y="1310"/>
                  </a:lnTo>
                  <a:lnTo>
                    <a:pt x="2873" y="1326"/>
                  </a:lnTo>
                  <a:lnTo>
                    <a:pt x="2881" y="1343"/>
                  </a:lnTo>
                  <a:lnTo>
                    <a:pt x="2885" y="1361"/>
                  </a:lnTo>
                  <a:lnTo>
                    <a:pt x="2885" y="1379"/>
                  </a:lnTo>
                  <a:lnTo>
                    <a:pt x="2881" y="1397"/>
                  </a:lnTo>
                  <a:lnTo>
                    <a:pt x="2873" y="1415"/>
                  </a:lnTo>
                  <a:lnTo>
                    <a:pt x="2860" y="1429"/>
                  </a:lnTo>
                  <a:lnTo>
                    <a:pt x="2682" y="1606"/>
                  </a:lnTo>
                  <a:lnTo>
                    <a:pt x="2668" y="1619"/>
                  </a:lnTo>
                  <a:lnTo>
                    <a:pt x="2650" y="1626"/>
                  </a:lnTo>
                  <a:lnTo>
                    <a:pt x="2632" y="1631"/>
                  </a:lnTo>
                  <a:lnTo>
                    <a:pt x="2614" y="1631"/>
                  </a:lnTo>
                  <a:lnTo>
                    <a:pt x="2596" y="1626"/>
                  </a:lnTo>
                  <a:lnTo>
                    <a:pt x="2578" y="1619"/>
                  </a:lnTo>
                  <a:lnTo>
                    <a:pt x="2563" y="1606"/>
                  </a:lnTo>
                  <a:lnTo>
                    <a:pt x="2452" y="1495"/>
                  </a:lnTo>
                  <a:lnTo>
                    <a:pt x="2403" y="1517"/>
                  </a:lnTo>
                  <a:lnTo>
                    <a:pt x="2353" y="1535"/>
                  </a:lnTo>
                  <a:lnTo>
                    <a:pt x="2353" y="1693"/>
                  </a:lnTo>
                  <a:lnTo>
                    <a:pt x="2350" y="1715"/>
                  </a:lnTo>
                  <a:lnTo>
                    <a:pt x="2342" y="1735"/>
                  </a:lnTo>
                  <a:lnTo>
                    <a:pt x="2328" y="1753"/>
                  </a:lnTo>
                  <a:lnTo>
                    <a:pt x="2311" y="1766"/>
                  </a:lnTo>
                  <a:lnTo>
                    <a:pt x="2291" y="1775"/>
                  </a:lnTo>
                  <a:lnTo>
                    <a:pt x="2269" y="1778"/>
                  </a:lnTo>
                  <a:lnTo>
                    <a:pt x="2017" y="1778"/>
                  </a:lnTo>
                  <a:lnTo>
                    <a:pt x="1995" y="1775"/>
                  </a:lnTo>
                  <a:lnTo>
                    <a:pt x="1975" y="1766"/>
                  </a:lnTo>
                  <a:lnTo>
                    <a:pt x="1958" y="1753"/>
                  </a:lnTo>
                  <a:lnTo>
                    <a:pt x="1944" y="1735"/>
                  </a:lnTo>
                  <a:lnTo>
                    <a:pt x="1935" y="1715"/>
                  </a:lnTo>
                  <a:lnTo>
                    <a:pt x="1932" y="1693"/>
                  </a:lnTo>
                  <a:lnTo>
                    <a:pt x="1932" y="1535"/>
                  </a:lnTo>
                  <a:lnTo>
                    <a:pt x="1882" y="1517"/>
                  </a:lnTo>
                  <a:lnTo>
                    <a:pt x="1834" y="1495"/>
                  </a:lnTo>
                  <a:lnTo>
                    <a:pt x="1723" y="1606"/>
                  </a:lnTo>
                  <a:lnTo>
                    <a:pt x="1707" y="1619"/>
                  </a:lnTo>
                  <a:lnTo>
                    <a:pt x="1690" y="1626"/>
                  </a:lnTo>
                  <a:lnTo>
                    <a:pt x="1672" y="1631"/>
                  </a:lnTo>
                  <a:lnTo>
                    <a:pt x="1654" y="1631"/>
                  </a:lnTo>
                  <a:lnTo>
                    <a:pt x="1635" y="1626"/>
                  </a:lnTo>
                  <a:lnTo>
                    <a:pt x="1618" y="1619"/>
                  </a:lnTo>
                  <a:lnTo>
                    <a:pt x="1603" y="1606"/>
                  </a:lnTo>
                  <a:lnTo>
                    <a:pt x="1424" y="1429"/>
                  </a:lnTo>
                  <a:lnTo>
                    <a:pt x="1413" y="1415"/>
                  </a:lnTo>
                  <a:lnTo>
                    <a:pt x="1404" y="1397"/>
                  </a:lnTo>
                  <a:lnTo>
                    <a:pt x="1400" y="1379"/>
                  </a:lnTo>
                  <a:lnTo>
                    <a:pt x="1400" y="1361"/>
                  </a:lnTo>
                  <a:lnTo>
                    <a:pt x="1404" y="1343"/>
                  </a:lnTo>
                  <a:lnTo>
                    <a:pt x="1413" y="1326"/>
                  </a:lnTo>
                  <a:lnTo>
                    <a:pt x="1424" y="1310"/>
                  </a:lnTo>
                  <a:lnTo>
                    <a:pt x="1536" y="1200"/>
                  </a:lnTo>
                  <a:lnTo>
                    <a:pt x="1514" y="1151"/>
                  </a:lnTo>
                  <a:lnTo>
                    <a:pt x="1496" y="1101"/>
                  </a:lnTo>
                  <a:lnTo>
                    <a:pt x="1339" y="1101"/>
                  </a:lnTo>
                  <a:lnTo>
                    <a:pt x="1316" y="1098"/>
                  </a:lnTo>
                  <a:lnTo>
                    <a:pt x="1295" y="1090"/>
                  </a:lnTo>
                  <a:lnTo>
                    <a:pt x="1278" y="1076"/>
                  </a:lnTo>
                  <a:lnTo>
                    <a:pt x="1266" y="1059"/>
                  </a:lnTo>
                  <a:lnTo>
                    <a:pt x="1257" y="1039"/>
                  </a:lnTo>
                  <a:lnTo>
                    <a:pt x="1254" y="1017"/>
                  </a:lnTo>
                  <a:lnTo>
                    <a:pt x="1254" y="949"/>
                  </a:lnTo>
                  <a:lnTo>
                    <a:pt x="957" y="949"/>
                  </a:lnTo>
                  <a:lnTo>
                    <a:pt x="1178" y="2021"/>
                  </a:lnTo>
                  <a:lnTo>
                    <a:pt x="3062" y="2021"/>
                  </a:lnTo>
                  <a:lnTo>
                    <a:pt x="3282" y="948"/>
                  </a:lnTo>
                  <a:lnTo>
                    <a:pt x="3032" y="948"/>
                  </a:lnTo>
                  <a:close/>
                  <a:moveTo>
                    <a:pt x="2081" y="152"/>
                  </a:moveTo>
                  <a:lnTo>
                    <a:pt x="2081" y="361"/>
                  </a:lnTo>
                  <a:lnTo>
                    <a:pt x="2032" y="370"/>
                  </a:lnTo>
                  <a:lnTo>
                    <a:pt x="1983" y="383"/>
                  </a:lnTo>
                  <a:lnTo>
                    <a:pt x="1936" y="400"/>
                  </a:lnTo>
                  <a:lnTo>
                    <a:pt x="1892" y="420"/>
                  </a:lnTo>
                  <a:lnTo>
                    <a:pt x="1851" y="445"/>
                  </a:lnTo>
                  <a:lnTo>
                    <a:pt x="1812" y="474"/>
                  </a:lnTo>
                  <a:lnTo>
                    <a:pt x="1663" y="325"/>
                  </a:lnTo>
                  <a:lnTo>
                    <a:pt x="1577" y="411"/>
                  </a:lnTo>
                  <a:lnTo>
                    <a:pt x="1725" y="559"/>
                  </a:lnTo>
                  <a:lnTo>
                    <a:pt x="1696" y="600"/>
                  </a:lnTo>
                  <a:lnTo>
                    <a:pt x="1672" y="641"/>
                  </a:lnTo>
                  <a:lnTo>
                    <a:pt x="1651" y="685"/>
                  </a:lnTo>
                  <a:lnTo>
                    <a:pt x="1634" y="732"/>
                  </a:lnTo>
                  <a:lnTo>
                    <a:pt x="1621" y="780"/>
                  </a:lnTo>
                  <a:lnTo>
                    <a:pt x="1613" y="830"/>
                  </a:lnTo>
                  <a:lnTo>
                    <a:pt x="1403" y="830"/>
                  </a:lnTo>
                  <a:lnTo>
                    <a:pt x="1403" y="952"/>
                  </a:lnTo>
                  <a:lnTo>
                    <a:pt x="1614" y="952"/>
                  </a:lnTo>
                  <a:lnTo>
                    <a:pt x="1621" y="1002"/>
                  </a:lnTo>
                  <a:lnTo>
                    <a:pt x="1634" y="1051"/>
                  </a:lnTo>
                  <a:lnTo>
                    <a:pt x="1651" y="1097"/>
                  </a:lnTo>
                  <a:lnTo>
                    <a:pt x="1672" y="1140"/>
                  </a:lnTo>
                  <a:lnTo>
                    <a:pt x="1697" y="1183"/>
                  </a:lnTo>
                  <a:lnTo>
                    <a:pt x="1726" y="1222"/>
                  </a:lnTo>
                  <a:lnTo>
                    <a:pt x="1578" y="1370"/>
                  </a:lnTo>
                  <a:lnTo>
                    <a:pt x="1663" y="1457"/>
                  </a:lnTo>
                  <a:lnTo>
                    <a:pt x="1812" y="1309"/>
                  </a:lnTo>
                  <a:lnTo>
                    <a:pt x="1851" y="1337"/>
                  </a:lnTo>
                  <a:lnTo>
                    <a:pt x="1893" y="1362"/>
                  </a:lnTo>
                  <a:lnTo>
                    <a:pt x="1937" y="1383"/>
                  </a:lnTo>
                  <a:lnTo>
                    <a:pt x="1984" y="1400"/>
                  </a:lnTo>
                  <a:lnTo>
                    <a:pt x="2032" y="1413"/>
                  </a:lnTo>
                  <a:lnTo>
                    <a:pt x="2082" y="1421"/>
                  </a:lnTo>
                  <a:lnTo>
                    <a:pt x="2082" y="1630"/>
                  </a:lnTo>
                  <a:lnTo>
                    <a:pt x="2205" y="1630"/>
                  </a:lnTo>
                  <a:lnTo>
                    <a:pt x="2205" y="1421"/>
                  </a:lnTo>
                  <a:lnTo>
                    <a:pt x="2255" y="1413"/>
                  </a:lnTo>
                  <a:lnTo>
                    <a:pt x="2303" y="1400"/>
                  </a:lnTo>
                  <a:lnTo>
                    <a:pt x="2349" y="1383"/>
                  </a:lnTo>
                  <a:lnTo>
                    <a:pt x="2394" y="1362"/>
                  </a:lnTo>
                  <a:lnTo>
                    <a:pt x="2436" y="1337"/>
                  </a:lnTo>
                  <a:lnTo>
                    <a:pt x="2475" y="1309"/>
                  </a:lnTo>
                  <a:lnTo>
                    <a:pt x="2622" y="1458"/>
                  </a:lnTo>
                  <a:lnTo>
                    <a:pt x="2709" y="1371"/>
                  </a:lnTo>
                  <a:lnTo>
                    <a:pt x="2561" y="1223"/>
                  </a:lnTo>
                  <a:lnTo>
                    <a:pt x="2589" y="1184"/>
                  </a:lnTo>
                  <a:lnTo>
                    <a:pt x="2614" y="1142"/>
                  </a:lnTo>
                  <a:lnTo>
                    <a:pt x="2635" y="1097"/>
                  </a:lnTo>
                  <a:lnTo>
                    <a:pt x="2652" y="1051"/>
                  </a:lnTo>
                  <a:lnTo>
                    <a:pt x="2664" y="1003"/>
                  </a:lnTo>
                  <a:lnTo>
                    <a:pt x="2673" y="953"/>
                  </a:lnTo>
                  <a:lnTo>
                    <a:pt x="2882" y="953"/>
                  </a:lnTo>
                  <a:lnTo>
                    <a:pt x="2882" y="830"/>
                  </a:lnTo>
                  <a:lnTo>
                    <a:pt x="2673" y="830"/>
                  </a:lnTo>
                  <a:lnTo>
                    <a:pt x="2664" y="780"/>
                  </a:lnTo>
                  <a:lnTo>
                    <a:pt x="2652" y="732"/>
                  </a:lnTo>
                  <a:lnTo>
                    <a:pt x="2635" y="685"/>
                  </a:lnTo>
                  <a:lnTo>
                    <a:pt x="2614" y="641"/>
                  </a:lnTo>
                  <a:lnTo>
                    <a:pt x="2589" y="600"/>
                  </a:lnTo>
                  <a:lnTo>
                    <a:pt x="2561" y="559"/>
                  </a:lnTo>
                  <a:lnTo>
                    <a:pt x="2709" y="411"/>
                  </a:lnTo>
                  <a:lnTo>
                    <a:pt x="2622" y="325"/>
                  </a:lnTo>
                  <a:lnTo>
                    <a:pt x="2474" y="474"/>
                  </a:lnTo>
                  <a:lnTo>
                    <a:pt x="2435" y="445"/>
                  </a:lnTo>
                  <a:lnTo>
                    <a:pt x="2392" y="420"/>
                  </a:lnTo>
                  <a:lnTo>
                    <a:pt x="2349" y="398"/>
                  </a:lnTo>
                  <a:lnTo>
                    <a:pt x="2303" y="382"/>
                  </a:lnTo>
                  <a:lnTo>
                    <a:pt x="2254" y="369"/>
                  </a:lnTo>
                  <a:lnTo>
                    <a:pt x="2204" y="361"/>
                  </a:lnTo>
                  <a:lnTo>
                    <a:pt x="2204" y="152"/>
                  </a:lnTo>
                  <a:lnTo>
                    <a:pt x="2081" y="152"/>
                  </a:lnTo>
                  <a:close/>
                  <a:moveTo>
                    <a:pt x="66" y="0"/>
                  </a:moveTo>
                  <a:lnTo>
                    <a:pt x="832" y="374"/>
                  </a:lnTo>
                  <a:lnTo>
                    <a:pt x="919" y="801"/>
                  </a:lnTo>
                  <a:lnTo>
                    <a:pt x="1254" y="801"/>
                  </a:lnTo>
                  <a:lnTo>
                    <a:pt x="1254" y="766"/>
                  </a:lnTo>
                  <a:lnTo>
                    <a:pt x="1257" y="742"/>
                  </a:lnTo>
                  <a:lnTo>
                    <a:pt x="1266" y="722"/>
                  </a:lnTo>
                  <a:lnTo>
                    <a:pt x="1278" y="705"/>
                  </a:lnTo>
                  <a:lnTo>
                    <a:pt x="1295" y="693"/>
                  </a:lnTo>
                  <a:lnTo>
                    <a:pt x="1316" y="684"/>
                  </a:lnTo>
                  <a:lnTo>
                    <a:pt x="1339" y="681"/>
                  </a:lnTo>
                  <a:lnTo>
                    <a:pt x="1496" y="681"/>
                  </a:lnTo>
                  <a:lnTo>
                    <a:pt x="1514" y="630"/>
                  </a:lnTo>
                  <a:lnTo>
                    <a:pt x="1536" y="583"/>
                  </a:lnTo>
                  <a:lnTo>
                    <a:pt x="1425" y="472"/>
                  </a:lnTo>
                  <a:lnTo>
                    <a:pt x="1414" y="456"/>
                  </a:lnTo>
                  <a:lnTo>
                    <a:pt x="1405" y="439"/>
                  </a:lnTo>
                  <a:lnTo>
                    <a:pt x="1401" y="421"/>
                  </a:lnTo>
                  <a:lnTo>
                    <a:pt x="1401" y="403"/>
                  </a:lnTo>
                  <a:lnTo>
                    <a:pt x="1405" y="384"/>
                  </a:lnTo>
                  <a:lnTo>
                    <a:pt x="1414" y="367"/>
                  </a:lnTo>
                  <a:lnTo>
                    <a:pt x="1425" y="352"/>
                  </a:lnTo>
                  <a:lnTo>
                    <a:pt x="1603" y="175"/>
                  </a:lnTo>
                  <a:lnTo>
                    <a:pt x="1619" y="162"/>
                  </a:lnTo>
                  <a:lnTo>
                    <a:pt x="1636" y="155"/>
                  </a:lnTo>
                  <a:lnTo>
                    <a:pt x="1654" y="151"/>
                  </a:lnTo>
                  <a:lnTo>
                    <a:pt x="1673" y="151"/>
                  </a:lnTo>
                  <a:lnTo>
                    <a:pt x="1691" y="155"/>
                  </a:lnTo>
                  <a:lnTo>
                    <a:pt x="1708" y="162"/>
                  </a:lnTo>
                  <a:lnTo>
                    <a:pt x="1724" y="175"/>
                  </a:lnTo>
                  <a:lnTo>
                    <a:pt x="1835" y="285"/>
                  </a:lnTo>
                  <a:lnTo>
                    <a:pt x="1882" y="263"/>
                  </a:lnTo>
                  <a:lnTo>
                    <a:pt x="1933" y="245"/>
                  </a:lnTo>
                  <a:lnTo>
                    <a:pt x="1933" y="88"/>
                  </a:lnTo>
                  <a:lnTo>
                    <a:pt x="1936" y="66"/>
                  </a:lnTo>
                  <a:lnTo>
                    <a:pt x="1945" y="45"/>
                  </a:lnTo>
                  <a:lnTo>
                    <a:pt x="1958" y="28"/>
                  </a:lnTo>
                  <a:lnTo>
                    <a:pt x="1975" y="15"/>
                  </a:lnTo>
                  <a:lnTo>
                    <a:pt x="1995" y="7"/>
                  </a:lnTo>
                  <a:lnTo>
                    <a:pt x="2018" y="4"/>
                  </a:lnTo>
                  <a:lnTo>
                    <a:pt x="2269" y="4"/>
                  </a:lnTo>
                  <a:lnTo>
                    <a:pt x="2291" y="7"/>
                  </a:lnTo>
                  <a:lnTo>
                    <a:pt x="2311" y="15"/>
                  </a:lnTo>
                  <a:lnTo>
                    <a:pt x="2328" y="28"/>
                  </a:lnTo>
                  <a:lnTo>
                    <a:pt x="2342" y="45"/>
                  </a:lnTo>
                  <a:lnTo>
                    <a:pt x="2350" y="66"/>
                  </a:lnTo>
                  <a:lnTo>
                    <a:pt x="2353" y="88"/>
                  </a:lnTo>
                  <a:lnTo>
                    <a:pt x="2353" y="246"/>
                  </a:lnTo>
                  <a:lnTo>
                    <a:pt x="2403" y="264"/>
                  </a:lnTo>
                  <a:lnTo>
                    <a:pt x="2452" y="286"/>
                  </a:lnTo>
                  <a:lnTo>
                    <a:pt x="2563" y="175"/>
                  </a:lnTo>
                  <a:lnTo>
                    <a:pt x="2578" y="162"/>
                  </a:lnTo>
                  <a:lnTo>
                    <a:pt x="2596" y="155"/>
                  </a:lnTo>
                  <a:lnTo>
                    <a:pt x="2614" y="151"/>
                  </a:lnTo>
                  <a:lnTo>
                    <a:pt x="2632" y="151"/>
                  </a:lnTo>
                  <a:lnTo>
                    <a:pt x="2650" y="155"/>
                  </a:lnTo>
                  <a:lnTo>
                    <a:pt x="2668" y="162"/>
                  </a:lnTo>
                  <a:lnTo>
                    <a:pt x="2682" y="175"/>
                  </a:lnTo>
                  <a:lnTo>
                    <a:pt x="2860" y="352"/>
                  </a:lnTo>
                  <a:lnTo>
                    <a:pt x="2873" y="367"/>
                  </a:lnTo>
                  <a:lnTo>
                    <a:pt x="2881" y="384"/>
                  </a:lnTo>
                  <a:lnTo>
                    <a:pt x="2885" y="403"/>
                  </a:lnTo>
                  <a:lnTo>
                    <a:pt x="2885" y="421"/>
                  </a:lnTo>
                  <a:lnTo>
                    <a:pt x="2881" y="439"/>
                  </a:lnTo>
                  <a:lnTo>
                    <a:pt x="2873" y="456"/>
                  </a:lnTo>
                  <a:lnTo>
                    <a:pt x="2860" y="472"/>
                  </a:lnTo>
                  <a:lnTo>
                    <a:pt x="2749" y="583"/>
                  </a:lnTo>
                  <a:lnTo>
                    <a:pt x="2771" y="631"/>
                  </a:lnTo>
                  <a:lnTo>
                    <a:pt x="2790" y="681"/>
                  </a:lnTo>
                  <a:lnTo>
                    <a:pt x="2948" y="681"/>
                  </a:lnTo>
                  <a:lnTo>
                    <a:pt x="2970" y="684"/>
                  </a:lnTo>
                  <a:lnTo>
                    <a:pt x="2990" y="693"/>
                  </a:lnTo>
                  <a:lnTo>
                    <a:pt x="3007" y="705"/>
                  </a:lnTo>
                  <a:lnTo>
                    <a:pt x="3021" y="722"/>
                  </a:lnTo>
                  <a:lnTo>
                    <a:pt x="3030" y="742"/>
                  </a:lnTo>
                  <a:lnTo>
                    <a:pt x="3032" y="766"/>
                  </a:lnTo>
                  <a:lnTo>
                    <a:pt x="3032" y="801"/>
                  </a:lnTo>
                  <a:lnTo>
                    <a:pt x="3475" y="801"/>
                  </a:lnTo>
                  <a:lnTo>
                    <a:pt x="3203" y="2062"/>
                  </a:lnTo>
                  <a:lnTo>
                    <a:pt x="3205" y="2063"/>
                  </a:lnTo>
                  <a:lnTo>
                    <a:pt x="3212" y="2070"/>
                  </a:lnTo>
                  <a:lnTo>
                    <a:pt x="3220" y="2078"/>
                  </a:lnTo>
                  <a:lnTo>
                    <a:pt x="3233" y="2091"/>
                  </a:lnTo>
                  <a:lnTo>
                    <a:pt x="3246" y="2107"/>
                  </a:lnTo>
                  <a:lnTo>
                    <a:pt x="3262" y="2125"/>
                  </a:lnTo>
                  <a:lnTo>
                    <a:pt x="3278" y="2146"/>
                  </a:lnTo>
                  <a:lnTo>
                    <a:pt x="3296" y="2169"/>
                  </a:lnTo>
                  <a:lnTo>
                    <a:pt x="3313" y="2195"/>
                  </a:lnTo>
                  <a:lnTo>
                    <a:pt x="3329" y="2222"/>
                  </a:lnTo>
                  <a:lnTo>
                    <a:pt x="3345" y="2252"/>
                  </a:lnTo>
                  <a:lnTo>
                    <a:pt x="3359" y="2283"/>
                  </a:lnTo>
                  <a:lnTo>
                    <a:pt x="3369" y="2314"/>
                  </a:lnTo>
                  <a:lnTo>
                    <a:pt x="3378" y="2347"/>
                  </a:lnTo>
                  <a:lnTo>
                    <a:pt x="3383" y="2381"/>
                  </a:lnTo>
                  <a:lnTo>
                    <a:pt x="3384" y="2416"/>
                  </a:lnTo>
                  <a:lnTo>
                    <a:pt x="3380" y="2451"/>
                  </a:lnTo>
                  <a:lnTo>
                    <a:pt x="3371" y="2486"/>
                  </a:lnTo>
                  <a:lnTo>
                    <a:pt x="3356" y="2521"/>
                  </a:lnTo>
                  <a:lnTo>
                    <a:pt x="3333" y="2558"/>
                  </a:lnTo>
                  <a:lnTo>
                    <a:pt x="3306" y="2592"/>
                  </a:lnTo>
                  <a:lnTo>
                    <a:pt x="3274" y="2622"/>
                  </a:lnTo>
                  <a:lnTo>
                    <a:pt x="3240" y="2649"/>
                  </a:lnTo>
                  <a:lnTo>
                    <a:pt x="3203" y="2671"/>
                  </a:lnTo>
                  <a:lnTo>
                    <a:pt x="3164" y="2688"/>
                  </a:lnTo>
                  <a:lnTo>
                    <a:pt x="3123" y="2701"/>
                  </a:lnTo>
                  <a:lnTo>
                    <a:pt x="3078" y="2709"/>
                  </a:lnTo>
                  <a:lnTo>
                    <a:pt x="3033" y="2711"/>
                  </a:lnTo>
                  <a:lnTo>
                    <a:pt x="1001" y="2711"/>
                  </a:lnTo>
                  <a:lnTo>
                    <a:pt x="1001" y="2565"/>
                  </a:lnTo>
                  <a:lnTo>
                    <a:pt x="3032" y="2565"/>
                  </a:lnTo>
                  <a:lnTo>
                    <a:pt x="3067" y="2562"/>
                  </a:lnTo>
                  <a:lnTo>
                    <a:pt x="3098" y="2555"/>
                  </a:lnTo>
                  <a:lnTo>
                    <a:pt x="3127" y="2544"/>
                  </a:lnTo>
                  <a:lnTo>
                    <a:pt x="3152" y="2529"/>
                  </a:lnTo>
                  <a:lnTo>
                    <a:pt x="3173" y="2512"/>
                  </a:lnTo>
                  <a:lnTo>
                    <a:pt x="3191" y="2494"/>
                  </a:lnTo>
                  <a:lnTo>
                    <a:pt x="3206" y="2474"/>
                  </a:lnTo>
                  <a:lnTo>
                    <a:pt x="3217" y="2455"/>
                  </a:lnTo>
                  <a:lnTo>
                    <a:pt x="3226" y="2429"/>
                  </a:lnTo>
                  <a:lnTo>
                    <a:pt x="3231" y="2402"/>
                  </a:lnTo>
                  <a:lnTo>
                    <a:pt x="3230" y="2377"/>
                  </a:lnTo>
                  <a:lnTo>
                    <a:pt x="3225" y="2351"/>
                  </a:lnTo>
                  <a:lnTo>
                    <a:pt x="3217" y="2326"/>
                  </a:lnTo>
                  <a:lnTo>
                    <a:pt x="3206" y="2303"/>
                  </a:lnTo>
                  <a:lnTo>
                    <a:pt x="3194" y="2280"/>
                  </a:lnTo>
                  <a:lnTo>
                    <a:pt x="3180" y="2259"/>
                  </a:lnTo>
                  <a:lnTo>
                    <a:pt x="3165" y="2240"/>
                  </a:lnTo>
                  <a:lnTo>
                    <a:pt x="3149" y="2222"/>
                  </a:lnTo>
                  <a:lnTo>
                    <a:pt x="3135" y="2206"/>
                  </a:lnTo>
                  <a:lnTo>
                    <a:pt x="3122" y="2194"/>
                  </a:lnTo>
                  <a:lnTo>
                    <a:pt x="3110" y="2183"/>
                  </a:lnTo>
                  <a:lnTo>
                    <a:pt x="3101" y="2175"/>
                  </a:lnTo>
                  <a:lnTo>
                    <a:pt x="3095" y="2170"/>
                  </a:lnTo>
                  <a:lnTo>
                    <a:pt x="3093" y="2168"/>
                  </a:lnTo>
                  <a:lnTo>
                    <a:pt x="1053" y="2168"/>
                  </a:lnTo>
                  <a:lnTo>
                    <a:pt x="699" y="478"/>
                  </a:lnTo>
                  <a:lnTo>
                    <a:pt x="0" y="13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8" name="Freeform 190"/>
            <p:cNvSpPr>
              <a:spLocks noEditPoints="1"/>
            </p:cNvSpPr>
            <p:nvPr/>
          </p:nvSpPr>
          <p:spPr bwMode="auto">
            <a:xfrm>
              <a:off x="9261476" y="2401888"/>
              <a:ext cx="98425" cy="98425"/>
            </a:xfrm>
            <a:custGeom>
              <a:avLst/>
              <a:gdLst>
                <a:gd name="T0" fmla="*/ 253 w 558"/>
                <a:gd name="T1" fmla="*/ 143 h 559"/>
                <a:gd name="T2" fmla="*/ 205 w 558"/>
                <a:gd name="T3" fmla="*/ 163 h 559"/>
                <a:gd name="T4" fmla="*/ 169 w 558"/>
                <a:gd name="T5" fmla="*/ 198 h 559"/>
                <a:gd name="T6" fmla="*/ 149 w 558"/>
                <a:gd name="T7" fmla="*/ 245 h 559"/>
                <a:gd name="T8" fmla="*/ 149 w 558"/>
                <a:gd name="T9" fmla="*/ 298 h 559"/>
                <a:gd name="T10" fmla="*/ 169 w 558"/>
                <a:gd name="T11" fmla="*/ 346 h 559"/>
                <a:gd name="T12" fmla="*/ 205 w 558"/>
                <a:gd name="T13" fmla="*/ 381 h 559"/>
                <a:gd name="T14" fmla="*/ 253 w 558"/>
                <a:gd name="T15" fmla="*/ 401 h 559"/>
                <a:gd name="T16" fmla="*/ 306 w 558"/>
                <a:gd name="T17" fmla="*/ 401 h 559"/>
                <a:gd name="T18" fmla="*/ 353 w 558"/>
                <a:gd name="T19" fmla="*/ 381 h 559"/>
                <a:gd name="T20" fmla="*/ 389 w 558"/>
                <a:gd name="T21" fmla="*/ 346 h 559"/>
                <a:gd name="T22" fmla="*/ 409 w 558"/>
                <a:gd name="T23" fmla="*/ 298 h 559"/>
                <a:gd name="T24" fmla="*/ 409 w 558"/>
                <a:gd name="T25" fmla="*/ 245 h 559"/>
                <a:gd name="T26" fmla="*/ 389 w 558"/>
                <a:gd name="T27" fmla="*/ 198 h 559"/>
                <a:gd name="T28" fmla="*/ 353 w 558"/>
                <a:gd name="T29" fmla="*/ 163 h 559"/>
                <a:gd name="T30" fmla="*/ 307 w 558"/>
                <a:gd name="T31" fmla="*/ 143 h 559"/>
                <a:gd name="T32" fmla="*/ 279 w 558"/>
                <a:gd name="T33" fmla="*/ 0 h 559"/>
                <a:gd name="T34" fmla="*/ 361 w 558"/>
                <a:gd name="T35" fmla="*/ 11 h 559"/>
                <a:gd name="T36" fmla="*/ 431 w 558"/>
                <a:gd name="T37" fmla="*/ 44 h 559"/>
                <a:gd name="T38" fmla="*/ 490 w 558"/>
                <a:gd name="T39" fmla="*/ 95 h 559"/>
                <a:gd name="T40" fmla="*/ 533 w 558"/>
                <a:gd name="T41" fmla="*/ 161 h 559"/>
                <a:gd name="T42" fmla="*/ 555 w 558"/>
                <a:gd name="T43" fmla="*/ 238 h 559"/>
                <a:gd name="T44" fmla="*/ 555 w 558"/>
                <a:gd name="T45" fmla="*/ 320 h 559"/>
                <a:gd name="T46" fmla="*/ 533 w 558"/>
                <a:gd name="T47" fmla="*/ 397 h 559"/>
                <a:gd name="T48" fmla="*/ 490 w 558"/>
                <a:gd name="T49" fmla="*/ 462 h 559"/>
                <a:gd name="T50" fmla="*/ 431 w 558"/>
                <a:gd name="T51" fmla="*/ 513 h 559"/>
                <a:gd name="T52" fmla="*/ 361 w 558"/>
                <a:gd name="T53" fmla="*/ 546 h 559"/>
                <a:gd name="T54" fmla="*/ 279 w 558"/>
                <a:gd name="T55" fmla="*/ 559 h 559"/>
                <a:gd name="T56" fmla="*/ 199 w 558"/>
                <a:gd name="T57" fmla="*/ 546 h 559"/>
                <a:gd name="T58" fmla="*/ 127 w 558"/>
                <a:gd name="T59" fmla="*/ 513 h 559"/>
                <a:gd name="T60" fmla="*/ 68 w 558"/>
                <a:gd name="T61" fmla="*/ 462 h 559"/>
                <a:gd name="T62" fmla="*/ 26 w 558"/>
                <a:gd name="T63" fmla="*/ 397 h 559"/>
                <a:gd name="T64" fmla="*/ 3 w 558"/>
                <a:gd name="T65" fmla="*/ 320 h 559"/>
                <a:gd name="T66" fmla="*/ 3 w 558"/>
                <a:gd name="T67" fmla="*/ 238 h 559"/>
                <a:gd name="T68" fmla="*/ 26 w 558"/>
                <a:gd name="T69" fmla="*/ 161 h 559"/>
                <a:gd name="T70" fmla="*/ 68 w 558"/>
                <a:gd name="T71" fmla="*/ 95 h 559"/>
                <a:gd name="T72" fmla="*/ 127 w 558"/>
                <a:gd name="T73" fmla="*/ 44 h 559"/>
                <a:gd name="T74" fmla="*/ 199 w 558"/>
                <a:gd name="T75" fmla="*/ 11 h 559"/>
                <a:gd name="T76" fmla="*/ 279 w 558"/>
                <a:gd name="T7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8" h="559">
                  <a:moveTo>
                    <a:pt x="279" y="139"/>
                  </a:moveTo>
                  <a:lnTo>
                    <a:pt x="253" y="143"/>
                  </a:lnTo>
                  <a:lnTo>
                    <a:pt x="227" y="150"/>
                  </a:lnTo>
                  <a:lnTo>
                    <a:pt x="205" y="163"/>
                  </a:lnTo>
                  <a:lnTo>
                    <a:pt x="185" y="179"/>
                  </a:lnTo>
                  <a:lnTo>
                    <a:pt x="169" y="198"/>
                  </a:lnTo>
                  <a:lnTo>
                    <a:pt x="157" y="220"/>
                  </a:lnTo>
                  <a:lnTo>
                    <a:pt x="149" y="245"/>
                  </a:lnTo>
                  <a:lnTo>
                    <a:pt x="147" y="272"/>
                  </a:lnTo>
                  <a:lnTo>
                    <a:pt x="149" y="298"/>
                  </a:lnTo>
                  <a:lnTo>
                    <a:pt x="157" y="324"/>
                  </a:lnTo>
                  <a:lnTo>
                    <a:pt x="169" y="346"/>
                  </a:lnTo>
                  <a:lnTo>
                    <a:pt x="185" y="365"/>
                  </a:lnTo>
                  <a:lnTo>
                    <a:pt x="205" y="381"/>
                  </a:lnTo>
                  <a:lnTo>
                    <a:pt x="227" y="393"/>
                  </a:lnTo>
                  <a:lnTo>
                    <a:pt x="253" y="401"/>
                  </a:lnTo>
                  <a:lnTo>
                    <a:pt x="279" y="404"/>
                  </a:lnTo>
                  <a:lnTo>
                    <a:pt x="306" y="401"/>
                  </a:lnTo>
                  <a:lnTo>
                    <a:pt x="331" y="393"/>
                  </a:lnTo>
                  <a:lnTo>
                    <a:pt x="353" y="381"/>
                  </a:lnTo>
                  <a:lnTo>
                    <a:pt x="373" y="365"/>
                  </a:lnTo>
                  <a:lnTo>
                    <a:pt x="389" y="346"/>
                  </a:lnTo>
                  <a:lnTo>
                    <a:pt x="402" y="324"/>
                  </a:lnTo>
                  <a:lnTo>
                    <a:pt x="409" y="298"/>
                  </a:lnTo>
                  <a:lnTo>
                    <a:pt x="411" y="272"/>
                  </a:lnTo>
                  <a:lnTo>
                    <a:pt x="409" y="245"/>
                  </a:lnTo>
                  <a:lnTo>
                    <a:pt x="402" y="220"/>
                  </a:lnTo>
                  <a:lnTo>
                    <a:pt x="389" y="198"/>
                  </a:lnTo>
                  <a:lnTo>
                    <a:pt x="373" y="179"/>
                  </a:lnTo>
                  <a:lnTo>
                    <a:pt x="353" y="163"/>
                  </a:lnTo>
                  <a:lnTo>
                    <a:pt x="331" y="150"/>
                  </a:lnTo>
                  <a:lnTo>
                    <a:pt x="307" y="143"/>
                  </a:lnTo>
                  <a:lnTo>
                    <a:pt x="279" y="139"/>
                  </a:lnTo>
                  <a:close/>
                  <a:moveTo>
                    <a:pt x="279" y="0"/>
                  </a:moveTo>
                  <a:lnTo>
                    <a:pt x="320" y="2"/>
                  </a:lnTo>
                  <a:lnTo>
                    <a:pt x="361" y="11"/>
                  </a:lnTo>
                  <a:lnTo>
                    <a:pt x="398" y="25"/>
                  </a:lnTo>
                  <a:lnTo>
                    <a:pt x="431" y="44"/>
                  </a:lnTo>
                  <a:lnTo>
                    <a:pt x="462" y="67"/>
                  </a:lnTo>
                  <a:lnTo>
                    <a:pt x="490" y="95"/>
                  </a:lnTo>
                  <a:lnTo>
                    <a:pt x="514" y="127"/>
                  </a:lnTo>
                  <a:lnTo>
                    <a:pt x="533" y="161"/>
                  </a:lnTo>
                  <a:lnTo>
                    <a:pt x="547" y="198"/>
                  </a:lnTo>
                  <a:lnTo>
                    <a:pt x="555" y="238"/>
                  </a:lnTo>
                  <a:lnTo>
                    <a:pt x="558" y="279"/>
                  </a:lnTo>
                  <a:lnTo>
                    <a:pt x="555" y="320"/>
                  </a:lnTo>
                  <a:lnTo>
                    <a:pt x="547" y="360"/>
                  </a:lnTo>
                  <a:lnTo>
                    <a:pt x="533" y="397"/>
                  </a:lnTo>
                  <a:lnTo>
                    <a:pt x="514" y="431"/>
                  </a:lnTo>
                  <a:lnTo>
                    <a:pt x="490" y="462"/>
                  </a:lnTo>
                  <a:lnTo>
                    <a:pt x="462" y="490"/>
                  </a:lnTo>
                  <a:lnTo>
                    <a:pt x="431" y="513"/>
                  </a:lnTo>
                  <a:lnTo>
                    <a:pt x="398" y="532"/>
                  </a:lnTo>
                  <a:lnTo>
                    <a:pt x="361" y="546"/>
                  </a:lnTo>
                  <a:lnTo>
                    <a:pt x="320" y="555"/>
                  </a:lnTo>
                  <a:lnTo>
                    <a:pt x="279" y="559"/>
                  </a:lnTo>
                  <a:lnTo>
                    <a:pt x="238" y="555"/>
                  </a:lnTo>
                  <a:lnTo>
                    <a:pt x="199" y="546"/>
                  </a:lnTo>
                  <a:lnTo>
                    <a:pt x="162" y="532"/>
                  </a:lnTo>
                  <a:lnTo>
                    <a:pt x="127" y="513"/>
                  </a:lnTo>
                  <a:lnTo>
                    <a:pt x="96" y="490"/>
                  </a:lnTo>
                  <a:lnTo>
                    <a:pt x="68" y="462"/>
                  </a:lnTo>
                  <a:lnTo>
                    <a:pt x="45" y="431"/>
                  </a:lnTo>
                  <a:lnTo>
                    <a:pt x="26" y="397"/>
                  </a:lnTo>
                  <a:lnTo>
                    <a:pt x="11" y="360"/>
                  </a:lnTo>
                  <a:lnTo>
                    <a:pt x="3" y="320"/>
                  </a:lnTo>
                  <a:lnTo>
                    <a:pt x="0" y="279"/>
                  </a:lnTo>
                  <a:lnTo>
                    <a:pt x="3" y="238"/>
                  </a:lnTo>
                  <a:lnTo>
                    <a:pt x="11" y="198"/>
                  </a:lnTo>
                  <a:lnTo>
                    <a:pt x="26" y="161"/>
                  </a:lnTo>
                  <a:lnTo>
                    <a:pt x="45" y="127"/>
                  </a:lnTo>
                  <a:lnTo>
                    <a:pt x="68" y="95"/>
                  </a:lnTo>
                  <a:lnTo>
                    <a:pt x="96" y="67"/>
                  </a:lnTo>
                  <a:lnTo>
                    <a:pt x="127" y="44"/>
                  </a:lnTo>
                  <a:lnTo>
                    <a:pt x="162" y="25"/>
                  </a:lnTo>
                  <a:lnTo>
                    <a:pt x="199" y="11"/>
                  </a:lnTo>
                  <a:lnTo>
                    <a:pt x="238" y="2"/>
                  </a:lnTo>
                  <a:lnTo>
                    <a:pt x="2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9" name="Freeform 191"/>
            <p:cNvSpPr>
              <a:spLocks noEditPoints="1"/>
            </p:cNvSpPr>
            <p:nvPr/>
          </p:nvSpPr>
          <p:spPr bwMode="auto">
            <a:xfrm>
              <a:off x="9526588" y="2401888"/>
              <a:ext cx="98425" cy="98425"/>
            </a:xfrm>
            <a:custGeom>
              <a:avLst/>
              <a:gdLst>
                <a:gd name="T0" fmla="*/ 252 w 559"/>
                <a:gd name="T1" fmla="*/ 142 h 559"/>
                <a:gd name="T2" fmla="*/ 205 w 559"/>
                <a:gd name="T3" fmla="*/ 162 h 559"/>
                <a:gd name="T4" fmla="*/ 170 w 559"/>
                <a:gd name="T5" fmla="*/ 197 h 559"/>
                <a:gd name="T6" fmla="*/ 149 w 559"/>
                <a:gd name="T7" fmla="*/ 244 h 559"/>
                <a:gd name="T8" fmla="*/ 149 w 559"/>
                <a:gd name="T9" fmla="*/ 297 h 559"/>
                <a:gd name="T10" fmla="*/ 170 w 559"/>
                <a:gd name="T11" fmla="*/ 345 h 559"/>
                <a:gd name="T12" fmla="*/ 205 w 559"/>
                <a:gd name="T13" fmla="*/ 381 h 559"/>
                <a:gd name="T14" fmla="*/ 252 w 559"/>
                <a:gd name="T15" fmla="*/ 400 h 559"/>
                <a:gd name="T16" fmla="*/ 306 w 559"/>
                <a:gd name="T17" fmla="*/ 400 h 559"/>
                <a:gd name="T18" fmla="*/ 354 w 559"/>
                <a:gd name="T19" fmla="*/ 381 h 559"/>
                <a:gd name="T20" fmla="*/ 390 w 559"/>
                <a:gd name="T21" fmla="*/ 345 h 559"/>
                <a:gd name="T22" fmla="*/ 409 w 559"/>
                <a:gd name="T23" fmla="*/ 298 h 559"/>
                <a:gd name="T24" fmla="*/ 412 w 559"/>
                <a:gd name="T25" fmla="*/ 244 h 559"/>
                <a:gd name="T26" fmla="*/ 393 w 559"/>
                <a:gd name="T27" fmla="*/ 197 h 559"/>
                <a:gd name="T28" fmla="*/ 356 w 559"/>
                <a:gd name="T29" fmla="*/ 162 h 559"/>
                <a:gd name="T30" fmla="*/ 306 w 559"/>
                <a:gd name="T31" fmla="*/ 142 h 559"/>
                <a:gd name="T32" fmla="*/ 280 w 559"/>
                <a:gd name="T33" fmla="*/ 0 h 559"/>
                <a:gd name="T34" fmla="*/ 360 w 559"/>
                <a:gd name="T35" fmla="*/ 11 h 559"/>
                <a:gd name="T36" fmla="*/ 432 w 559"/>
                <a:gd name="T37" fmla="*/ 44 h 559"/>
                <a:gd name="T38" fmla="*/ 490 w 559"/>
                <a:gd name="T39" fmla="*/ 95 h 559"/>
                <a:gd name="T40" fmla="*/ 533 w 559"/>
                <a:gd name="T41" fmla="*/ 161 h 559"/>
                <a:gd name="T42" fmla="*/ 556 w 559"/>
                <a:gd name="T43" fmla="*/ 238 h 559"/>
                <a:gd name="T44" fmla="*/ 556 w 559"/>
                <a:gd name="T45" fmla="*/ 320 h 559"/>
                <a:gd name="T46" fmla="*/ 533 w 559"/>
                <a:gd name="T47" fmla="*/ 397 h 559"/>
                <a:gd name="T48" fmla="*/ 490 w 559"/>
                <a:gd name="T49" fmla="*/ 462 h 559"/>
                <a:gd name="T50" fmla="*/ 432 w 559"/>
                <a:gd name="T51" fmla="*/ 513 h 559"/>
                <a:gd name="T52" fmla="*/ 360 w 559"/>
                <a:gd name="T53" fmla="*/ 546 h 559"/>
                <a:gd name="T54" fmla="*/ 280 w 559"/>
                <a:gd name="T55" fmla="*/ 559 h 559"/>
                <a:gd name="T56" fmla="*/ 198 w 559"/>
                <a:gd name="T57" fmla="*/ 546 h 559"/>
                <a:gd name="T58" fmla="*/ 127 w 559"/>
                <a:gd name="T59" fmla="*/ 513 h 559"/>
                <a:gd name="T60" fmla="*/ 68 w 559"/>
                <a:gd name="T61" fmla="*/ 462 h 559"/>
                <a:gd name="T62" fmla="*/ 26 w 559"/>
                <a:gd name="T63" fmla="*/ 397 h 559"/>
                <a:gd name="T64" fmla="*/ 3 w 559"/>
                <a:gd name="T65" fmla="*/ 320 h 559"/>
                <a:gd name="T66" fmla="*/ 3 w 559"/>
                <a:gd name="T67" fmla="*/ 238 h 559"/>
                <a:gd name="T68" fmla="*/ 26 w 559"/>
                <a:gd name="T69" fmla="*/ 161 h 559"/>
                <a:gd name="T70" fmla="*/ 68 w 559"/>
                <a:gd name="T71" fmla="*/ 95 h 559"/>
                <a:gd name="T72" fmla="*/ 127 w 559"/>
                <a:gd name="T73" fmla="*/ 44 h 559"/>
                <a:gd name="T74" fmla="*/ 198 w 559"/>
                <a:gd name="T75" fmla="*/ 11 h 559"/>
                <a:gd name="T76" fmla="*/ 280 w 559"/>
                <a:gd name="T7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9" h="559">
                  <a:moveTo>
                    <a:pt x="280" y="139"/>
                  </a:moveTo>
                  <a:lnTo>
                    <a:pt x="252" y="142"/>
                  </a:lnTo>
                  <a:lnTo>
                    <a:pt x="228" y="149"/>
                  </a:lnTo>
                  <a:lnTo>
                    <a:pt x="205" y="162"/>
                  </a:lnTo>
                  <a:lnTo>
                    <a:pt x="185" y="178"/>
                  </a:lnTo>
                  <a:lnTo>
                    <a:pt x="170" y="197"/>
                  </a:lnTo>
                  <a:lnTo>
                    <a:pt x="157" y="220"/>
                  </a:lnTo>
                  <a:lnTo>
                    <a:pt x="149" y="244"/>
                  </a:lnTo>
                  <a:lnTo>
                    <a:pt x="146" y="271"/>
                  </a:lnTo>
                  <a:lnTo>
                    <a:pt x="149" y="297"/>
                  </a:lnTo>
                  <a:lnTo>
                    <a:pt x="157" y="323"/>
                  </a:lnTo>
                  <a:lnTo>
                    <a:pt x="170" y="345"/>
                  </a:lnTo>
                  <a:lnTo>
                    <a:pt x="185" y="364"/>
                  </a:lnTo>
                  <a:lnTo>
                    <a:pt x="205" y="381"/>
                  </a:lnTo>
                  <a:lnTo>
                    <a:pt x="228" y="392"/>
                  </a:lnTo>
                  <a:lnTo>
                    <a:pt x="252" y="400"/>
                  </a:lnTo>
                  <a:lnTo>
                    <a:pt x="280" y="403"/>
                  </a:lnTo>
                  <a:lnTo>
                    <a:pt x="306" y="400"/>
                  </a:lnTo>
                  <a:lnTo>
                    <a:pt x="331" y="392"/>
                  </a:lnTo>
                  <a:lnTo>
                    <a:pt x="354" y="381"/>
                  </a:lnTo>
                  <a:lnTo>
                    <a:pt x="373" y="365"/>
                  </a:lnTo>
                  <a:lnTo>
                    <a:pt x="390" y="345"/>
                  </a:lnTo>
                  <a:lnTo>
                    <a:pt x="401" y="323"/>
                  </a:lnTo>
                  <a:lnTo>
                    <a:pt x="409" y="298"/>
                  </a:lnTo>
                  <a:lnTo>
                    <a:pt x="412" y="271"/>
                  </a:lnTo>
                  <a:lnTo>
                    <a:pt x="412" y="244"/>
                  </a:lnTo>
                  <a:lnTo>
                    <a:pt x="404" y="220"/>
                  </a:lnTo>
                  <a:lnTo>
                    <a:pt x="393" y="197"/>
                  </a:lnTo>
                  <a:lnTo>
                    <a:pt x="376" y="178"/>
                  </a:lnTo>
                  <a:lnTo>
                    <a:pt x="356" y="162"/>
                  </a:lnTo>
                  <a:lnTo>
                    <a:pt x="333" y="149"/>
                  </a:lnTo>
                  <a:lnTo>
                    <a:pt x="306" y="142"/>
                  </a:lnTo>
                  <a:lnTo>
                    <a:pt x="280" y="139"/>
                  </a:lnTo>
                  <a:close/>
                  <a:moveTo>
                    <a:pt x="280" y="0"/>
                  </a:moveTo>
                  <a:lnTo>
                    <a:pt x="321" y="2"/>
                  </a:lnTo>
                  <a:lnTo>
                    <a:pt x="360" y="11"/>
                  </a:lnTo>
                  <a:lnTo>
                    <a:pt x="397" y="25"/>
                  </a:lnTo>
                  <a:lnTo>
                    <a:pt x="432" y="44"/>
                  </a:lnTo>
                  <a:lnTo>
                    <a:pt x="463" y="67"/>
                  </a:lnTo>
                  <a:lnTo>
                    <a:pt x="490" y="95"/>
                  </a:lnTo>
                  <a:lnTo>
                    <a:pt x="513" y="127"/>
                  </a:lnTo>
                  <a:lnTo>
                    <a:pt x="533" y="161"/>
                  </a:lnTo>
                  <a:lnTo>
                    <a:pt x="546" y="198"/>
                  </a:lnTo>
                  <a:lnTo>
                    <a:pt x="556" y="238"/>
                  </a:lnTo>
                  <a:lnTo>
                    <a:pt x="559" y="279"/>
                  </a:lnTo>
                  <a:lnTo>
                    <a:pt x="556" y="320"/>
                  </a:lnTo>
                  <a:lnTo>
                    <a:pt x="546" y="360"/>
                  </a:lnTo>
                  <a:lnTo>
                    <a:pt x="533" y="397"/>
                  </a:lnTo>
                  <a:lnTo>
                    <a:pt x="513" y="431"/>
                  </a:lnTo>
                  <a:lnTo>
                    <a:pt x="490" y="462"/>
                  </a:lnTo>
                  <a:lnTo>
                    <a:pt x="463" y="490"/>
                  </a:lnTo>
                  <a:lnTo>
                    <a:pt x="432" y="513"/>
                  </a:lnTo>
                  <a:lnTo>
                    <a:pt x="397" y="532"/>
                  </a:lnTo>
                  <a:lnTo>
                    <a:pt x="360" y="546"/>
                  </a:lnTo>
                  <a:lnTo>
                    <a:pt x="321" y="555"/>
                  </a:lnTo>
                  <a:lnTo>
                    <a:pt x="280" y="559"/>
                  </a:lnTo>
                  <a:lnTo>
                    <a:pt x="238" y="555"/>
                  </a:lnTo>
                  <a:lnTo>
                    <a:pt x="198" y="546"/>
                  </a:lnTo>
                  <a:lnTo>
                    <a:pt x="161" y="532"/>
                  </a:lnTo>
                  <a:lnTo>
                    <a:pt x="127" y="513"/>
                  </a:lnTo>
                  <a:lnTo>
                    <a:pt x="96" y="490"/>
                  </a:lnTo>
                  <a:lnTo>
                    <a:pt x="68" y="462"/>
                  </a:lnTo>
                  <a:lnTo>
                    <a:pt x="45" y="431"/>
                  </a:lnTo>
                  <a:lnTo>
                    <a:pt x="26" y="397"/>
                  </a:lnTo>
                  <a:lnTo>
                    <a:pt x="12" y="360"/>
                  </a:lnTo>
                  <a:lnTo>
                    <a:pt x="3" y="320"/>
                  </a:lnTo>
                  <a:lnTo>
                    <a:pt x="0" y="279"/>
                  </a:lnTo>
                  <a:lnTo>
                    <a:pt x="3" y="238"/>
                  </a:lnTo>
                  <a:lnTo>
                    <a:pt x="12" y="198"/>
                  </a:lnTo>
                  <a:lnTo>
                    <a:pt x="26" y="161"/>
                  </a:lnTo>
                  <a:lnTo>
                    <a:pt x="45" y="127"/>
                  </a:lnTo>
                  <a:lnTo>
                    <a:pt x="68" y="95"/>
                  </a:lnTo>
                  <a:lnTo>
                    <a:pt x="96" y="67"/>
                  </a:lnTo>
                  <a:lnTo>
                    <a:pt x="127" y="44"/>
                  </a:lnTo>
                  <a:lnTo>
                    <a:pt x="161" y="25"/>
                  </a:lnTo>
                  <a:lnTo>
                    <a:pt x="198" y="11"/>
                  </a:lnTo>
                  <a:lnTo>
                    <a:pt x="238" y="2"/>
                  </a:lnTo>
                  <a:lnTo>
                    <a:pt x="2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0" name="Freeform 192"/>
            <p:cNvSpPr>
              <a:spLocks noEditPoints="1"/>
            </p:cNvSpPr>
            <p:nvPr/>
          </p:nvSpPr>
          <p:spPr bwMode="auto">
            <a:xfrm>
              <a:off x="9366251" y="1973263"/>
              <a:ext cx="142875" cy="142875"/>
            </a:xfrm>
            <a:custGeom>
              <a:avLst/>
              <a:gdLst>
                <a:gd name="T0" fmla="*/ 362 w 809"/>
                <a:gd name="T1" fmla="*/ 151 h 809"/>
                <a:gd name="T2" fmla="*/ 287 w 809"/>
                <a:gd name="T3" fmla="*/ 177 h 809"/>
                <a:gd name="T4" fmla="*/ 223 w 809"/>
                <a:gd name="T5" fmla="*/ 224 h 809"/>
                <a:gd name="T6" fmla="*/ 176 w 809"/>
                <a:gd name="T7" fmla="*/ 288 h 809"/>
                <a:gd name="T8" fmla="*/ 150 w 809"/>
                <a:gd name="T9" fmla="*/ 363 h 809"/>
                <a:gd name="T10" fmla="*/ 150 w 809"/>
                <a:gd name="T11" fmla="*/ 446 h 809"/>
                <a:gd name="T12" fmla="*/ 176 w 809"/>
                <a:gd name="T13" fmla="*/ 522 h 809"/>
                <a:gd name="T14" fmla="*/ 223 w 809"/>
                <a:gd name="T15" fmla="*/ 586 h 809"/>
                <a:gd name="T16" fmla="*/ 287 w 809"/>
                <a:gd name="T17" fmla="*/ 633 h 809"/>
                <a:gd name="T18" fmla="*/ 362 w 809"/>
                <a:gd name="T19" fmla="*/ 659 h 809"/>
                <a:gd name="T20" fmla="*/ 445 w 809"/>
                <a:gd name="T21" fmla="*/ 659 h 809"/>
                <a:gd name="T22" fmla="*/ 521 w 809"/>
                <a:gd name="T23" fmla="*/ 633 h 809"/>
                <a:gd name="T24" fmla="*/ 585 w 809"/>
                <a:gd name="T25" fmla="*/ 586 h 809"/>
                <a:gd name="T26" fmla="*/ 632 w 809"/>
                <a:gd name="T27" fmla="*/ 522 h 809"/>
                <a:gd name="T28" fmla="*/ 658 w 809"/>
                <a:gd name="T29" fmla="*/ 446 h 809"/>
                <a:gd name="T30" fmla="*/ 659 w 809"/>
                <a:gd name="T31" fmla="*/ 368 h 809"/>
                <a:gd name="T32" fmla="*/ 639 w 809"/>
                <a:gd name="T33" fmla="*/ 298 h 809"/>
                <a:gd name="T34" fmla="*/ 601 w 809"/>
                <a:gd name="T35" fmla="*/ 237 h 809"/>
                <a:gd name="T36" fmla="*/ 547 w 809"/>
                <a:gd name="T37" fmla="*/ 190 h 809"/>
                <a:gd name="T38" fmla="*/ 480 w 809"/>
                <a:gd name="T39" fmla="*/ 159 h 809"/>
                <a:gd name="T40" fmla="*/ 404 w 809"/>
                <a:gd name="T41" fmla="*/ 147 h 809"/>
                <a:gd name="T42" fmla="*/ 455 w 809"/>
                <a:gd name="T43" fmla="*/ 3 h 809"/>
                <a:gd name="T44" fmla="*/ 549 w 809"/>
                <a:gd name="T45" fmla="*/ 28 h 809"/>
                <a:gd name="T46" fmla="*/ 634 w 809"/>
                <a:gd name="T47" fmla="*/ 73 h 809"/>
                <a:gd name="T48" fmla="*/ 705 w 809"/>
                <a:gd name="T49" fmla="*/ 138 h 809"/>
                <a:gd name="T50" fmla="*/ 760 w 809"/>
                <a:gd name="T51" fmla="*/ 216 h 809"/>
                <a:gd name="T52" fmla="*/ 796 w 809"/>
                <a:gd name="T53" fmla="*/ 306 h 809"/>
                <a:gd name="T54" fmla="*/ 809 w 809"/>
                <a:gd name="T55" fmla="*/ 405 h 809"/>
                <a:gd name="T56" fmla="*/ 796 w 809"/>
                <a:gd name="T57" fmla="*/ 503 h 809"/>
                <a:gd name="T58" fmla="*/ 762 w 809"/>
                <a:gd name="T59" fmla="*/ 594 h 809"/>
                <a:gd name="T60" fmla="*/ 709 w 809"/>
                <a:gd name="T61" fmla="*/ 672 h 809"/>
                <a:gd name="T62" fmla="*/ 638 w 809"/>
                <a:gd name="T63" fmla="*/ 736 h 809"/>
                <a:gd name="T64" fmla="*/ 552 w 809"/>
                <a:gd name="T65" fmla="*/ 781 h 809"/>
                <a:gd name="T66" fmla="*/ 456 w 809"/>
                <a:gd name="T67" fmla="*/ 806 h 809"/>
                <a:gd name="T68" fmla="*/ 353 w 809"/>
                <a:gd name="T69" fmla="*/ 806 h 809"/>
                <a:gd name="T70" fmla="*/ 256 w 809"/>
                <a:gd name="T71" fmla="*/ 781 h 809"/>
                <a:gd name="T72" fmla="*/ 171 w 809"/>
                <a:gd name="T73" fmla="*/ 736 h 809"/>
                <a:gd name="T74" fmla="*/ 100 w 809"/>
                <a:gd name="T75" fmla="*/ 672 h 809"/>
                <a:gd name="T76" fmla="*/ 46 w 809"/>
                <a:gd name="T77" fmla="*/ 594 h 809"/>
                <a:gd name="T78" fmla="*/ 11 w 809"/>
                <a:gd name="T79" fmla="*/ 503 h 809"/>
                <a:gd name="T80" fmla="*/ 0 w 809"/>
                <a:gd name="T81" fmla="*/ 405 h 809"/>
                <a:gd name="T82" fmla="*/ 12 w 809"/>
                <a:gd name="T83" fmla="*/ 306 h 809"/>
                <a:gd name="T84" fmla="*/ 47 w 809"/>
                <a:gd name="T85" fmla="*/ 216 h 809"/>
                <a:gd name="T86" fmla="*/ 102 w 809"/>
                <a:gd name="T87" fmla="*/ 138 h 809"/>
                <a:gd name="T88" fmla="*/ 174 w 809"/>
                <a:gd name="T89" fmla="*/ 73 h 809"/>
                <a:gd name="T90" fmla="*/ 259 w 809"/>
                <a:gd name="T91" fmla="*/ 28 h 809"/>
                <a:gd name="T92" fmla="*/ 354 w 809"/>
                <a:gd name="T93" fmla="*/ 3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09" h="809">
                  <a:moveTo>
                    <a:pt x="404" y="147"/>
                  </a:moveTo>
                  <a:lnTo>
                    <a:pt x="362" y="151"/>
                  </a:lnTo>
                  <a:lnTo>
                    <a:pt x="323" y="161"/>
                  </a:lnTo>
                  <a:lnTo>
                    <a:pt x="287" y="177"/>
                  </a:lnTo>
                  <a:lnTo>
                    <a:pt x="253" y="198"/>
                  </a:lnTo>
                  <a:lnTo>
                    <a:pt x="223" y="224"/>
                  </a:lnTo>
                  <a:lnTo>
                    <a:pt x="197" y="254"/>
                  </a:lnTo>
                  <a:lnTo>
                    <a:pt x="176" y="288"/>
                  </a:lnTo>
                  <a:lnTo>
                    <a:pt x="160" y="324"/>
                  </a:lnTo>
                  <a:lnTo>
                    <a:pt x="150" y="363"/>
                  </a:lnTo>
                  <a:lnTo>
                    <a:pt x="147" y="405"/>
                  </a:lnTo>
                  <a:lnTo>
                    <a:pt x="150" y="446"/>
                  </a:lnTo>
                  <a:lnTo>
                    <a:pt x="160" y="485"/>
                  </a:lnTo>
                  <a:lnTo>
                    <a:pt x="176" y="522"/>
                  </a:lnTo>
                  <a:lnTo>
                    <a:pt x="197" y="556"/>
                  </a:lnTo>
                  <a:lnTo>
                    <a:pt x="223" y="586"/>
                  </a:lnTo>
                  <a:lnTo>
                    <a:pt x="253" y="612"/>
                  </a:lnTo>
                  <a:lnTo>
                    <a:pt x="287" y="633"/>
                  </a:lnTo>
                  <a:lnTo>
                    <a:pt x="323" y="649"/>
                  </a:lnTo>
                  <a:lnTo>
                    <a:pt x="362" y="659"/>
                  </a:lnTo>
                  <a:lnTo>
                    <a:pt x="404" y="663"/>
                  </a:lnTo>
                  <a:lnTo>
                    <a:pt x="445" y="659"/>
                  </a:lnTo>
                  <a:lnTo>
                    <a:pt x="484" y="649"/>
                  </a:lnTo>
                  <a:lnTo>
                    <a:pt x="521" y="633"/>
                  </a:lnTo>
                  <a:lnTo>
                    <a:pt x="555" y="612"/>
                  </a:lnTo>
                  <a:lnTo>
                    <a:pt x="585" y="586"/>
                  </a:lnTo>
                  <a:lnTo>
                    <a:pt x="611" y="556"/>
                  </a:lnTo>
                  <a:lnTo>
                    <a:pt x="632" y="522"/>
                  </a:lnTo>
                  <a:lnTo>
                    <a:pt x="648" y="485"/>
                  </a:lnTo>
                  <a:lnTo>
                    <a:pt x="658" y="446"/>
                  </a:lnTo>
                  <a:lnTo>
                    <a:pt x="662" y="405"/>
                  </a:lnTo>
                  <a:lnTo>
                    <a:pt x="659" y="368"/>
                  </a:lnTo>
                  <a:lnTo>
                    <a:pt x="651" y="332"/>
                  </a:lnTo>
                  <a:lnTo>
                    <a:pt x="639" y="298"/>
                  </a:lnTo>
                  <a:lnTo>
                    <a:pt x="622" y="266"/>
                  </a:lnTo>
                  <a:lnTo>
                    <a:pt x="601" y="237"/>
                  </a:lnTo>
                  <a:lnTo>
                    <a:pt x="575" y="212"/>
                  </a:lnTo>
                  <a:lnTo>
                    <a:pt x="547" y="190"/>
                  </a:lnTo>
                  <a:lnTo>
                    <a:pt x="515" y="172"/>
                  </a:lnTo>
                  <a:lnTo>
                    <a:pt x="480" y="159"/>
                  </a:lnTo>
                  <a:lnTo>
                    <a:pt x="443" y="151"/>
                  </a:lnTo>
                  <a:lnTo>
                    <a:pt x="404" y="147"/>
                  </a:lnTo>
                  <a:close/>
                  <a:moveTo>
                    <a:pt x="404" y="0"/>
                  </a:moveTo>
                  <a:lnTo>
                    <a:pt x="455" y="3"/>
                  </a:lnTo>
                  <a:lnTo>
                    <a:pt x="503" y="13"/>
                  </a:lnTo>
                  <a:lnTo>
                    <a:pt x="549" y="28"/>
                  </a:lnTo>
                  <a:lnTo>
                    <a:pt x="593" y="49"/>
                  </a:lnTo>
                  <a:lnTo>
                    <a:pt x="634" y="73"/>
                  </a:lnTo>
                  <a:lnTo>
                    <a:pt x="671" y="104"/>
                  </a:lnTo>
                  <a:lnTo>
                    <a:pt x="705" y="138"/>
                  </a:lnTo>
                  <a:lnTo>
                    <a:pt x="736" y="175"/>
                  </a:lnTo>
                  <a:lnTo>
                    <a:pt x="760" y="216"/>
                  </a:lnTo>
                  <a:lnTo>
                    <a:pt x="782" y="260"/>
                  </a:lnTo>
                  <a:lnTo>
                    <a:pt x="796" y="306"/>
                  </a:lnTo>
                  <a:lnTo>
                    <a:pt x="806" y="355"/>
                  </a:lnTo>
                  <a:lnTo>
                    <a:pt x="809" y="405"/>
                  </a:lnTo>
                  <a:lnTo>
                    <a:pt x="806" y="455"/>
                  </a:lnTo>
                  <a:lnTo>
                    <a:pt x="796" y="503"/>
                  </a:lnTo>
                  <a:lnTo>
                    <a:pt x="783" y="550"/>
                  </a:lnTo>
                  <a:lnTo>
                    <a:pt x="762" y="594"/>
                  </a:lnTo>
                  <a:lnTo>
                    <a:pt x="738" y="634"/>
                  </a:lnTo>
                  <a:lnTo>
                    <a:pt x="709" y="672"/>
                  </a:lnTo>
                  <a:lnTo>
                    <a:pt x="675" y="706"/>
                  </a:lnTo>
                  <a:lnTo>
                    <a:pt x="638" y="736"/>
                  </a:lnTo>
                  <a:lnTo>
                    <a:pt x="596" y="761"/>
                  </a:lnTo>
                  <a:lnTo>
                    <a:pt x="552" y="781"/>
                  </a:lnTo>
                  <a:lnTo>
                    <a:pt x="505" y="796"/>
                  </a:lnTo>
                  <a:lnTo>
                    <a:pt x="456" y="806"/>
                  </a:lnTo>
                  <a:lnTo>
                    <a:pt x="404" y="809"/>
                  </a:lnTo>
                  <a:lnTo>
                    <a:pt x="353" y="806"/>
                  </a:lnTo>
                  <a:lnTo>
                    <a:pt x="303" y="796"/>
                  </a:lnTo>
                  <a:lnTo>
                    <a:pt x="256" y="781"/>
                  </a:lnTo>
                  <a:lnTo>
                    <a:pt x="212" y="761"/>
                  </a:lnTo>
                  <a:lnTo>
                    <a:pt x="171" y="736"/>
                  </a:lnTo>
                  <a:lnTo>
                    <a:pt x="134" y="706"/>
                  </a:lnTo>
                  <a:lnTo>
                    <a:pt x="100" y="672"/>
                  </a:lnTo>
                  <a:lnTo>
                    <a:pt x="70" y="634"/>
                  </a:lnTo>
                  <a:lnTo>
                    <a:pt x="46" y="594"/>
                  </a:lnTo>
                  <a:lnTo>
                    <a:pt x="26" y="550"/>
                  </a:lnTo>
                  <a:lnTo>
                    <a:pt x="11" y="503"/>
                  </a:lnTo>
                  <a:lnTo>
                    <a:pt x="3" y="455"/>
                  </a:lnTo>
                  <a:lnTo>
                    <a:pt x="0" y="405"/>
                  </a:lnTo>
                  <a:lnTo>
                    <a:pt x="3" y="355"/>
                  </a:lnTo>
                  <a:lnTo>
                    <a:pt x="12" y="306"/>
                  </a:lnTo>
                  <a:lnTo>
                    <a:pt x="27" y="260"/>
                  </a:lnTo>
                  <a:lnTo>
                    <a:pt x="47" y="216"/>
                  </a:lnTo>
                  <a:lnTo>
                    <a:pt x="73" y="175"/>
                  </a:lnTo>
                  <a:lnTo>
                    <a:pt x="102" y="138"/>
                  </a:lnTo>
                  <a:lnTo>
                    <a:pt x="136" y="104"/>
                  </a:lnTo>
                  <a:lnTo>
                    <a:pt x="174" y="73"/>
                  </a:lnTo>
                  <a:lnTo>
                    <a:pt x="215" y="49"/>
                  </a:lnTo>
                  <a:lnTo>
                    <a:pt x="259" y="28"/>
                  </a:lnTo>
                  <a:lnTo>
                    <a:pt x="305" y="13"/>
                  </a:lnTo>
                  <a:lnTo>
                    <a:pt x="354" y="3"/>
                  </a:lnTo>
                  <a:lnTo>
                    <a:pt x="4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8" grpId="0"/>
      <p:bldP spid="19" grpId="0"/>
      <p:bldP spid="20" grpId="0"/>
      <p:bldP spid="21" grpId="0"/>
      <p:bldP spid="42" grpId="0" animBg="1"/>
      <p:bldP spid="43" grpId="0" animBg="1"/>
      <p:bldP spid="44" grpId="0" animBg="1"/>
      <p:bldP spid="4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05819" y="1046748"/>
            <a:ext cx="6380362" cy="4764505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7561" y="3412383"/>
            <a:ext cx="807687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dirty="0">
                <a:solidFill>
                  <a:schemeClr val="bg1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THANKS</a:t>
            </a:r>
            <a:endParaRPr lang="zh-CN" altLang="en-US" sz="11500" dirty="0">
              <a:solidFill>
                <a:schemeClr val="bg1"/>
              </a:solidFill>
              <a:latin typeface="汉仪中圆简" panose="02010609000101010101" pitchFamily="49" charset="-122"/>
              <a:ea typeface="汉仪中圆简" panose="02010609000101010101" pitchFamily="49" charset="-122"/>
              <a:cs typeface="+mn-ea"/>
              <a:sym typeface="+mn-lt"/>
            </a:endParaRPr>
          </a:p>
        </p:txBody>
      </p:sp>
      <p:sp useBgFill="1">
        <p:nvSpPr>
          <p:cNvPr id="5" name="矩形 4"/>
          <p:cNvSpPr/>
          <p:nvPr/>
        </p:nvSpPr>
        <p:spPr>
          <a:xfrm>
            <a:off x="2322286" y="327643"/>
            <a:ext cx="2459264" cy="24917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51025" y="365743"/>
            <a:ext cx="687750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9900" i="1" dirty="0">
                <a:solidFill>
                  <a:schemeClr val="bg1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2030</a:t>
            </a:r>
            <a:endParaRPr lang="zh-CN" altLang="en-US" sz="19900" i="1" dirty="0">
              <a:solidFill>
                <a:schemeClr val="bg1"/>
              </a:solidFill>
              <a:latin typeface="汉仪中圆简" panose="02010609000101010101" pitchFamily="49" charset="-122"/>
              <a:ea typeface="汉仪中圆简" panose="02010609000101010101" pitchFamily="49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3734616" y="1543869"/>
            <a:ext cx="4038452" cy="3770263"/>
            <a:chOff x="4085031" y="1815132"/>
            <a:chExt cx="4038452" cy="3770263"/>
          </a:xfrm>
        </p:grpSpPr>
        <p:sp>
          <p:nvSpPr>
            <p:cNvPr id="18" name="文本框 17"/>
            <p:cNvSpPr txBox="1"/>
            <p:nvPr/>
          </p:nvSpPr>
          <p:spPr>
            <a:xfrm>
              <a:off x="4085031" y="1815132"/>
              <a:ext cx="3592650" cy="3770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39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39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 useBgFill="1">
          <p:nvSpPr>
            <p:cNvPr id="4" name="矩形 3"/>
            <p:cNvSpPr/>
            <p:nvPr/>
          </p:nvSpPr>
          <p:spPr>
            <a:xfrm>
              <a:off x="4245498" y="3284764"/>
              <a:ext cx="387798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800" dirty="0">
                  <a:solidFill>
                    <a:schemeClr val="bg1"/>
                  </a:solidFill>
                  <a:cs typeface="+mn-ea"/>
                  <a:sym typeface="+mn-lt"/>
                </a:rPr>
                <a:t>年度工作总结</a:t>
              </a:r>
            </a:p>
          </p:txBody>
        </p:sp>
      </p:grpSp>
      <p:sp>
        <p:nvSpPr>
          <p:cNvPr id="20" name="矩形 19"/>
          <p:cNvSpPr/>
          <p:nvPr/>
        </p:nvSpPr>
        <p:spPr>
          <a:xfrm>
            <a:off x="403123" y="464575"/>
            <a:ext cx="11385755" cy="5928851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 useBgFill="1">
        <p:nvSpPr>
          <p:cNvPr id="22" name="矩形 21"/>
          <p:cNvSpPr/>
          <p:nvPr/>
        </p:nvSpPr>
        <p:spPr>
          <a:xfrm>
            <a:off x="-419100" y="-400050"/>
            <a:ext cx="4722768" cy="23342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78426" y="737419"/>
            <a:ext cx="10835148" cy="5383162"/>
          </a:xfrm>
          <a:prstGeom prst="rect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  <a:effectLst>
            <a:outerShdw blurRad="317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Donut 9"/>
          <p:cNvSpPr/>
          <p:nvPr/>
        </p:nvSpPr>
        <p:spPr>
          <a:xfrm rot="5400000" flipH="1">
            <a:off x="4443765" y="1771423"/>
            <a:ext cx="3304469" cy="3304469"/>
          </a:xfrm>
          <a:prstGeom prst="donut">
            <a:avLst>
              <a:gd name="adj" fmla="val 1069"/>
            </a:avLst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" name="Block Arc 6"/>
          <p:cNvSpPr/>
          <p:nvPr/>
        </p:nvSpPr>
        <p:spPr>
          <a:xfrm rot="5400000" flipH="1">
            <a:off x="4383829" y="1711487"/>
            <a:ext cx="3424342" cy="3424342"/>
          </a:xfrm>
          <a:prstGeom prst="blockArc">
            <a:avLst>
              <a:gd name="adj1" fmla="val 18691106"/>
              <a:gd name="adj2" fmla="val 15728904"/>
              <a:gd name="adj3" fmla="val 425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" name="Block Arc 5"/>
          <p:cNvSpPr/>
          <p:nvPr/>
        </p:nvSpPr>
        <p:spPr>
          <a:xfrm rot="5400000" flipH="1">
            <a:off x="4334248" y="1661906"/>
            <a:ext cx="3523504" cy="3523504"/>
          </a:xfrm>
          <a:prstGeom prst="blockArc">
            <a:avLst>
              <a:gd name="adj1" fmla="val 694495"/>
              <a:gd name="adj2" fmla="val 15873992"/>
              <a:gd name="adj3" fmla="val 711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Block Arc 4"/>
          <p:cNvSpPr/>
          <p:nvPr/>
        </p:nvSpPr>
        <p:spPr>
          <a:xfrm rot="5400000" flipH="1">
            <a:off x="4252717" y="1580375"/>
            <a:ext cx="3686567" cy="3686567"/>
          </a:xfrm>
          <a:prstGeom prst="blockArc">
            <a:avLst>
              <a:gd name="adj1" fmla="val 6352315"/>
              <a:gd name="adj2" fmla="val 16072419"/>
              <a:gd name="adj3" fmla="val 1186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Block Arc 3"/>
          <p:cNvSpPr/>
          <p:nvPr/>
        </p:nvSpPr>
        <p:spPr>
          <a:xfrm rot="5400000" flipH="1">
            <a:off x="4052192" y="1379850"/>
            <a:ext cx="4087616" cy="4087616"/>
          </a:xfrm>
          <a:prstGeom prst="blockArc">
            <a:avLst>
              <a:gd name="adj1" fmla="val 9889163"/>
              <a:gd name="adj2" fmla="val 16249964"/>
              <a:gd name="adj3" fmla="val 1754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Donut 11"/>
          <p:cNvSpPr/>
          <p:nvPr/>
        </p:nvSpPr>
        <p:spPr>
          <a:xfrm rot="5400000" flipH="1">
            <a:off x="4953011" y="2280669"/>
            <a:ext cx="2285979" cy="2285979"/>
          </a:xfrm>
          <a:prstGeom prst="donut">
            <a:avLst>
              <a:gd name="adj" fmla="val 1069"/>
            </a:avLst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9" name="Group 13"/>
          <p:cNvGrpSpPr/>
          <p:nvPr/>
        </p:nvGrpSpPr>
        <p:grpSpPr>
          <a:xfrm>
            <a:off x="3153337" y="2400871"/>
            <a:ext cx="1348342" cy="218005"/>
            <a:chOff x="3934014" y="2856701"/>
            <a:chExt cx="1348342" cy="218005"/>
          </a:xfrm>
        </p:grpSpPr>
        <p:sp>
          <p:nvSpPr>
            <p:cNvPr id="10" name="Freeform 14"/>
            <p:cNvSpPr/>
            <p:nvPr/>
          </p:nvSpPr>
          <p:spPr bwMode="auto">
            <a:xfrm>
              <a:off x="3934014" y="2856701"/>
              <a:ext cx="1320942" cy="192987"/>
            </a:xfrm>
            <a:custGeom>
              <a:avLst/>
              <a:gdLst>
                <a:gd name="T0" fmla="*/ 1425 w 1425"/>
                <a:gd name="T1" fmla="*/ 153 h 162"/>
                <a:gd name="T2" fmla="*/ 1273 w 1425"/>
                <a:gd name="T3" fmla="*/ 0 h 162"/>
                <a:gd name="T4" fmla="*/ 0 w 1425"/>
                <a:gd name="T5" fmla="*/ 0 h 162"/>
                <a:gd name="T6" fmla="*/ 0 w 1425"/>
                <a:gd name="T7" fmla="*/ 14 h 162"/>
                <a:gd name="T8" fmla="*/ 1268 w 1425"/>
                <a:gd name="T9" fmla="*/ 14 h 162"/>
                <a:gd name="T10" fmla="*/ 1416 w 1425"/>
                <a:gd name="T11" fmla="*/ 162 h 162"/>
                <a:gd name="T12" fmla="*/ 1425 w 1425"/>
                <a:gd name="T13" fmla="*/ 15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5" h="162">
                  <a:moveTo>
                    <a:pt x="1425" y="153"/>
                  </a:moveTo>
                  <a:lnTo>
                    <a:pt x="1273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268" y="14"/>
                  </a:lnTo>
                  <a:lnTo>
                    <a:pt x="1416" y="162"/>
                  </a:lnTo>
                  <a:lnTo>
                    <a:pt x="1425" y="153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1" name="Freeform 15"/>
            <p:cNvSpPr/>
            <p:nvPr/>
          </p:nvSpPr>
          <p:spPr bwMode="auto">
            <a:xfrm>
              <a:off x="5219218" y="3013950"/>
              <a:ext cx="63138" cy="60756"/>
            </a:xfrm>
            <a:custGeom>
              <a:avLst/>
              <a:gdLst>
                <a:gd name="T0" fmla="*/ 53 w 53"/>
                <a:gd name="T1" fmla="*/ 51 h 51"/>
                <a:gd name="T2" fmla="*/ 42 w 53"/>
                <a:gd name="T3" fmla="*/ 0 h 51"/>
                <a:gd name="T4" fmla="*/ 0 w 53"/>
                <a:gd name="T5" fmla="*/ 42 h 51"/>
                <a:gd name="T6" fmla="*/ 53 w 53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53" y="51"/>
                  </a:moveTo>
                  <a:lnTo>
                    <a:pt x="42" y="0"/>
                  </a:lnTo>
                  <a:lnTo>
                    <a:pt x="0" y="42"/>
                  </a:lnTo>
                  <a:lnTo>
                    <a:pt x="53" y="51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12" name="Freeform 29"/>
          <p:cNvSpPr>
            <a:spLocks noEditPoints="1"/>
          </p:cNvSpPr>
          <p:nvPr/>
        </p:nvSpPr>
        <p:spPr bwMode="auto">
          <a:xfrm>
            <a:off x="7633767" y="1085295"/>
            <a:ext cx="375119" cy="402166"/>
          </a:xfrm>
          <a:custGeom>
            <a:avLst/>
            <a:gdLst>
              <a:gd name="T0" fmla="*/ 2558 w 3187"/>
              <a:gd name="T1" fmla="*/ 2917 h 3426"/>
              <a:gd name="T2" fmla="*/ 2525 w 3187"/>
              <a:gd name="T3" fmla="*/ 3108 h 3426"/>
              <a:gd name="T4" fmla="*/ 2672 w 3187"/>
              <a:gd name="T5" fmla="*/ 3232 h 3426"/>
              <a:gd name="T6" fmla="*/ 2855 w 3187"/>
              <a:gd name="T7" fmla="*/ 3166 h 3426"/>
              <a:gd name="T8" fmla="*/ 2888 w 3187"/>
              <a:gd name="T9" fmla="*/ 2973 h 3426"/>
              <a:gd name="T10" fmla="*/ 2741 w 3187"/>
              <a:gd name="T11" fmla="*/ 2850 h 3426"/>
              <a:gd name="T12" fmla="*/ 1063 w 3187"/>
              <a:gd name="T13" fmla="*/ 2893 h 3426"/>
              <a:gd name="T14" fmla="*/ 997 w 3187"/>
              <a:gd name="T15" fmla="*/ 3075 h 3426"/>
              <a:gd name="T16" fmla="*/ 1120 w 3187"/>
              <a:gd name="T17" fmla="*/ 3222 h 3426"/>
              <a:gd name="T18" fmla="*/ 1313 w 3187"/>
              <a:gd name="T19" fmla="*/ 3189 h 3426"/>
              <a:gd name="T20" fmla="*/ 1378 w 3187"/>
              <a:gd name="T21" fmla="*/ 3006 h 3426"/>
              <a:gd name="T22" fmla="*/ 1255 w 3187"/>
              <a:gd name="T23" fmla="*/ 2860 h 3426"/>
              <a:gd name="T24" fmla="*/ 722 w 3187"/>
              <a:gd name="T25" fmla="*/ 1936 h 3426"/>
              <a:gd name="T26" fmla="*/ 872 w 3187"/>
              <a:gd name="T27" fmla="*/ 2062 h 3426"/>
              <a:gd name="T28" fmla="*/ 2926 w 3187"/>
              <a:gd name="T29" fmla="*/ 2018 h 3426"/>
              <a:gd name="T30" fmla="*/ 2997 w 3187"/>
              <a:gd name="T31" fmla="*/ 1154 h 3426"/>
              <a:gd name="T32" fmla="*/ 656 w 3187"/>
              <a:gd name="T33" fmla="*/ 229 h 3426"/>
              <a:gd name="T34" fmla="*/ 668 w 3187"/>
              <a:gd name="T35" fmla="*/ 236 h 3426"/>
              <a:gd name="T36" fmla="*/ 680 w 3187"/>
              <a:gd name="T37" fmla="*/ 245 h 3426"/>
              <a:gd name="T38" fmla="*/ 694 w 3187"/>
              <a:gd name="T39" fmla="*/ 263 h 3426"/>
              <a:gd name="T40" fmla="*/ 700 w 3187"/>
              <a:gd name="T41" fmla="*/ 272 h 3426"/>
              <a:gd name="T42" fmla="*/ 704 w 3187"/>
              <a:gd name="T43" fmla="*/ 281 h 3426"/>
              <a:gd name="T44" fmla="*/ 707 w 3187"/>
              <a:gd name="T45" fmla="*/ 294 h 3426"/>
              <a:gd name="T46" fmla="*/ 710 w 3187"/>
              <a:gd name="T47" fmla="*/ 308 h 3426"/>
              <a:gd name="T48" fmla="*/ 3109 w 3187"/>
              <a:gd name="T49" fmla="*/ 979 h 3426"/>
              <a:gd name="T50" fmla="*/ 3119 w 3187"/>
              <a:gd name="T51" fmla="*/ 981 h 3426"/>
              <a:gd name="T52" fmla="*/ 3139 w 3187"/>
              <a:gd name="T53" fmla="*/ 990 h 3426"/>
              <a:gd name="T54" fmla="*/ 3151 w 3187"/>
              <a:gd name="T55" fmla="*/ 998 h 3426"/>
              <a:gd name="T56" fmla="*/ 3161 w 3187"/>
              <a:gd name="T57" fmla="*/ 1005 h 3426"/>
              <a:gd name="T58" fmla="*/ 3166 w 3187"/>
              <a:gd name="T59" fmla="*/ 1012 h 3426"/>
              <a:gd name="T60" fmla="*/ 3172 w 3187"/>
              <a:gd name="T61" fmla="*/ 1022 h 3426"/>
              <a:gd name="T62" fmla="*/ 3180 w 3187"/>
              <a:gd name="T63" fmla="*/ 1035 h 3426"/>
              <a:gd name="T64" fmla="*/ 3185 w 3187"/>
              <a:gd name="T65" fmla="*/ 1049 h 3426"/>
              <a:gd name="T66" fmla="*/ 3187 w 3187"/>
              <a:gd name="T67" fmla="*/ 1060 h 3426"/>
              <a:gd name="T68" fmla="*/ 3161 w 3187"/>
              <a:gd name="T69" fmla="*/ 2007 h 3426"/>
              <a:gd name="T70" fmla="*/ 2981 w 3187"/>
              <a:gd name="T71" fmla="*/ 2210 h 3426"/>
              <a:gd name="T72" fmla="*/ 865 w 3187"/>
              <a:gd name="T73" fmla="*/ 2253 h 3426"/>
              <a:gd name="T74" fmla="*/ 712 w 3187"/>
              <a:gd name="T75" fmla="*/ 2495 h 3426"/>
              <a:gd name="T76" fmla="*/ 838 w 3187"/>
              <a:gd name="T77" fmla="*/ 2646 h 3426"/>
              <a:gd name="T78" fmla="*/ 2844 w 3187"/>
              <a:gd name="T79" fmla="*/ 2683 h 3426"/>
              <a:gd name="T80" fmla="*/ 3045 w 3187"/>
              <a:gd name="T81" fmla="*/ 2862 h 3426"/>
              <a:gd name="T82" fmla="*/ 3078 w 3187"/>
              <a:gd name="T83" fmla="*/ 3136 h 3426"/>
              <a:gd name="T84" fmla="*/ 2925 w 3187"/>
              <a:gd name="T85" fmla="*/ 3356 h 3426"/>
              <a:gd name="T86" fmla="*/ 2657 w 3187"/>
              <a:gd name="T87" fmla="*/ 3423 h 3426"/>
              <a:gd name="T88" fmla="*/ 2418 w 3187"/>
              <a:gd name="T89" fmla="*/ 3296 h 3426"/>
              <a:gd name="T90" fmla="*/ 2321 w 3187"/>
              <a:gd name="T91" fmla="*/ 3042 h 3426"/>
              <a:gd name="T92" fmla="*/ 1518 w 3187"/>
              <a:gd name="T93" fmla="*/ 2848 h 3426"/>
              <a:gd name="T94" fmla="*/ 1568 w 3187"/>
              <a:gd name="T95" fmla="*/ 3090 h 3426"/>
              <a:gd name="T96" fmla="*/ 1442 w 3187"/>
              <a:gd name="T97" fmla="*/ 3328 h 3426"/>
              <a:gd name="T98" fmla="*/ 1187 w 3187"/>
              <a:gd name="T99" fmla="*/ 3426 h 3426"/>
              <a:gd name="T100" fmla="*/ 932 w 3187"/>
              <a:gd name="T101" fmla="*/ 3329 h 3426"/>
              <a:gd name="T102" fmla="*/ 806 w 3187"/>
              <a:gd name="T103" fmla="*/ 3090 h 3426"/>
              <a:gd name="T104" fmla="*/ 858 w 3187"/>
              <a:gd name="T105" fmla="*/ 2845 h 3426"/>
              <a:gd name="T106" fmla="*/ 617 w 3187"/>
              <a:gd name="T107" fmla="*/ 2717 h 3426"/>
              <a:gd name="T108" fmla="*/ 519 w 3187"/>
              <a:gd name="T109" fmla="*/ 2459 h 3426"/>
              <a:gd name="T110" fmla="*/ 3 w 3187"/>
              <a:gd name="T111" fmla="*/ 122 h 3426"/>
              <a:gd name="T112" fmla="*/ 49 w 3187"/>
              <a:gd name="T113" fmla="*/ 12 h 3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187" h="3426">
                <a:moveTo>
                  <a:pt x="2707" y="2847"/>
                </a:moveTo>
                <a:lnTo>
                  <a:pt x="2672" y="2850"/>
                </a:lnTo>
                <a:lnTo>
                  <a:pt x="2639" y="2860"/>
                </a:lnTo>
                <a:lnTo>
                  <a:pt x="2608" y="2874"/>
                </a:lnTo>
                <a:lnTo>
                  <a:pt x="2582" y="2893"/>
                </a:lnTo>
                <a:lnTo>
                  <a:pt x="2558" y="2917"/>
                </a:lnTo>
                <a:lnTo>
                  <a:pt x="2539" y="2943"/>
                </a:lnTo>
                <a:lnTo>
                  <a:pt x="2525" y="2973"/>
                </a:lnTo>
                <a:lnTo>
                  <a:pt x="2515" y="3007"/>
                </a:lnTo>
                <a:lnTo>
                  <a:pt x="2512" y="3041"/>
                </a:lnTo>
                <a:lnTo>
                  <a:pt x="2515" y="3075"/>
                </a:lnTo>
                <a:lnTo>
                  <a:pt x="2525" y="3108"/>
                </a:lnTo>
                <a:lnTo>
                  <a:pt x="2539" y="3138"/>
                </a:lnTo>
                <a:lnTo>
                  <a:pt x="2558" y="3165"/>
                </a:lnTo>
                <a:lnTo>
                  <a:pt x="2582" y="3189"/>
                </a:lnTo>
                <a:lnTo>
                  <a:pt x="2608" y="3208"/>
                </a:lnTo>
                <a:lnTo>
                  <a:pt x="2639" y="3222"/>
                </a:lnTo>
                <a:lnTo>
                  <a:pt x="2672" y="3232"/>
                </a:lnTo>
                <a:lnTo>
                  <a:pt x="2707" y="3235"/>
                </a:lnTo>
                <a:lnTo>
                  <a:pt x="2741" y="3232"/>
                </a:lnTo>
                <a:lnTo>
                  <a:pt x="2773" y="3222"/>
                </a:lnTo>
                <a:lnTo>
                  <a:pt x="2804" y="3208"/>
                </a:lnTo>
                <a:lnTo>
                  <a:pt x="2831" y="3189"/>
                </a:lnTo>
                <a:lnTo>
                  <a:pt x="2855" y="3166"/>
                </a:lnTo>
                <a:lnTo>
                  <a:pt x="2874" y="3139"/>
                </a:lnTo>
                <a:lnTo>
                  <a:pt x="2888" y="3109"/>
                </a:lnTo>
                <a:lnTo>
                  <a:pt x="2898" y="3075"/>
                </a:lnTo>
                <a:lnTo>
                  <a:pt x="2901" y="3041"/>
                </a:lnTo>
                <a:lnTo>
                  <a:pt x="2898" y="3006"/>
                </a:lnTo>
                <a:lnTo>
                  <a:pt x="2888" y="2973"/>
                </a:lnTo>
                <a:lnTo>
                  <a:pt x="2874" y="2943"/>
                </a:lnTo>
                <a:lnTo>
                  <a:pt x="2855" y="2916"/>
                </a:lnTo>
                <a:lnTo>
                  <a:pt x="2831" y="2893"/>
                </a:lnTo>
                <a:lnTo>
                  <a:pt x="2804" y="2874"/>
                </a:lnTo>
                <a:lnTo>
                  <a:pt x="2773" y="2860"/>
                </a:lnTo>
                <a:lnTo>
                  <a:pt x="2741" y="2850"/>
                </a:lnTo>
                <a:lnTo>
                  <a:pt x="2707" y="2847"/>
                </a:lnTo>
                <a:close/>
                <a:moveTo>
                  <a:pt x="1188" y="2847"/>
                </a:moveTo>
                <a:lnTo>
                  <a:pt x="1153" y="2850"/>
                </a:lnTo>
                <a:lnTo>
                  <a:pt x="1120" y="2860"/>
                </a:lnTo>
                <a:lnTo>
                  <a:pt x="1090" y="2874"/>
                </a:lnTo>
                <a:lnTo>
                  <a:pt x="1063" y="2893"/>
                </a:lnTo>
                <a:lnTo>
                  <a:pt x="1040" y="2917"/>
                </a:lnTo>
                <a:lnTo>
                  <a:pt x="1020" y="2943"/>
                </a:lnTo>
                <a:lnTo>
                  <a:pt x="1007" y="2973"/>
                </a:lnTo>
                <a:lnTo>
                  <a:pt x="997" y="3007"/>
                </a:lnTo>
                <a:lnTo>
                  <a:pt x="994" y="3041"/>
                </a:lnTo>
                <a:lnTo>
                  <a:pt x="997" y="3075"/>
                </a:lnTo>
                <a:lnTo>
                  <a:pt x="1007" y="3108"/>
                </a:lnTo>
                <a:lnTo>
                  <a:pt x="1020" y="3138"/>
                </a:lnTo>
                <a:lnTo>
                  <a:pt x="1040" y="3165"/>
                </a:lnTo>
                <a:lnTo>
                  <a:pt x="1063" y="3189"/>
                </a:lnTo>
                <a:lnTo>
                  <a:pt x="1090" y="3208"/>
                </a:lnTo>
                <a:lnTo>
                  <a:pt x="1120" y="3222"/>
                </a:lnTo>
                <a:lnTo>
                  <a:pt x="1153" y="3232"/>
                </a:lnTo>
                <a:lnTo>
                  <a:pt x="1188" y="3235"/>
                </a:lnTo>
                <a:lnTo>
                  <a:pt x="1223" y="3232"/>
                </a:lnTo>
                <a:lnTo>
                  <a:pt x="1255" y="3222"/>
                </a:lnTo>
                <a:lnTo>
                  <a:pt x="1285" y="3208"/>
                </a:lnTo>
                <a:lnTo>
                  <a:pt x="1313" y="3189"/>
                </a:lnTo>
                <a:lnTo>
                  <a:pt x="1336" y="3166"/>
                </a:lnTo>
                <a:lnTo>
                  <a:pt x="1355" y="3139"/>
                </a:lnTo>
                <a:lnTo>
                  <a:pt x="1370" y="3109"/>
                </a:lnTo>
                <a:lnTo>
                  <a:pt x="1378" y="3075"/>
                </a:lnTo>
                <a:lnTo>
                  <a:pt x="1381" y="3041"/>
                </a:lnTo>
                <a:lnTo>
                  <a:pt x="1378" y="3006"/>
                </a:lnTo>
                <a:lnTo>
                  <a:pt x="1370" y="2973"/>
                </a:lnTo>
                <a:lnTo>
                  <a:pt x="1355" y="2943"/>
                </a:lnTo>
                <a:lnTo>
                  <a:pt x="1336" y="2916"/>
                </a:lnTo>
                <a:lnTo>
                  <a:pt x="1313" y="2893"/>
                </a:lnTo>
                <a:lnTo>
                  <a:pt x="1285" y="2874"/>
                </a:lnTo>
                <a:lnTo>
                  <a:pt x="1255" y="2860"/>
                </a:lnTo>
                <a:lnTo>
                  <a:pt x="1223" y="2850"/>
                </a:lnTo>
                <a:lnTo>
                  <a:pt x="1188" y="2847"/>
                </a:lnTo>
                <a:close/>
                <a:moveTo>
                  <a:pt x="709" y="840"/>
                </a:moveTo>
                <a:lnTo>
                  <a:pt x="709" y="1867"/>
                </a:lnTo>
                <a:lnTo>
                  <a:pt x="712" y="1903"/>
                </a:lnTo>
                <a:lnTo>
                  <a:pt x="722" y="1936"/>
                </a:lnTo>
                <a:lnTo>
                  <a:pt x="736" y="1967"/>
                </a:lnTo>
                <a:lnTo>
                  <a:pt x="756" y="1994"/>
                </a:lnTo>
                <a:lnTo>
                  <a:pt x="780" y="2018"/>
                </a:lnTo>
                <a:lnTo>
                  <a:pt x="807" y="2038"/>
                </a:lnTo>
                <a:lnTo>
                  <a:pt x="838" y="2053"/>
                </a:lnTo>
                <a:lnTo>
                  <a:pt x="872" y="2062"/>
                </a:lnTo>
                <a:lnTo>
                  <a:pt x="907" y="2065"/>
                </a:lnTo>
                <a:lnTo>
                  <a:pt x="2798" y="2065"/>
                </a:lnTo>
                <a:lnTo>
                  <a:pt x="2834" y="2062"/>
                </a:lnTo>
                <a:lnTo>
                  <a:pt x="2867" y="2053"/>
                </a:lnTo>
                <a:lnTo>
                  <a:pt x="2899" y="2038"/>
                </a:lnTo>
                <a:lnTo>
                  <a:pt x="2926" y="2018"/>
                </a:lnTo>
                <a:lnTo>
                  <a:pt x="2950" y="1994"/>
                </a:lnTo>
                <a:lnTo>
                  <a:pt x="2970" y="1967"/>
                </a:lnTo>
                <a:lnTo>
                  <a:pt x="2984" y="1936"/>
                </a:lnTo>
                <a:lnTo>
                  <a:pt x="2994" y="1902"/>
                </a:lnTo>
                <a:lnTo>
                  <a:pt x="2997" y="1866"/>
                </a:lnTo>
                <a:lnTo>
                  <a:pt x="2997" y="1154"/>
                </a:lnTo>
                <a:lnTo>
                  <a:pt x="709" y="840"/>
                </a:lnTo>
                <a:close/>
                <a:moveTo>
                  <a:pt x="89" y="0"/>
                </a:moveTo>
                <a:lnTo>
                  <a:pt x="111" y="2"/>
                </a:lnTo>
                <a:lnTo>
                  <a:pt x="132" y="9"/>
                </a:lnTo>
                <a:lnTo>
                  <a:pt x="652" y="226"/>
                </a:lnTo>
                <a:lnTo>
                  <a:pt x="656" y="229"/>
                </a:lnTo>
                <a:lnTo>
                  <a:pt x="661" y="231"/>
                </a:lnTo>
                <a:lnTo>
                  <a:pt x="662" y="232"/>
                </a:lnTo>
                <a:lnTo>
                  <a:pt x="663" y="232"/>
                </a:lnTo>
                <a:lnTo>
                  <a:pt x="664" y="233"/>
                </a:lnTo>
                <a:lnTo>
                  <a:pt x="666" y="234"/>
                </a:lnTo>
                <a:lnTo>
                  <a:pt x="668" y="236"/>
                </a:lnTo>
                <a:lnTo>
                  <a:pt x="670" y="237"/>
                </a:lnTo>
                <a:lnTo>
                  <a:pt x="672" y="239"/>
                </a:lnTo>
                <a:lnTo>
                  <a:pt x="674" y="240"/>
                </a:lnTo>
                <a:lnTo>
                  <a:pt x="676" y="241"/>
                </a:lnTo>
                <a:lnTo>
                  <a:pt x="678" y="243"/>
                </a:lnTo>
                <a:lnTo>
                  <a:pt x="680" y="245"/>
                </a:lnTo>
                <a:lnTo>
                  <a:pt x="682" y="247"/>
                </a:lnTo>
                <a:lnTo>
                  <a:pt x="689" y="254"/>
                </a:lnTo>
                <a:lnTo>
                  <a:pt x="690" y="256"/>
                </a:lnTo>
                <a:lnTo>
                  <a:pt x="691" y="258"/>
                </a:lnTo>
                <a:lnTo>
                  <a:pt x="693" y="262"/>
                </a:lnTo>
                <a:lnTo>
                  <a:pt x="694" y="263"/>
                </a:lnTo>
                <a:lnTo>
                  <a:pt x="695" y="265"/>
                </a:lnTo>
                <a:lnTo>
                  <a:pt x="698" y="267"/>
                </a:lnTo>
                <a:lnTo>
                  <a:pt x="699" y="269"/>
                </a:lnTo>
                <a:lnTo>
                  <a:pt x="699" y="270"/>
                </a:lnTo>
                <a:lnTo>
                  <a:pt x="700" y="271"/>
                </a:lnTo>
                <a:lnTo>
                  <a:pt x="700" y="272"/>
                </a:lnTo>
                <a:lnTo>
                  <a:pt x="701" y="274"/>
                </a:lnTo>
                <a:lnTo>
                  <a:pt x="702" y="275"/>
                </a:lnTo>
                <a:lnTo>
                  <a:pt x="703" y="278"/>
                </a:lnTo>
                <a:lnTo>
                  <a:pt x="703" y="279"/>
                </a:lnTo>
                <a:lnTo>
                  <a:pt x="704" y="280"/>
                </a:lnTo>
                <a:lnTo>
                  <a:pt x="704" y="281"/>
                </a:lnTo>
                <a:lnTo>
                  <a:pt x="706" y="287"/>
                </a:lnTo>
                <a:lnTo>
                  <a:pt x="706" y="288"/>
                </a:lnTo>
                <a:lnTo>
                  <a:pt x="706" y="289"/>
                </a:lnTo>
                <a:lnTo>
                  <a:pt x="706" y="290"/>
                </a:lnTo>
                <a:lnTo>
                  <a:pt x="707" y="292"/>
                </a:lnTo>
                <a:lnTo>
                  <a:pt x="707" y="294"/>
                </a:lnTo>
                <a:lnTo>
                  <a:pt x="708" y="296"/>
                </a:lnTo>
                <a:lnTo>
                  <a:pt x="708" y="299"/>
                </a:lnTo>
                <a:lnTo>
                  <a:pt x="708" y="303"/>
                </a:lnTo>
                <a:lnTo>
                  <a:pt x="709" y="304"/>
                </a:lnTo>
                <a:lnTo>
                  <a:pt x="709" y="305"/>
                </a:lnTo>
                <a:lnTo>
                  <a:pt x="710" y="308"/>
                </a:lnTo>
                <a:lnTo>
                  <a:pt x="710" y="312"/>
                </a:lnTo>
                <a:lnTo>
                  <a:pt x="710" y="315"/>
                </a:lnTo>
                <a:lnTo>
                  <a:pt x="710" y="649"/>
                </a:lnTo>
                <a:lnTo>
                  <a:pt x="3105" y="979"/>
                </a:lnTo>
                <a:lnTo>
                  <a:pt x="3108" y="979"/>
                </a:lnTo>
                <a:lnTo>
                  <a:pt x="3109" y="979"/>
                </a:lnTo>
                <a:lnTo>
                  <a:pt x="3111" y="979"/>
                </a:lnTo>
                <a:lnTo>
                  <a:pt x="3112" y="979"/>
                </a:lnTo>
                <a:lnTo>
                  <a:pt x="3114" y="980"/>
                </a:lnTo>
                <a:lnTo>
                  <a:pt x="3116" y="980"/>
                </a:lnTo>
                <a:lnTo>
                  <a:pt x="3118" y="981"/>
                </a:lnTo>
                <a:lnTo>
                  <a:pt x="3119" y="981"/>
                </a:lnTo>
                <a:lnTo>
                  <a:pt x="3121" y="981"/>
                </a:lnTo>
                <a:lnTo>
                  <a:pt x="3122" y="982"/>
                </a:lnTo>
                <a:lnTo>
                  <a:pt x="3124" y="983"/>
                </a:lnTo>
                <a:lnTo>
                  <a:pt x="3126" y="983"/>
                </a:lnTo>
                <a:lnTo>
                  <a:pt x="3130" y="985"/>
                </a:lnTo>
                <a:lnTo>
                  <a:pt x="3139" y="990"/>
                </a:lnTo>
                <a:lnTo>
                  <a:pt x="3141" y="992"/>
                </a:lnTo>
                <a:lnTo>
                  <a:pt x="3144" y="993"/>
                </a:lnTo>
                <a:lnTo>
                  <a:pt x="3145" y="994"/>
                </a:lnTo>
                <a:lnTo>
                  <a:pt x="3147" y="995"/>
                </a:lnTo>
                <a:lnTo>
                  <a:pt x="3149" y="996"/>
                </a:lnTo>
                <a:lnTo>
                  <a:pt x="3151" y="998"/>
                </a:lnTo>
                <a:lnTo>
                  <a:pt x="3152" y="999"/>
                </a:lnTo>
                <a:lnTo>
                  <a:pt x="3153" y="1000"/>
                </a:lnTo>
                <a:lnTo>
                  <a:pt x="3154" y="1001"/>
                </a:lnTo>
                <a:lnTo>
                  <a:pt x="3159" y="1004"/>
                </a:lnTo>
                <a:lnTo>
                  <a:pt x="3160" y="1005"/>
                </a:lnTo>
                <a:lnTo>
                  <a:pt x="3161" y="1005"/>
                </a:lnTo>
                <a:lnTo>
                  <a:pt x="3161" y="1007"/>
                </a:lnTo>
                <a:lnTo>
                  <a:pt x="3162" y="1008"/>
                </a:lnTo>
                <a:lnTo>
                  <a:pt x="3163" y="1009"/>
                </a:lnTo>
                <a:lnTo>
                  <a:pt x="3164" y="1010"/>
                </a:lnTo>
                <a:lnTo>
                  <a:pt x="3165" y="1011"/>
                </a:lnTo>
                <a:lnTo>
                  <a:pt x="3166" y="1012"/>
                </a:lnTo>
                <a:lnTo>
                  <a:pt x="3167" y="1013"/>
                </a:lnTo>
                <a:lnTo>
                  <a:pt x="3168" y="1016"/>
                </a:lnTo>
                <a:lnTo>
                  <a:pt x="3169" y="1017"/>
                </a:lnTo>
                <a:lnTo>
                  <a:pt x="3169" y="1018"/>
                </a:lnTo>
                <a:lnTo>
                  <a:pt x="3171" y="1020"/>
                </a:lnTo>
                <a:lnTo>
                  <a:pt x="3172" y="1022"/>
                </a:lnTo>
                <a:lnTo>
                  <a:pt x="3173" y="1023"/>
                </a:lnTo>
                <a:lnTo>
                  <a:pt x="3174" y="1025"/>
                </a:lnTo>
                <a:lnTo>
                  <a:pt x="3176" y="1029"/>
                </a:lnTo>
                <a:lnTo>
                  <a:pt x="3177" y="1031"/>
                </a:lnTo>
                <a:lnTo>
                  <a:pt x="3179" y="1033"/>
                </a:lnTo>
                <a:lnTo>
                  <a:pt x="3180" y="1035"/>
                </a:lnTo>
                <a:lnTo>
                  <a:pt x="3181" y="1037"/>
                </a:lnTo>
                <a:lnTo>
                  <a:pt x="3182" y="1040"/>
                </a:lnTo>
                <a:lnTo>
                  <a:pt x="3183" y="1042"/>
                </a:lnTo>
                <a:lnTo>
                  <a:pt x="3183" y="1044"/>
                </a:lnTo>
                <a:lnTo>
                  <a:pt x="3184" y="1046"/>
                </a:lnTo>
                <a:lnTo>
                  <a:pt x="3185" y="1049"/>
                </a:lnTo>
                <a:lnTo>
                  <a:pt x="3185" y="1051"/>
                </a:lnTo>
                <a:lnTo>
                  <a:pt x="3186" y="1053"/>
                </a:lnTo>
                <a:lnTo>
                  <a:pt x="3186" y="1055"/>
                </a:lnTo>
                <a:lnTo>
                  <a:pt x="3186" y="1057"/>
                </a:lnTo>
                <a:lnTo>
                  <a:pt x="3187" y="1058"/>
                </a:lnTo>
                <a:lnTo>
                  <a:pt x="3187" y="1060"/>
                </a:lnTo>
                <a:lnTo>
                  <a:pt x="3187" y="1062"/>
                </a:lnTo>
                <a:lnTo>
                  <a:pt x="3187" y="1065"/>
                </a:lnTo>
                <a:lnTo>
                  <a:pt x="3187" y="1867"/>
                </a:lnTo>
                <a:lnTo>
                  <a:pt x="3184" y="1915"/>
                </a:lnTo>
                <a:lnTo>
                  <a:pt x="3175" y="1962"/>
                </a:lnTo>
                <a:lnTo>
                  <a:pt x="3161" y="2007"/>
                </a:lnTo>
                <a:lnTo>
                  <a:pt x="3142" y="2050"/>
                </a:lnTo>
                <a:lnTo>
                  <a:pt x="3117" y="2088"/>
                </a:lnTo>
                <a:lnTo>
                  <a:pt x="3089" y="2125"/>
                </a:lnTo>
                <a:lnTo>
                  <a:pt x="3056" y="2157"/>
                </a:lnTo>
                <a:lnTo>
                  <a:pt x="3020" y="2185"/>
                </a:lnTo>
                <a:lnTo>
                  <a:pt x="2981" y="2210"/>
                </a:lnTo>
                <a:lnTo>
                  <a:pt x="2938" y="2229"/>
                </a:lnTo>
                <a:lnTo>
                  <a:pt x="2893" y="2244"/>
                </a:lnTo>
                <a:lnTo>
                  <a:pt x="2846" y="2252"/>
                </a:lnTo>
                <a:lnTo>
                  <a:pt x="2798" y="2255"/>
                </a:lnTo>
                <a:lnTo>
                  <a:pt x="907" y="2255"/>
                </a:lnTo>
                <a:lnTo>
                  <a:pt x="865" y="2253"/>
                </a:lnTo>
                <a:lnTo>
                  <a:pt x="823" y="2247"/>
                </a:lnTo>
                <a:lnTo>
                  <a:pt x="783" y="2235"/>
                </a:lnTo>
                <a:lnTo>
                  <a:pt x="745" y="2221"/>
                </a:lnTo>
                <a:lnTo>
                  <a:pt x="709" y="2202"/>
                </a:lnTo>
                <a:lnTo>
                  <a:pt x="709" y="2459"/>
                </a:lnTo>
                <a:lnTo>
                  <a:pt x="712" y="2495"/>
                </a:lnTo>
                <a:lnTo>
                  <a:pt x="722" y="2528"/>
                </a:lnTo>
                <a:lnTo>
                  <a:pt x="736" y="2559"/>
                </a:lnTo>
                <a:lnTo>
                  <a:pt x="756" y="2588"/>
                </a:lnTo>
                <a:lnTo>
                  <a:pt x="780" y="2612"/>
                </a:lnTo>
                <a:lnTo>
                  <a:pt x="807" y="2630"/>
                </a:lnTo>
                <a:lnTo>
                  <a:pt x="838" y="2646"/>
                </a:lnTo>
                <a:lnTo>
                  <a:pt x="872" y="2655"/>
                </a:lnTo>
                <a:lnTo>
                  <a:pt x="907" y="2658"/>
                </a:lnTo>
                <a:lnTo>
                  <a:pt x="2705" y="2658"/>
                </a:lnTo>
                <a:lnTo>
                  <a:pt x="2754" y="2661"/>
                </a:lnTo>
                <a:lnTo>
                  <a:pt x="2801" y="2670"/>
                </a:lnTo>
                <a:lnTo>
                  <a:pt x="2844" y="2683"/>
                </a:lnTo>
                <a:lnTo>
                  <a:pt x="2886" y="2703"/>
                </a:lnTo>
                <a:lnTo>
                  <a:pt x="2925" y="2727"/>
                </a:lnTo>
                <a:lnTo>
                  <a:pt x="2960" y="2755"/>
                </a:lnTo>
                <a:lnTo>
                  <a:pt x="2993" y="2787"/>
                </a:lnTo>
                <a:lnTo>
                  <a:pt x="3021" y="2823"/>
                </a:lnTo>
                <a:lnTo>
                  <a:pt x="3045" y="2862"/>
                </a:lnTo>
                <a:lnTo>
                  <a:pt x="3064" y="2903"/>
                </a:lnTo>
                <a:lnTo>
                  <a:pt x="3078" y="2947"/>
                </a:lnTo>
                <a:lnTo>
                  <a:pt x="3087" y="2994"/>
                </a:lnTo>
                <a:lnTo>
                  <a:pt x="3090" y="3042"/>
                </a:lnTo>
                <a:lnTo>
                  <a:pt x="3087" y="3090"/>
                </a:lnTo>
                <a:lnTo>
                  <a:pt x="3078" y="3136"/>
                </a:lnTo>
                <a:lnTo>
                  <a:pt x="3064" y="3180"/>
                </a:lnTo>
                <a:lnTo>
                  <a:pt x="3045" y="3221"/>
                </a:lnTo>
                <a:lnTo>
                  <a:pt x="3021" y="3261"/>
                </a:lnTo>
                <a:lnTo>
                  <a:pt x="2993" y="3296"/>
                </a:lnTo>
                <a:lnTo>
                  <a:pt x="2960" y="3328"/>
                </a:lnTo>
                <a:lnTo>
                  <a:pt x="2925" y="3356"/>
                </a:lnTo>
                <a:lnTo>
                  <a:pt x="2886" y="3380"/>
                </a:lnTo>
                <a:lnTo>
                  <a:pt x="2844" y="3400"/>
                </a:lnTo>
                <a:lnTo>
                  <a:pt x="2801" y="3413"/>
                </a:lnTo>
                <a:lnTo>
                  <a:pt x="2754" y="3423"/>
                </a:lnTo>
                <a:lnTo>
                  <a:pt x="2705" y="3426"/>
                </a:lnTo>
                <a:lnTo>
                  <a:pt x="2657" y="3423"/>
                </a:lnTo>
                <a:lnTo>
                  <a:pt x="2612" y="3413"/>
                </a:lnTo>
                <a:lnTo>
                  <a:pt x="2568" y="3400"/>
                </a:lnTo>
                <a:lnTo>
                  <a:pt x="2526" y="3380"/>
                </a:lnTo>
                <a:lnTo>
                  <a:pt x="2486" y="3357"/>
                </a:lnTo>
                <a:lnTo>
                  <a:pt x="2451" y="3329"/>
                </a:lnTo>
                <a:lnTo>
                  <a:pt x="2418" y="3296"/>
                </a:lnTo>
                <a:lnTo>
                  <a:pt x="2390" y="3261"/>
                </a:lnTo>
                <a:lnTo>
                  <a:pt x="2367" y="3222"/>
                </a:lnTo>
                <a:lnTo>
                  <a:pt x="2347" y="3181"/>
                </a:lnTo>
                <a:lnTo>
                  <a:pt x="2334" y="3136"/>
                </a:lnTo>
                <a:lnTo>
                  <a:pt x="2324" y="3090"/>
                </a:lnTo>
                <a:lnTo>
                  <a:pt x="2321" y="3042"/>
                </a:lnTo>
                <a:lnTo>
                  <a:pt x="2323" y="3000"/>
                </a:lnTo>
                <a:lnTo>
                  <a:pt x="2331" y="2960"/>
                </a:lnTo>
                <a:lnTo>
                  <a:pt x="2341" y="2920"/>
                </a:lnTo>
                <a:lnTo>
                  <a:pt x="2356" y="2884"/>
                </a:lnTo>
                <a:lnTo>
                  <a:pt x="2374" y="2848"/>
                </a:lnTo>
                <a:lnTo>
                  <a:pt x="1518" y="2848"/>
                </a:lnTo>
                <a:lnTo>
                  <a:pt x="1537" y="2883"/>
                </a:lnTo>
                <a:lnTo>
                  <a:pt x="1552" y="2920"/>
                </a:lnTo>
                <a:lnTo>
                  <a:pt x="1562" y="2960"/>
                </a:lnTo>
                <a:lnTo>
                  <a:pt x="1569" y="3000"/>
                </a:lnTo>
                <a:lnTo>
                  <a:pt x="1572" y="3042"/>
                </a:lnTo>
                <a:lnTo>
                  <a:pt x="1568" y="3090"/>
                </a:lnTo>
                <a:lnTo>
                  <a:pt x="1560" y="3136"/>
                </a:lnTo>
                <a:lnTo>
                  <a:pt x="1545" y="3180"/>
                </a:lnTo>
                <a:lnTo>
                  <a:pt x="1527" y="3221"/>
                </a:lnTo>
                <a:lnTo>
                  <a:pt x="1503" y="3261"/>
                </a:lnTo>
                <a:lnTo>
                  <a:pt x="1474" y="3296"/>
                </a:lnTo>
                <a:lnTo>
                  <a:pt x="1442" y="3328"/>
                </a:lnTo>
                <a:lnTo>
                  <a:pt x="1407" y="3356"/>
                </a:lnTo>
                <a:lnTo>
                  <a:pt x="1368" y="3380"/>
                </a:lnTo>
                <a:lnTo>
                  <a:pt x="1326" y="3400"/>
                </a:lnTo>
                <a:lnTo>
                  <a:pt x="1281" y="3413"/>
                </a:lnTo>
                <a:lnTo>
                  <a:pt x="1235" y="3423"/>
                </a:lnTo>
                <a:lnTo>
                  <a:pt x="1187" y="3426"/>
                </a:lnTo>
                <a:lnTo>
                  <a:pt x="1139" y="3423"/>
                </a:lnTo>
                <a:lnTo>
                  <a:pt x="1092" y="3413"/>
                </a:lnTo>
                <a:lnTo>
                  <a:pt x="1048" y="3400"/>
                </a:lnTo>
                <a:lnTo>
                  <a:pt x="1007" y="3380"/>
                </a:lnTo>
                <a:lnTo>
                  <a:pt x="968" y="3357"/>
                </a:lnTo>
                <a:lnTo>
                  <a:pt x="932" y="3329"/>
                </a:lnTo>
                <a:lnTo>
                  <a:pt x="900" y="3296"/>
                </a:lnTo>
                <a:lnTo>
                  <a:pt x="872" y="3261"/>
                </a:lnTo>
                <a:lnTo>
                  <a:pt x="848" y="3222"/>
                </a:lnTo>
                <a:lnTo>
                  <a:pt x="829" y="3181"/>
                </a:lnTo>
                <a:lnTo>
                  <a:pt x="814" y="3136"/>
                </a:lnTo>
                <a:lnTo>
                  <a:pt x="806" y="3090"/>
                </a:lnTo>
                <a:lnTo>
                  <a:pt x="803" y="3042"/>
                </a:lnTo>
                <a:lnTo>
                  <a:pt x="805" y="2999"/>
                </a:lnTo>
                <a:lnTo>
                  <a:pt x="812" y="2958"/>
                </a:lnTo>
                <a:lnTo>
                  <a:pt x="824" y="2918"/>
                </a:lnTo>
                <a:lnTo>
                  <a:pt x="838" y="2880"/>
                </a:lnTo>
                <a:lnTo>
                  <a:pt x="858" y="2845"/>
                </a:lnTo>
                <a:lnTo>
                  <a:pt x="811" y="2836"/>
                </a:lnTo>
                <a:lnTo>
                  <a:pt x="766" y="2821"/>
                </a:lnTo>
                <a:lnTo>
                  <a:pt x="725" y="2801"/>
                </a:lnTo>
                <a:lnTo>
                  <a:pt x="685" y="2777"/>
                </a:lnTo>
                <a:lnTo>
                  <a:pt x="649" y="2749"/>
                </a:lnTo>
                <a:lnTo>
                  <a:pt x="617" y="2717"/>
                </a:lnTo>
                <a:lnTo>
                  <a:pt x="588" y="2680"/>
                </a:lnTo>
                <a:lnTo>
                  <a:pt x="564" y="2642"/>
                </a:lnTo>
                <a:lnTo>
                  <a:pt x="545" y="2599"/>
                </a:lnTo>
                <a:lnTo>
                  <a:pt x="530" y="2555"/>
                </a:lnTo>
                <a:lnTo>
                  <a:pt x="522" y="2508"/>
                </a:lnTo>
                <a:lnTo>
                  <a:pt x="519" y="2459"/>
                </a:lnTo>
                <a:lnTo>
                  <a:pt x="519" y="378"/>
                </a:lnTo>
                <a:lnTo>
                  <a:pt x="57" y="184"/>
                </a:lnTo>
                <a:lnTo>
                  <a:pt x="39" y="172"/>
                </a:lnTo>
                <a:lnTo>
                  <a:pt x="23" y="159"/>
                </a:lnTo>
                <a:lnTo>
                  <a:pt x="10" y="141"/>
                </a:lnTo>
                <a:lnTo>
                  <a:pt x="3" y="122"/>
                </a:lnTo>
                <a:lnTo>
                  <a:pt x="0" y="101"/>
                </a:lnTo>
                <a:lnTo>
                  <a:pt x="1" y="79"/>
                </a:lnTo>
                <a:lnTo>
                  <a:pt x="7" y="59"/>
                </a:lnTo>
                <a:lnTo>
                  <a:pt x="18" y="40"/>
                </a:lnTo>
                <a:lnTo>
                  <a:pt x="32" y="24"/>
                </a:lnTo>
                <a:lnTo>
                  <a:pt x="49" y="12"/>
                </a:lnTo>
                <a:lnTo>
                  <a:pt x="69" y="4"/>
                </a:lnTo>
                <a:lnTo>
                  <a:pt x="89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13" name="Group 17"/>
          <p:cNvGrpSpPr/>
          <p:nvPr/>
        </p:nvGrpSpPr>
        <p:grpSpPr>
          <a:xfrm>
            <a:off x="3064177" y="4462670"/>
            <a:ext cx="364726" cy="427827"/>
            <a:chOff x="1671638" y="5013325"/>
            <a:chExt cx="458787" cy="53816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4" name="Freeform 211"/>
            <p:cNvSpPr>
              <a:spLocks noEditPoints="1"/>
            </p:cNvSpPr>
            <p:nvPr/>
          </p:nvSpPr>
          <p:spPr bwMode="auto">
            <a:xfrm>
              <a:off x="1784350" y="5013325"/>
              <a:ext cx="233362" cy="290512"/>
            </a:xfrm>
            <a:custGeom>
              <a:avLst/>
              <a:gdLst>
                <a:gd name="T0" fmla="*/ 662 w 1465"/>
                <a:gd name="T1" fmla="*/ 193 h 1829"/>
                <a:gd name="T2" fmla="*/ 555 w 1465"/>
                <a:gd name="T3" fmla="*/ 214 h 1829"/>
                <a:gd name="T4" fmla="*/ 441 w 1465"/>
                <a:gd name="T5" fmla="*/ 263 h 1829"/>
                <a:gd name="T6" fmla="*/ 332 w 1465"/>
                <a:gd name="T7" fmla="*/ 351 h 1829"/>
                <a:gd name="T8" fmla="*/ 247 w 1465"/>
                <a:gd name="T9" fmla="*/ 489 h 1829"/>
                <a:gd name="T10" fmla="*/ 199 w 1465"/>
                <a:gd name="T11" fmla="*/ 688 h 1829"/>
                <a:gd name="T12" fmla="*/ 193 w 1465"/>
                <a:gd name="T13" fmla="*/ 755 h 1829"/>
                <a:gd name="T14" fmla="*/ 190 w 1465"/>
                <a:gd name="T15" fmla="*/ 808 h 1829"/>
                <a:gd name="T16" fmla="*/ 190 w 1465"/>
                <a:gd name="T17" fmla="*/ 943 h 1829"/>
                <a:gd name="T18" fmla="*/ 209 w 1465"/>
                <a:gd name="T19" fmla="*/ 1123 h 1829"/>
                <a:gd name="T20" fmla="*/ 264 w 1465"/>
                <a:gd name="T21" fmla="*/ 1317 h 1829"/>
                <a:gd name="T22" fmla="*/ 367 w 1465"/>
                <a:gd name="T23" fmla="*/ 1489 h 1829"/>
                <a:gd name="T24" fmla="*/ 523 w 1465"/>
                <a:gd name="T25" fmla="*/ 1601 h 1829"/>
                <a:gd name="T26" fmla="*/ 729 w 1465"/>
                <a:gd name="T27" fmla="*/ 1639 h 1829"/>
                <a:gd name="T28" fmla="*/ 895 w 1465"/>
                <a:gd name="T29" fmla="*/ 1617 h 1829"/>
                <a:gd name="T30" fmla="*/ 1063 w 1465"/>
                <a:gd name="T31" fmla="*/ 1524 h 1829"/>
                <a:gd name="T32" fmla="*/ 1181 w 1465"/>
                <a:gd name="T33" fmla="*/ 1363 h 1829"/>
                <a:gd name="T34" fmla="*/ 1246 w 1465"/>
                <a:gd name="T35" fmla="*/ 1172 h 1829"/>
                <a:gd name="T36" fmla="*/ 1272 w 1465"/>
                <a:gd name="T37" fmla="*/ 985 h 1829"/>
                <a:gd name="T38" fmla="*/ 1276 w 1465"/>
                <a:gd name="T39" fmla="*/ 836 h 1829"/>
                <a:gd name="T40" fmla="*/ 1272 w 1465"/>
                <a:gd name="T41" fmla="*/ 759 h 1829"/>
                <a:gd name="T42" fmla="*/ 1270 w 1465"/>
                <a:gd name="T43" fmla="*/ 748 h 1829"/>
                <a:gd name="T44" fmla="*/ 1234 w 1465"/>
                <a:gd name="T45" fmla="*/ 534 h 1829"/>
                <a:gd name="T46" fmla="*/ 1156 w 1465"/>
                <a:gd name="T47" fmla="*/ 383 h 1829"/>
                <a:gd name="T48" fmla="*/ 1052 w 1465"/>
                <a:gd name="T49" fmla="*/ 282 h 1829"/>
                <a:gd name="T50" fmla="*/ 934 w 1465"/>
                <a:gd name="T51" fmla="*/ 223 h 1829"/>
                <a:gd name="T52" fmla="*/ 817 w 1465"/>
                <a:gd name="T53" fmla="*/ 197 h 1829"/>
                <a:gd name="T54" fmla="*/ 728 w 1465"/>
                <a:gd name="T55" fmla="*/ 190 h 1829"/>
                <a:gd name="T56" fmla="*/ 878 w 1465"/>
                <a:gd name="T57" fmla="*/ 13 h 1829"/>
                <a:gd name="T58" fmla="*/ 1119 w 1465"/>
                <a:gd name="T59" fmla="*/ 99 h 1829"/>
                <a:gd name="T60" fmla="*/ 1225 w 1465"/>
                <a:gd name="T61" fmla="*/ 176 h 1829"/>
                <a:gd name="T62" fmla="*/ 1326 w 1465"/>
                <a:gd name="T63" fmla="*/ 292 h 1829"/>
                <a:gd name="T64" fmla="*/ 1407 w 1465"/>
                <a:gd name="T65" fmla="*/ 454 h 1829"/>
                <a:gd name="T66" fmla="*/ 1455 w 1465"/>
                <a:gd name="T67" fmla="*/ 673 h 1829"/>
                <a:gd name="T68" fmla="*/ 1463 w 1465"/>
                <a:gd name="T69" fmla="*/ 789 h 1829"/>
                <a:gd name="T70" fmla="*/ 1464 w 1465"/>
                <a:gd name="T71" fmla="*/ 933 h 1829"/>
                <a:gd name="T72" fmla="*/ 1445 w 1465"/>
                <a:gd name="T73" fmla="*/ 1134 h 1829"/>
                <a:gd name="T74" fmla="*/ 1388 w 1465"/>
                <a:gd name="T75" fmla="*/ 1356 h 1829"/>
                <a:gd name="T76" fmla="*/ 1277 w 1465"/>
                <a:gd name="T77" fmla="*/ 1568 h 1829"/>
                <a:gd name="T78" fmla="*/ 1102 w 1465"/>
                <a:gd name="T79" fmla="*/ 1731 h 1829"/>
                <a:gd name="T80" fmla="*/ 874 w 1465"/>
                <a:gd name="T81" fmla="*/ 1817 h 1829"/>
                <a:gd name="T82" fmla="*/ 653 w 1465"/>
                <a:gd name="T83" fmla="*/ 1826 h 1829"/>
                <a:gd name="T84" fmla="*/ 415 w 1465"/>
                <a:gd name="T85" fmla="*/ 1760 h 1829"/>
                <a:gd name="T86" fmla="*/ 226 w 1465"/>
                <a:gd name="T87" fmla="*/ 1615 h 1829"/>
                <a:gd name="T88" fmla="*/ 99 w 1465"/>
                <a:gd name="T89" fmla="*/ 1412 h 1829"/>
                <a:gd name="T90" fmla="*/ 31 w 1465"/>
                <a:gd name="T91" fmla="*/ 1189 h 1829"/>
                <a:gd name="T92" fmla="*/ 3 w 1465"/>
                <a:gd name="T93" fmla="*/ 980 h 1829"/>
                <a:gd name="T94" fmla="*/ 1 w 1465"/>
                <a:gd name="T95" fmla="*/ 818 h 1829"/>
                <a:gd name="T96" fmla="*/ 6 w 1465"/>
                <a:gd name="T97" fmla="*/ 737 h 1829"/>
                <a:gd name="T98" fmla="*/ 42 w 1465"/>
                <a:gd name="T99" fmla="*/ 502 h 1829"/>
                <a:gd name="T100" fmla="*/ 118 w 1465"/>
                <a:gd name="T101" fmla="*/ 325 h 1829"/>
                <a:gd name="T102" fmla="*/ 216 w 1465"/>
                <a:gd name="T103" fmla="*/ 198 h 1829"/>
                <a:gd name="T104" fmla="*/ 324 w 1465"/>
                <a:gd name="T105" fmla="*/ 112 h 1829"/>
                <a:gd name="T106" fmla="*/ 514 w 1465"/>
                <a:gd name="T107" fmla="*/ 29 h 1829"/>
                <a:gd name="T108" fmla="*/ 696 w 1465"/>
                <a:gd name="T109" fmla="*/ 0 h 1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65" h="1829">
                  <a:moveTo>
                    <a:pt x="728" y="190"/>
                  </a:moveTo>
                  <a:lnTo>
                    <a:pt x="708" y="190"/>
                  </a:lnTo>
                  <a:lnTo>
                    <a:pt x="685" y="191"/>
                  </a:lnTo>
                  <a:lnTo>
                    <a:pt x="662" y="193"/>
                  </a:lnTo>
                  <a:lnTo>
                    <a:pt x="637" y="197"/>
                  </a:lnTo>
                  <a:lnTo>
                    <a:pt x="610" y="201"/>
                  </a:lnTo>
                  <a:lnTo>
                    <a:pt x="583" y="207"/>
                  </a:lnTo>
                  <a:lnTo>
                    <a:pt x="555" y="214"/>
                  </a:lnTo>
                  <a:lnTo>
                    <a:pt x="526" y="223"/>
                  </a:lnTo>
                  <a:lnTo>
                    <a:pt x="497" y="234"/>
                  </a:lnTo>
                  <a:lnTo>
                    <a:pt x="469" y="247"/>
                  </a:lnTo>
                  <a:lnTo>
                    <a:pt x="441" y="263"/>
                  </a:lnTo>
                  <a:lnTo>
                    <a:pt x="412" y="280"/>
                  </a:lnTo>
                  <a:lnTo>
                    <a:pt x="385" y="301"/>
                  </a:lnTo>
                  <a:lnTo>
                    <a:pt x="358" y="325"/>
                  </a:lnTo>
                  <a:lnTo>
                    <a:pt x="332" y="351"/>
                  </a:lnTo>
                  <a:lnTo>
                    <a:pt x="308" y="380"/>
                  </a:lnTo>
                  <a:lnTo>
                    <a:pt x="286" y="413"/>
                  </a:lnTo>
                  <a:lnTo>
                    <a:pt x="266" y="449"/>
                  </a:lnTo>
                  <a:lnTo>
                    <a:pt x="247" y="489"/>
                  </a:lnTo>
                  <a:lnTo>
                    <a:pt x="231" y="532"/>
                  </a:lnTo>
                  <a:lnTo>
                    <a:pt x="218" y="580"/>
                  </a:lnTo>
                  <a:lnTo>
                    <a:pt x="206" y="632"/>
                  </a:lnTo>
                  <a:lnTo>
                    <a:pt x="199" y="688"/>
                  </a:lnTo>
                  <a:lnTo>
                    <a:pt x="194" y="748"/>
                  </a:lnTo>
                  <a:lnTo>
                    <a:pt x="194" y="750"/>
                  </a:lnTo>
                  <a:lnTo>
                    <a:pt x="194" y="752"/>
                  </a:lnTo>
                  <a:lnTo>
                    <a:pt x="193" y="755"/>
                  </a:lnTo>
                  <a:lnTo>
                    <a:pt x="193" y="759"/>
                  </a:lnTo>
                  <a:lnTo>
                    <a:pt x="192" y="769"/>
                  </a:lnTo>
                  <a:lnTo>
                    <a:pt x="191" y="786"/>
                  </a:lnTo>
                  <a:lnTo>
                    <a:pt x="190" y="808"/>
                  </a:lnTo>
                  <a:lnTo>
                    <a:pt x="189" y="836"/>
                  </a:lnTo>
                  <a:lnTo>
                    <a:pt x="189" y="867"/>
                  </a:lnTo>
                  <a:lnTo>
                    <a:pt x="189" y="903"/>
                  </a:lnTo>
                  <a:lnTo>
                    <a:pt x="190" y="943"/>
                  </a:lnTo>
                  <a:lnTo>
                    <a:pt x="193" y="985"/>
                  </a:lnTo>
                  <a:lnTo>
                    <a:pt x="197" y="1029"/>
                  </a:lnTo>
                  <a:lnTo>
                    <a:pt x="202" y="1076"/>
                  </a:lnTo>
                  <a:lnTo>
                    <a:pt x="209" y="1123"/>
                  </a:lnTo>
                  <a:lnTo>
                    <a:pt x="220" y="1172"/>
                  </a:lnTo>
                  <a:lnTo>
                    <a:pt x="231" y="1221"/>
                  </a:lnTo>
                  <a:lnTo>
                    <a:pt x="246" y="1269"/>
                  </a:lnTo>
                  <a:lnTo>
                    <a:pt x="264" y="1317"/>
                  </a:lnTo>
                  <a:lnTo>
                    <a:pt x="285" y="1363"/>
                  </a:lnTo>
                  <a:lnTo>
                    <a:pt x="308" y="1408"/>
                  </a:lnTo>
                  <a:lnTo>
                    <a:pt x="336" y="1450"/>
                  </a:lnTo>
                  <a:lnTo>
                    <a:pt x="367" y="1489"/>
                  </a:lnTo>
                  <a:lnTo>
                    <a:pt x="401" y="1524"/>
                  </a:lnTo>
                  <a:lnTo>
                    <a:pt x="440" y="1554"/>
                  </a:lnTo>
                  <a:lnTo>
                    <a:pt x="480" y="1580"/>
                  </a:lnTo>
                  <a:lnTo>
                    <a:pt x="523" y="1601"/>
                  </a:lnTo>
                  <a:lnTo>
                    <a:pt x="570" y="1617"/>
                  </a:lnTo>
                  <a:lnTo>
                    <a:pt x="619" y="1630"/>
                  </a:lnTo>
                  <a:lnTo>
                    <a:pt x="672" y="1637"/>
                  </a:lnTo>
                  <a:lnTo>
                    <a:pt x="729" y="1639"/>
                  </a:lnTo>
                  <a:lnTo>
                    <a:pt x="736" y="1639"/>
                  </a:lnTo>
                  <a:lnTo>
                    <a:pt x="792" y="1637"/>
                  </a:lnTo>
                  <a:lnTo>
                    <a:pt x="846" y="1630"/>
                  </a:lnTo>
                  <a:lnTo>
                    <a:pt x="895" y="1617"/>
                  </a:lnTo>
                  <a:lnTo>
                    <a:pt x="942" y="1601"/>
                  </a:lnTo>
                  <a:lnTo>
                    <a:pt x="985" y="1580"/>
                  </a:lnTo>
                  <a:lnTo>
                    <a:pt x="1025" y="1554"/>
                  </a:lnTo>
                  <a:lnTo>
                    <a:pt x="1063" y="1524"/>
                  </a:lnTo>
                  <a:lnTo>
                    <a:pt x="1098" y="1489"/>
                  </a:lnTo>
                  <a:lnTo>
                    <a:pt x="1130" y="1450"/>
                  </a:lnTo>
                  <a:lnTo>
                    <a:pt x="1156" y="1408"/>
                  </a:lnTo>
                  <a:lnTo>
                    <a:pt x="1181" y="1363"/>
                  </a:lnTo>
                  <a:lnTo>
                    <a:pt x="1202" y="1317"/>
                  </a:lnTo>
                  <a:lnTo>
                    <a:pt x="1219" y="1269"/>
                  </a:lnTo>
                  <a:lnTo>
                    <a:pt x="1234" y="1221"/>
                  </a:lnTo>
                  <a:lnTo>
                    <a:pt x="1246" y="1172"/>
                  </a:lnTo>
                  <a:lnTo>
                    <a:pt x="1256" y="1123"/>
                  </a:lnTo>
                  <a:lnTo>
                    <a:pt x="1263" y="1076"/>
                  </a:lnTo>
                  <a:lnTo>
                    <a:pt x="1269" y="1029"/>
                  </a:lnTo>
                  <a:lnTo>
                    <a:pt x="1272" y="985"/>
                  </a:lnTo>
                  <a:lnTo>
                    <a:pt x="1275" y="943"/>
                  </a:lnTo>
                  <a:lnTo>
                    <a:pt x="1276" y="903"/>
                  </a:lnTo>
                  <a:lnTo>
                    <a:pt x="1276" y="868"/>
                  </a:lnTo>
                  <a:lnTo>
                    <a:pt x="1276" y="836"/>
                  </a:lnTo>
                  <a:lnTo>
                    <a:pt x="1275" y="808"/>
                  </a:lnTo>
                  <a:lnTo>
                    <a:pt x="1274" y="787"/>
                  </a:lnTo>
                  <a:lnTo>
                    <a:pt x="1272" y="769"/>
                  </a:lnTo>
                  <a:lnTo>
                    <a:pt x="1272" y="759"/>
                  </a:lnTo>
                  <a:lnTo>
                    <a:pt x="1271" y="755"/>
                  </a:lnTo>
                  <a:lnTo>
                    <a:pt x="1271" y="752"/>
                  </a:lnTo>
                  <a:lnTo>
                    <a:pt x="1271" y="750"/>
                  </a:lnTo>
                  <a:lnTo>
                    <a:pt x="1270" y="748"/>
                  </a:lnTo>
                  <a:lnTo>
                    <a:pt x="1266" y="688"/>
                  </a:lnTo>
                  <a:lnTo>
                    <a:pt x="1259" y="634"/>
                  </a:lnTo>
                  <a:lnTo>
                    <a:pt x="1247" y="582"/>
                  </a:lnTo>
                  <a:lnTo>
                    <a:pt x="1234" y="534"/>
                  </a:lnTo>
                  <a:lnTo>
                    <a:pt x="1218" y="491"/>
                  </a:lnTo>
                  <a:lnTo>
                    <a:pt x="1200" y="452"/>
                  </a:lnTo>
                  <a:lnTo>
                    <a:pt x="1179" y="416"/>
                  </a:lnTo>
                  <a:lnTo>
                    <a:pt x="1156" y="383"/>
                  </a:lnTo>
                  <a:lnTo>
                    <a:pt x="1133" y="353"/>
                  </a:lnTo>
                  <a:lnTo>
                    <a:pt x="1107" y="327"/>
                  </a:lnTo>
                  <a:lnTo>
                    <a:pt x="1080" y="303"/>
                  </a:lnTo>
                  <a:lnTo>
                    <a:pt x="1052" y="282"/>
                  </a:lnTo>
                  <a:lnTo>
                    <a:pt x="1023" y="265"/>
                  </a:lnTo>
                  <a:lnTo>
                    <a:pt x="994" y="248"/>
                  </a:lnTo>
                  <a:lnTo>
                    <a:pt x="964" y="235"/>
                  </a:lnTo>
                  <a:lnTo>
                    <a:pt x="934" y="223"/>
                  </a:lnTo>
                  <a:lnTo>
                    <a:pt x="904" y="214"/>
                  </a:lnTo>
                  <a:lnTo>
                    <a:pt x="874" y="207"/>
                  </a:lnTo>
                  <a:lnTo>
                    <a:pt x="846" y="201"/>
                  </a:lnTo>
                  <a:lnTo>
                    <a:pt x="817" y="197"/>
                  </a:lnTo>
                  <a:lnTo>
                    <a:pt x="789" y="193"/>
                  </a:lnTo>
                  <a:lnTo>
                    <a:pt x="762" y="191"/>
                  </a:lnTo>
                  <a:lnTo>
                    <a:pt x="736" y="190"/>
                  </a:lnTo>
                  <a:lnTo>
                    <a:pt x="728" y="190"/>
                  </a:lnTo>
                  <a:close/>
                  <a:moveTo>
                    <a:pt x="729" y="0"/>
                  </a:moveTo>
                  <a:lnTo>
                    <a:pt x="740" y="0"/>
                  </a:lnTo>
                  <a:lnTo>
                    <a:pt x="810" y="4"/>
                  </a:lnTo>
                  <a:lnTo>
                    <a:pt x="878" y="13"/>
                  </a:lnTo>
                  <a:lnTo>
                    <a:pt x="942" y="27"/>
                  </a:lnTo>
                  <a:lnTo>
                    <a:pt x="1004" y="47"/>
                  </a:lnTo>
                  <a:lnTo>
                    <a:pt x="1062" y="70"/>
                  </a:lnTo>
                  <a:lnTo>
                    <a:pt x="1119" y="99"/>
                  </a:lnTo>
                  <a:lnTo>
                    <a:pt x="1145" y="115"/>
                  </a:lnTo>
                  <a:lnTo>
                    <a:pt x="1171" y="132"/>
                  </a:lnTo>
                  <a:lnTo>
                    <a:pt x="1198" y="153"/>
                  </a:lnTo>
                  <a:lnTo>
                    <a:pt x="1225" y="176"/>
                  </a:lnTo>
                  <a:lnTo>
                    <a:pt x="1250" y="201"/>
                  </a:lnTo>
                  <a:lnTo>
                    <a:pt x="1276" y="228"/>
                  </a:lnTo>
                  <a:lnTo>
                    <a:pt x="1302" y="259"/>
                  </a:lnTo>
                  <a:lnTo>
                    <a:pt x="1326" y="292"/>
                  </a:lnTo>
                  <a:lnTo>
                    <a:pt x="1349" y="327"/>
                  </a:lnTo>
                  <a:lnTo>
                    <a:pt x="1370" y="366"/>
                  </a:lnTo>
                  <a:lnTo>
                    <a:pt x="1390" y="408"/>
                  </a:lnTo>
                  <a:lnTo>
                    <a:pt x="1407" y="454"/>
                  </a:lnTo>
                  <a:lnTo>
                    <a:pt x="1423" y="503"/>
                  </a:lnTo>
                  <a:lnTo>
                    <a:pt x="1436" y="556"/>
                  </a:lnTo>
                  <a:lnTo>
                    <a:pt x="1447" y="613"/>
                  </a:lnTo>
                  <a:lnTo>
                    <a:pt x="1455" y="673"/>
                  </a:lnTo>
                  <a:lnTo>
                    <a:pt x="1460" y="737"/>
                  </a:lnTo>
                  <a:lnTo>
                    <a:pt x="1460" y="747"/>
                  </a:lnTo>
                  <a:lnTo>
                    <a:pt x="1462" y="765"/>
                  </a:lnTo>
                  <a:lnTo>
                    <a:pt x="1463" y="789"/>
                  </a:lnTo>
                  <a:lnTo>
                    <a:pt x="1464" y="818"/>
                  </a:lnTo>
                  <a:lnTo>
                    <a:pt x="1465" y="852"/>
                  </a:lnTo>
                  <a:lnTo>
                    <a:pt x="1465" y="891"/>
                  </a:lnTo>
                  <a:lnTo>
                    <a:pt x="1464" y="933"/>
                  </a:lnTo>
                  <a:lnTo>
                    <a:pt x="1462" y="980"/>
                  </a:lnTo>
                  <a:lnTo>
                    <a:pt x="1458" y="1028"/>
                  </a:lnTo>
                  <a:lnTo>
                    <a:pt x="1453" y="1080"/>
                  </a:lnTo>
                  <a:lnTo>
                    <a:pt x="1445" y="1134"/>
                  </a:lnTo>
                  <a:lnTo>
                    <a:pt x="1435" y="1189"/>
                  </a:lnTo>
                  <a:lnTo>
                    <a:pt x="1422" y="1244"/>
                  </a:lnTo>
                  <a:lnTo>
                    <a:pt x="1406" y="1300"/>
                  </a:lnTo>
                  <a:lnTo>
                    <a:pt x="1388" y="1356"/>
                  </a:lnTo>
                  <a:lnTo>
                    <a:pt x="1366" y="1412"/>
                  </a:lnTo>
                  <a:lnTo>
                    <a:pt x="1340" y="1465"/>
                  </a:lnTo>
                  <a:lnTo>
                    <a:pt x="1311" y="1517"/>
                  </a:lnTo>
                  <a:lnTo>
                    <a:pt x="1277" y="1568"/>
                  </a:lnTo>
                  <a:lnTo>
                    <a:pt x="1239" y="1615"/>
                  </a:lnTo>
                  <a:lnTo>
                    <a:pt x="1197" y="1659"/>
                  </a:lnTo>
                  <a:lnTo>
                    <a:pt x="1150" y="1698"/>
                  </a:lnTo>
                  <a:lnTo>
                    <a:pt x="1102" y="1731"/>
                  </a:lnTo>
                  <a:lnTo>
                    <a:pt x="1049" y="1760"/>
                  </a:lnTo>
                  <a:lnTo>
                    <a:pt x="994" y="1784"/>
                  </a:lnTo>
                  <a:lnTo>
                    <a:pt x="936" y="1803"/>
                  </a:lnTo>
                  <a:lnTo>
                    <a:pt x="874" y="1817"/>
                  </a:lnTo>
                  <a:lnTo>
                    <a:pt x="810" y="1826"/>
                  </a:lnTo>
                  <a:lnTo>
                    <a:pt x="743" y="1829"/>
                  </a:lnTo>
                  <a:lnTo>
                    <a:pt x="721" y="1829"/>
                  </a:lnTo>
                  <a:lnTo>
                    <a:pt x="653" y="1826"/>
                  </a:lnTo>
                  <a:lnTo>
                    <a:pt x="589" y="1817"/>
                  </a:lnTo>
                  <a:lnTo>
                    <a:pt x="528" y="1803"/>
                  </a:lnTo>
                  <a:lnTo>
                    <a:pt x="471" y="1784"/>
                  </a:lnTo>
                  <a:lnTo>
                    <a:pt x="415" y="1760"/>
                  </a:lnTo>
                  <a:lnTo>
                    <a:pt x="363" y="1731"/>
                  </a:lnTo>
                  <a:lnTo>
                    <a:pt x="315" y="1698"/>
                  </a:lnTo>
                  <a:lnTo>
                    <a:pt x="268" y="1659"/>
                  </a:lnTo>
                  <a:lnTo>
                    <a:pt x="226" y="1615"/>
                  </a:lnTo>
                  <a:lnTo>
                    <a:pt x="188" y="1568"/>
                  </a:lnTo>
                  <a:lnTo>
                    <a:pt x="155" y="1517"/>
                  </a:lnTo>
                  <a:lnTo>
                    <a:pt x="125" y="1465"/>
                  </a:lnTo>
                  <a:lnTo>
                    <a:pt x="99" y="1412"/>
                  </a:lnTo>
                  <a:lnTo>
                    <a:pt x="77" y="1356"/>
                  </a:lnTo>
                  <a:lnTo>
                    <a:pt x="58" y="1300"/>
                  </a:lnTo>
                  <a:lnTo>
                    <a:pt x="43" y="1244"/>
                  </a:lnTo>
                  <a:lnTo>
                    <a:pt x="31" y="1189"/>
                  </a:lnTo>
                  <a:lnTo>
                    <a:pt x="20" y="1134"/>
                  </a:lnTo>
                  <a:lnTo>
                    <a:pt x="13" y="1080"/>
                  </a:lnTo>
                  <a:lnTo>
                    <a:pt x="7" y="1028"/>
                  </a:lnTo>
                  <a:lnTo>
                    <a:pt x="3" y="980"/>
                  </a:lnTo>
                  <a:lnTo>
                    <a:pt x="1" y="933"/>
                  </a:lnTo>
                  <a:lnTo>
                    <a:pt x="0" y="891"/>
                  </a:lnTo>
                  <a:lnTo>
                    <a:pt x="0" y="852"/>
                  </a:lnTo>
                  <a:lnTo>
                    <a:pt x="1" y="818"/>
                  </a:lnTo>
                  <a:lnTo>
                    <a:pt x="2" y="789"/>
                  </a:lnTo>
                  <a:lnTo>
                    <a:pt x="3" y="765"/>
                  </a:lnTo>
                  <a:lnTo>
                    <a:pt x="5" y="747"/>
                  </a:lnTo>
                  <a:lnTo>
                    <a:pt x="6" y="737"/>
                  </a:lnTo>
                  <a:lnTo>
                    <a:pt x="10" y="672"/>
                  </a:lnTo>
                  <a:lnTo>
                    <a:pt x="18" y="612"/>
                  </a:lnTo>
                  <a:lnTo>
                    <a:pt x="29" y="555"/>
                  </a:lnTo>
                  <a:lnTo>
                    <a:pt x="42" y="502"/>
                  </a:lnTo>
                  <a:lnTo>
                    <a:pt x="58" y="453"/>
                  </a:lnTo>
                  <a:lnTo>
                    <a:pt x="76" y="406"/>
                  </a:lnTo>
                  <a:lnTo>
                    <a:pt x="97" y="364"/>
                  </a:lnTo>
                  <a:lnTo>
                    <a:pt x="118" y="325"/>
                  </a:lnTo>
                  <a:lnTo>
                    <a:pt x="141" y="289"/>
                  </a:lnTo>
                  <a:lnTo>
                    <a:pt x="166" y="255"/>
                  </a:lnTo>
                  <a:lnTo>
                    <a:pt x="191" y="225"/>
                  </a:lnTo>
                  <a:lnTo>
                    <a:pt x="216" y="198"/>
                  </a:lnTo>
                  <a:lnTo>
                    <a:pt x="243" y="173"/>
                  </a:lnTo>
                  <a:lnTo>
                    <a:pt x="270" y="150"/>
                  </a:lnTo>
                  <a:lnTo>
                    <a:pt x="297" y="130"/>
                  </a:lnTo>
                  <a:lnTo>
                    <a:pt x="324" y="112"/>
                  </a:lnTo>
                  <a:lnTo>
                    <a:pt x="351" y="96"/>
                  </a:lnTo>
                  <a:lnTo>
                    <a:pt x="406" y="68"/>
                  </a:lnTo>
                  <a:lnTo>
                    <a:pt x="460" y="46"/>
                  </a:lnTo>
                  <a:lnTo>
                    <a:pt x="514" y="29"/>
                  </a:lnTo>
                  <a:lnTo>
                    <a:pt x="566" y="17"/>
                  </a:lnTo>
                  <a:lnTo>
                    <a:pt x="613" y="8"/>
                  </a:lnTo>
                  <a:lnTo>
                    <a:pt x="658" y="3"/>
                  </a:lnTo>
                  <a:lnTo>
                    <a:pt x="696" y="0"/>
                  </a:lnTo>
                  <a:lnTo>
                    <a:pt x="7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5" name="Freeform 212"/>
            <p:cNvSpPr/>
            <p:nvPr/>
          </p:nvSpPr>
          <p:spPr bwMode="auto">
            <a:xfrm>
              <a:off x="1671638" y="5302250"/>
              <a:ext cx="458787" cy="249237"/>
            </a:xfrm>
            <a:custGeom>
              <a:avLst/>
              <a:gdLst>
                <a:gd name="T0" fmla="*/ 1041 w 2887"/>
                <a:gd name="T1" fmla="*/ 40 h 1572"/>
                <a:gd name="T2" fmla="*/ 1047 w 2887"/>
                <a:gd name="T3" fmla="*/ 141 h 1572"/>
                <a:gd name="T4" fmla="*/ 994 w 2887"/>
                <a:gd name="T5" fmla="*/ 189 h 1572"/>
                <a:gd name="T6" fmla="*/ 876 w 2887"/>
                <a:gd name="T7" fmla="*/ 260 h 1572"/>
                <a:gd name="T8" fmla="*/ 681 w 2887"/>
                <a:gd name="T9" fmla="*/ 358 h 1572"/>
                <a:gd name="T10" fmla="*/ 432 w 2887"/>
                <a:gd name="T11" fmla="*/ 451 h 1572"/>
                <a:gd name="T12" fmla="*/ 269 w 2887"/>
                <a:gd name="T13" fmla="*/ 541 h 1572"/>
                <a:gd name="T14" fmla="*/ 207 w 2887"/>
                <a:gd name="T15" fmla="*/ 688 h 1572"/>
                <a:gd name="T16" fmla="*/ 190 w 2887"/>
                <a:gd name="T17" fmla="*/ 860 h 1572"/>
                <a:gd name="T18" fmla="*/ 192 w 2887"/>
                <a:gd name="T19" fmla="*/ 988 h 1572"/>
                <a:gd name="T20" fmla="*/ 251 w 2887"/>
                <a:gd name="T21" fmla="*/ 1119 h 1572"/>
                <a:gd name="T22" fmla="*/ 462 w 2887"/>
                <a:gd name="T23" fmla="*/ 1211 h 1572"/>
                <a:gd name="T24" fmla="*/ 794 w 2887"/>
                <a:gd name="T25" fmla="*/ 1311 h 1572"/>
                <a:gd name="T26" fmla="*/ 1237 w 2887"/>
                <a:gd name="T27" fmla="*/ 1376 h 1572"/>
                <a:gd name="T28" fmla="*/ 1748 w 2887"/>
                <a:gd name="T29" fmla="*/ 1368 h 1572"/>
                <a:gd name="T30" fmla="*/ 2170 w 2887"/>
                <a:gd name="T31" fmla="*/ 1293 h 1572"/>
                <a:gd name="T32" fmla="*/ 2479 w 2887"/>
                <a:gd name="T33" fmla="*/ 1191 h 1572"/>
                <a:gd name="T34" fmla="*/ 2662 w 2887"/>
                <a:gd name="T35" fmla="*/ 1107 h 1572"/>
                <a:gd name="T36" fmla="*/ 2697 w 2887"/>
                <a:gd name="T37" fmla="*/ 950 h 1572"/>
                <a:gd name="T38" fmla="*/ 2694 w 2887"/>
                <a:gd name="T39" fmla="*/ 791 h 1572"/>
                <a:gd name="T40" fmla="*/ 2663 w 2887"/>
                <a:gd name="T41" fmla="*/ 625 h 1572"/>
                <a:gd name="T42" fmla="*/ 2572 w 2887"/>
                <a:gd name="T43" fmla="*/ 498 h 1572"/>
                <a:gd name="T44" fmla="*/ 2350 w 2887"/>
                <a:gd name="T45" fmla="*/ 416 h 1572"/>
                <a:gd name="T46" fmla="*/ 2119 w 2887"/>
                <a:gd name="T47" fmla="*/ 318 h 1572"/>
                <a:gd name="T48" fmla="*/ 1953 w 2887"/>
                <a:gd name="T49" fmla="*/ 227 h 1572"/>
                <a:gd name="T50" fmla="*/ 1873 w 2887"/>
                <a:gd name="T51" fmla="*/ 176 h 1572"/>
                <a:gd name="T52" fmla="*/ 1828 w 2887"/>
                <a:gd name="T53" fmla="*/ 101 h 1572"/>
                <a:gd name="T54" fmla="*/ 1877 w 2887"/>
                <a:gd name="T55" fmla="*/ 12 h 1572"/>
                <a:gd name="T56" fmla="*/ 1977 w 2887"/>
                <a:gd name="T57" fmla="*/ 18 h 1572"/>
                <a:gd name="T58" fmla="*/ 2035 w 2887"/>
                <a:gd name="T59" fmla="*/ 55 h 1572"/>
                <a:gd name="T60" fmla="*/ 2188 w 2887"/>
                <a:gd name="T61" fmla="*/ 141 h 1572"/>
                <a:gd name="T62" fmla="*/ 2408 w 2887"/>
                <a:gd name="T63" fmla="*/ 236 h 1572"/>
                <a:gd name="T64" fmla="*/ 2568 w 2887"/>
                <a:gd name="T65" fmla="*/ 285 h 1572"/>
                <a:gd name="T66" fmla="*/ 2745 w 2887"/>
                <a:gd name="T67" fmla="*/ 399 h 1572"/>
                <a:gd name="T68" fmla="*/ 2839 w 2887"/>
                <a:gd name="T69" fmla="*/ 557 h 1572"/>
                <a:gd name="T70" fmla="*/ 2878 w 2887"/>
                <a:gd name="T71" fmla="*/ 721 h 1572"/>
                <a:gd name="T72" fmla="*/ 2886 w 2887"/>
                <a:gd name="T73" fmla="*/ 855 h 1572"/>
                <a:gd name="T74" fmla="*/ 2887 w 2887"/>
                <a:gd name="T75" fmla="*/ 907 h 1572"/>
                <a:gd name="T76" fmla="*/ 2879 w 2887"/>
                <a:gd name="T77" fmla="*/ 1064 h 1572"/>
                <a:gd name="T78" fmla="*/ 2844 w 2887"/>
                <a:gd name="T79" fmla="*/ 1209 h 1572"/>
                <a:gd name="T80" fmla="*/ 2788 w 2887"/>
                <a:gd name="T81" fmla="*/ 1253 h 1572"/>
                <a:gd name="T82" fmla="*/ 2651 w 2887"/>
                <a:gd name="T83" fmla="*/ 1324 h 1572"/>
                <a:gd name="T84" fmla="*/ 2411 w 2887"/>
                <a:gd name="T85" fmla="*/ 1419 h 1572"/>
                <a:gd name="T86" fmla="*/ 2071 w 2887"/>
                <a:gd name="T87" fmla="*/ 1510 h 1572"/>
                <a:gd name="T88" fmla="*/ 1640 w 2887"/>
                <a:gd name="T89" fmla="*/ 1567 h 1572"/>
                <a:gd name="T90" fmla="*/ 1143 w 2887"/>
                <a:gd name="T91" fmla="*/ 1558 h 1572"/>
                <a:gd name="T92" fmla="*/ 718 w 2887"/>
                <a:gd name="T93" fmla="*/ 1488 h 1572"/>
                <a:gd name="T94" fmla="*/ 392 w 2887"/>
                <a:gd name="T95" fmla="*/ 1389 h 1572"/>
                <a:gd name="T96" fmla="*/ 177 w 2887"/>
                <a:gd name="T97" fmla="*/ 1295 h 1572"/>
                <a:gd name="T98" fmla="*/ 77 w 2887"/>
                <a:gd name="T99" fmla="*/ 1239 h 1572"/>
                <a:gd name="T100" fmla="*/ 27 w 2887"/>
                <a:gd name="T101" fmla="*/ 1164 h 1572"/>
                <a:gd name="T102" fmla="*/ 3 w 2887"/>
                <a:gd name="T103" fmla="*/ 994 h 1572"/>
                <a:gd name="T104" fmla="*/ 0 w 2887"/>
                <a:gd name="T105" fmla="*/ 873 h 1572"/>
                <a:gd name="T106" fmla="*/ 4 w 2887"/>
                <a:gd name="T107" fmla="*/ 780 h 1572"/>
                <a:gd name="T108" fmla="*/ 27 w 2887"/>
                <a:gd name="T109" fmla="*/ 624 h 1572"/>
                <a:gd name="T110" fmla="*/ 95 w 2887"/>
                <a:gd name="T111" fmla="*/ 459 h 1572"/>
                <a:gd name="T112" fmla="*/ 237 w 2887"/>
                <a:gd name="T113" fmla="*/ 322 h 1572"/>
                <a:gd name="T114" fmla="*/ 379 w 2887"/>
                <a:gd name="T115" fmla="*/ 269 h 1572"/>
                <a:gd name="T116" fmla="*/ 619 w 2887"/>
                <a:gd name="T117" fmla="*/ 179 h 1572"/>
                <a:gd name="T118" fmla="*/ 800 w 2887"/>
                <a:gd name="T119" fmla="*/ 85 h 1572"/>
                <a:gd name="T120" fmla="*/ 900 w 2887"/>
                <a:gd name="T121" fmla="*/ 24 h 1572"/>
                <a:gd name="T122" fmla="*/ 970 w 2887"/>
                <a:gd name="T123" fmla="*/ 0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87" h="1572">
                  <a:moveTo>
                    <a:pt x="970" y="0"/>
                  </a:moveTo>
                  <a:lnTo>
                    <a:pt x="991" y="3"/>
                  </a:lnTo>
                  <a:lnTo>
                    <a:pt x="1010" y="11"/>
                  </a:lnTo>
                  <a:lnTo>
                    <a:pt x="1027" y="24"/>
                  </a:lnTo>
                  <a:lnTo>
                    <a:pt x="1041" y="40"/>
                  </a:lnTo>
                  <a:lnTo>
                    <a:pt x="1053" y="59"/>
                  </a:lnTo>
                  <a:lnTo>
                    <a:pt x="1058" y="80"/>
                  </a:lnTo>
                  <a:lnTo>
                    <a:pt x="1059" y="100"/>
                  </a:lnTo>
                  <a:lnTo>
                    <a:pt x="1055" y="121"/>
                  </a:lnTo>
                  <a:lnTo>
                    <a:pt x="1047" y="141"/>
                  </a:lnTo>
                  <a:lnTo>
                    <a:pt x="1035" y="158"/>
                  </a:lnTo>
                  <a:lnTo>
                    <a:pt x="1018" y="173"/>
                  </a:lnTo>
                  <a:lnTo>
                    <a:pt x="1014" y="175"/>
                  </a:lnTo>
                  <a:lnTo>
                    <a:pt x="1006" y="181"/>
                  </a:lnTo>
                  <a:lnTo>
                    <a:pt x="994" y="189"/>
                  </a:lnTo>
                  <a:lnTo>
                    <a:pt x="977" y="199"/>
                  </a:lnTo>
                  <a:lnTo>
                    <a:pt x="956" y="212"/>
                  </a:lnTo>
                  <a:lnTo>
                    <a:pt x="934" y="226"/>
                  </a:lnTo>
                  <a:lnTo>
                    <a:pt x="906" y="243"/>
                  </a:lnTo>
                  <a:lnTo>
                    <a:pt x="876" y="260"/>
                  </a:lnTo>
                  <a:lnTo>
                    <a:pt x="842" y="279"/>
                  </a:lnTo>
                  <a:lnTo>
                    <a:pt x="806" y="298"/>
                  </a:lnTo>
                  <a:lnTo>
                    <a:pt x="766" y="317"/>
                  </a:lnTo>
                  <a:lnTo>
                    <a:pt x="725" y="338"/>
                  </a:lnTo>
                  <a:lnTo>
                    <a:pt x="681" y="358"/>
                  </a:lnTo>
                  <a:lnTo>
                    <a:pt x="635" y="378"/>
                  </a:lnTo>
                  <a:lnTo>
                    <a:pt x="587" y="398"/>
                  </a:lnTo>
                  <a:lnTo>
                    <a:pt x="536" y="416"/>
                  </a:lnTo>
                  <a:lnTo>
                    <a:pt x="484" y="434"/>
                  </a:lnTo>
                  <a:lnTo>
                    <a:pt x="432" y="451"/>
                  </a:lnTo>
                  <a:lnTo>
                    <a:pt x="377" y="466"/>
                  </a:lnTo>
                  <a:lnTo>
                    <a:pt x="344" y="479"/>
                  </a:lnTo>
                  <a:lnTo>
                    <a:pt x="315" y="497"/>
                  </a:lnTo>
                  <a:lnTo>
                    <a:pt x="290" y="518"/>
                  </a:lnTo>
                  <a:lnTo>
                    <a:pt x="269" y="541"/>
                  </a:lnTo>
                  <a:lnTo>
                    <a:pt x="251" y="566"/>
                  </a:lnTo>
                  <a:lnTo>
                    <a:pt x="237" y="594"/>
                  </a:lnTo>
                  <a:lnTo>
                    <a:pt x="224" y="624"/>
                  </a:lnTo>
                  <a:lnTo>
                    <a:pt x="214" y="655"/>
                  </a:lnTo>
                  <a:lnTo>
                    <a:pt x="207" y="688"/>
                  </a:lnTo>
                  <a:lnTo>
                    <a:pt x="200" y="721"/>
                  </a:lnTo>
                  <a:lnTo>
                    <a:pt x="196" y="755"/>
                  </a:lnTo>
                  <a:lnTo>
                    <a:pt x="193" y="791"/>
                  </a:lnTo>
                  <a:lnTo>
                    <a:pt x="191" y="825"/>
                  </a:lnTo>
                  <a:lnTo>
                    <a:pt x="190" y="860"/>
                  </a:lnTo>
                  <a:lnTo>
                    <a:pt x="189" y="868"/>
                  </a:lnTo>
                  <a:lnTo>
                    <a:pt x="189" y="877"/>
                  </a:lnTo>
                  <a:lnTo>
                    <a:pt x="189" y="911"/>
                  </a:lnTo>
                  <a:lnTo>
                    <a:pt x="190" y="949"/>
                  </a:lnTo>
                  <a:lnTo>
                    <a:pt x="192" y="988"/>
                  </a:lnTo>
                  <a:lnTo>
                    <a:pt x="195" y="1027"/>
                  </a:lnTo>
                  <a:lnTo>
                    <a:pt x="198" y="1063"/>
                  </a:lnTo>
                  <a:lnTo>
                    <a:pt x="203" y="1094"/>
                  </a:lnTo>
                  <a:lnTo>
                    <a:pt x="225" y="1106"/>
                  </a:lnTo>
                  <a:lnTo>
                    <a:pt x="251" y="1119"/>
                  </a:lnTo>
                  <a:lnTo>
                    <a:pt x="283" y="1136"/>
                  </a:lnTo>
                  <a:lnTo>
                    <a:pt x="320" y="1152"/>
                  </a:lnTo>
                  <a:lnTo>
                    <a:pt x="362" y="1172"/>
                  </a:lnTo>
                  <a:lnTo>
                    <a:pt x="409" y="1191"/>
                  </a:lnTo>
                  <a:lnTo>
                    <a:pt x="462" y="1211"/>
                  </a:lnTo>
                  <a:lnTo>
                    <a:pt x="519" y="1232"/>
                  </a:lnTo>
                  <a:lnTo>
                    <a:pt x="580" y="1252"/>
                  </a:lnTo>
                  <a:lnTo>
                    <a:pt x="647" y="1273"/>
                  </a:lnTo>
                  <a:lnTo>
                    <a:pt x="719" y="1293"/>
                  </a:lnTo>
                  <a:lnTo>
                    <a:pt x="794" y="1311"/>
                  </a:lnTo>
                  <a:lnTo>
                    <a:pt x="875" y="1328"/>
                  </a:lnTo>
                  <a:lnTo>
                    <a:pt x="959" y="1343"/>
                  </a:lnTo>
                  <a:lnTo>
                    <a:pt x="1047" y="1357"/>
                  </a:lnTo>
                  <a:lnTo>
                    <a:pt x="1140" y="1368"/>
                  </a:lnTo>
                  <a:lnTo>
                    <a:pt x="1237" y="1376"/>
                  </a:lnTo>
                  <a:lnTo>
                    <a:pt x="1339" y="1382"/>
                  </a:lnTo>
                  <a:lnTo>
                    <a:pt x="1444" y="1383"/>
                  </a:lnTo>
                  <a:lnTo>
                    <a:pt x="1549" y="1382"/>
                  </a:lnTo>
                  <a:lnTo>
                    <a:pt x="1651" y="1376"/>
                  </a:lnTo>
                  <a:lnTo>
                    <a:pt x="1748" y="1368"/>
                  </a:lnTo>
                  <a:lnTo>
                    <a:pt x="1841" y="1357"/>
                  </a:lnTo>
                  <a:lnTo>
                    <a:pt x="1929" y="1343"/>
                  </a:lnTo>
                  <a:lnTo>
                    <a:pt x="2014" y="1328"/>
                  </a:lnTo>
                  <a:lnTo>
                    <a:pt x="2095" y="1311"/>
                  </a:lnTo>
                  <a:lnTo>
                    <a:pt x="2170" y="1293"/>
                  </a:lnTo>
                  <a:lnTo>
                    <a:pt x="2241" y="1273"/>
                  </a:lnTo>
                  <a:lnTo>
                    <a:pt x="2307" y="1253"/>
                  </a:lnTo>
                  <a:lnTo>
                    <a:pt x="2369" y="1233"/>
                  </a:lnTo>
                  <a:lnTo>
                    <a:pt x="2426" y="1212"/>
                  </a:lnTo>
                  <a:lnTo>
                    <a:pt x="2479" y="1191"/>
                  </a:lnTo>
                  <a:lnTo>
                    <a:pt x="2525" y="1172"/>
                  </a:lnTo>
                  <a:lnTo>
                    <a:pt x="2568" y="1153"/>
                  </a:lnTo>
                  <a:lnTo>
                    <a:pt x="2604" y="1136"/>
                  </a:lnTo>
                  <a:lnTo>
                    <a:pt x="2636" y="1120"/>
                  </a:lnTo>
                  <a:lnTo>
                    <a:pt x="2662" y="1107"/>
                  </a:lnTo>
                  <a:lnTo>
                    <a:pt x="2682" y="1094"/>
                  </a:lnTo>
                  <a:lnTo>
                    <a:pt x="2688" y="1063"/>
                  </a:lnTo>
                  <a:lnTo>
                    <a:pt x="2692" y="1027"/>
                  </a:lnTo>
                  <a:lnTo>
                    <a:pt x="2695" y="989"/>
                  </a:lnTo>
                  <a:lnTo>
                    <a:pt x="2697" y="950"/>
                  </a:lnTo>
                  <a:lnTo>
                    <a:pt x="2697" y="911"/>
                  </a:lnTo>
                  <a:lnTo>
                    <a:pt x="2698" y="877"/>
                  </a:lnTo>
                  <a:lnTo>
                    <a:pt x="2697" y="860"/>
                  </a:lnTo>
                  <a:lnTo>
                    <a:pt x="2696" y="826"/>
                  </a:lnTo>
                  <a:lnTo>
                    <a:pt x="2694" y="791"/>
                  </a:lnTo>
                  <a:lnTo>
                    <a:pt x="2691" y="756"/>
                  </a:lnTo>
                  <a:lnTo>
                    <a:pt x="2687" y="722"/>
                  </a:lnTo>
                  <a:lnTo>
                    <a:pt x="2680" y="688"/>
                  </a:lnTo>
                  <a:lnTo>
                    <a:pt x="2673" y="656"/>
                  </a:lnTo>
                  <a:lnTo>
                    <a:pt x="2663" y="625"/>
                  </a:lnTo>
                  <a:lnTo>
                    <a:pt x="2650" y="595"/>
                  </a:lnTo>
                  <a:lnTo>
                    <a:pt x="2636" y="567"/>
                  </a:lnTo>
                  <a:lnTo>
                    <a:pt x="2617" y="541"/>
                  </a:lnTo>
                  <a:lnTo>
                    <a:pt x="2597" y="519"/>
                  </a:lnTo>
                  <a:lnTo>
                    <a:pt x="2572" y="498"/>
                  </a:lnTo>
                  <a:lnTo>
                    <a:pt x="2543" y="481"/>
                  </a:lnTo>
                  <a:lnTo>
                    <a:pt x="2510" y="466"/>
                  </a:lnTo>
                  <a:lnTo>
                    <a:pt x="2455" y="452"/>
                  </a:lnTo>
                  <a:lnTo>
                    <a:pt x="2401" y="435"/>
                  </a:lnTo>
                  <a:lnTo>
                    <a:pt x="2350" y="416"/>
                  </a:lnTo>
                  <a:lnTo>
                    <a:pt x="2300" y="398"/>
                  </a:lnTo>
                  <a:lnTo>
                    <a:pt x="2252" y="379"/>
                  </a:lnTo>
                  <a:lnTo>
                    <a:pt x="2205" y="359"/>
                  </a:lnTo>
                  <a:lnTo>
                    <a:pt x="2162" y="339"/>
                  </a:lnTo>
                  <a:lnTo>
                    <a:pt x="2119" y="318"/>
                  </a:lnTo>
                  <a:lnTo>
                    <a:pt x="2080" y="299"/>
                  </a:lnTo>
                  <a:lnTo>
                    <a:pt x="2044" y="279"/>
                  </a:lnTo>
                  <a:lnTo>
                    <a:pt x="2011" y="261"/>
                  </a:lnTo>
                  <a:lnTo>
                    <a:pt x="1980" y="244"/>
                  </a:lnTo>
                  <a:lnTo>
                    <a:pt x="1953" y="227"/>
                  </a:lnTo>
                  <a:lnTo>
                    <a:pt x="1929" y="213"/>
                  </a:lnTo>
                  <a:lnTo>
                    <a:pt x="1910" y="200"/>
                  </a:lnTo>
                  <a:lnTo>
                    <a:pt x="1893" y="190"/>
                  </a:lnTo>
                  <a:lnTo>
                    <a:pt x="1881" y="182"/>
                  </a:lnTo>
                  <a:lnTo>
                    <a:pt x="1873" y="176"/>
                  </a:lnTo>
                  <a:lnTo>
                    <a:pt x="1868" y="173"/>
                  </a:lnTo>
                  <a:lnTo>
                    <a:pt x="1852" y="158"/>
                  </a:lnTo>
                  <a:lnTo>
                    <a:pt x="1840" y="142"/>
                  </a:lnTo>
                  <a:lnTo>
                    <a:pt x="1831" y="122"/>
                  </a:lnTo>
                  <a:lnTo>
                    <a:pt x="1828" y="101"/>
                  </a:lnTo>
                  <a:lnTo>
                    <a:pt x="1829" y="81"/>
                  </a:lnTo>
                  <a:lnTo>
                    <a:pt x="1834" y="60"/>
                  </a:lnTo>
                  <a:lnTo>
                    <a:pt x="1845" y="41"/>
                  </a:lnTo>
                  <a:lnTo>
                    <a:pt x="1859" y="25"/>
                  </a:lnTo>
                  <a:lnTo>
                    <a:pt x="1877" y="12"/>
                  </a:lnTo>
                  <a:lnTo>
                    <a:pt x="1896" y="4"/>
                  </a:lnTo>
                  <a:lnTo>
                    <a:pt x="1917" y="1"/>
                  </a:lnTo>
                  <a:lnTo>
                    <a:pt x="1938" y="2"/>
                  </a:lnTo>
                  <a:lnTo>
                    <a:pt x="1957" y="7"/>
                  </a:lnTo>
                  <a:lnTo>
                    <a:pt x="1977" y="18"/>
                  </a:lnTo>
                  <a:lnTo>
                    <a:pt x="1980" y="20"/>
                  </a:lnTo>
                  <a:lnTo>
                    <a:pt x="1987" y="25"/>
                  </a:lnTo>
                  <a:lnTo>
                    <a:pt x="2000" y="32"/>
                  </a:lnTo>
                  <a:lnTo>
                    <a:pt x="2015" y="42"/>
                  </a:lnTo>
                  <a:lnTo>
                    <a:pt x="2035" y="55"/>
                  </a:lnTo>
                  <a:lnTo>
                    <a:pt x="2060" y="69"/>
                  </a:lnTo>
                  <a:lnTo>
                    <a:pt x="2086" y="86"/>
                  </a:lnTo>
                  <a:lnTo>
                    <a:pt x="2117" y="102"/>
                  </a:lnTo>
                  <a:lnTo>
                    <a:pt x="2150" y="121"/>
                  </a:lnTo>
                  <a:lnTo>
                    <a:pt x="2188" y="141"/>
                  </a:lnTo>
                  <a:lnTo>
                    <a:pt x="2227" y="159"/>
                  </a:lnTo>
                  <a:lnTo>
                    <a:pt x="2269" y="179"/>
                  </a:lnTo>
                  <a:lnTo>
                    <a:pt x="2313" y="198"/>
                  </a:lnTo>
                  <a:lnTo>
                    <a:pt x="2359" y="218"/>
                  </a:lnTo>
                  <a:lnTo>
                    <a:pt x="2408" y="236"/>
                  </a:lnTo>
                  <a:lnTo>
                    <a:pt x="2457" y="253"/>
                  </a:lnTo>
                  <a:lnTo>
                    <a:pt x="2508" y="269"/>
                  </a:lnTo>
                  <a:lnTo>
                    <a:pt x="2561" y="283"/>
                  </a:lnTo>
                  <a:lnTo>
                    <a:pt x="2564" y="284"/>
                  </a:lnTo>
                  <a:lnTo>
                    <a:pt x="2568" y="285"/>
                  </a:lnTo>
                  <a:lnTo>
                    <a:pt x="2611" y="303"/>
                  </a:lnTo>
                  <a:lnTo>
                    <a:pt x="2650" y="323"/>
                  </a:lnTo>
                  <a:lnTo>
                    <a:pt x="2685" y="346"/>
                  </a:lnTo>
                  <a:lnTo>
                    <a:pt x="2718" y="371"/>
                  </a:lnTo>
                  <a:lnTo>
                    <a:pt x="2745" y="399"/>
                  </a:lnTo>
                  <a:lnTo>
                    <a:pt x="2770" y="428"/>
                  </a:lnTo>
                  <a:lnTo>
                    <a:pt x="2791" y="459"/>
                  </a:lnTo>
                  <a:lnTo>
                    <a:pt x="2810" y="491"/>
                  </a:lnTo>
                  <a:lnTo>
                    <a:pt x="2826" y="524"/>
                  </a:lnTo>
                  <a:lnTo>
                    <a:pt x="2839" y="557"/>
                  </a:lnTo>
                  <a:lnTo>
                    <a:pt x="2851" y="590"/>
                  </a:lnTo>
                  <a:lnTo>
                    <a:pt x="2860" y="624"/>
                  </a:lnTo>
                  <a:lnTo>
                    <a:pt x="2867" y="657"/>
                  </a:lnTo>
                  <a:lnTo>
                    <a:pt x="2872" y="690"/>
                  </a:lnTo>
                  <a:lnTo>
                    <a:pt x="2878" y="721"/>
                  </a:lnTo>
                  <a:lnTo>
                    <a:pt x="2881" y="751"/>
                  </a:lnTo>
                  <a:lnTo>
                    <a:pt x="2883" y="780"/>
                  </a:lnTo>
                  <a:lnTo>
                    <a:pt x="2884" y="807"/>
                  </a:lnTo>
                  <a:lnTo>
                    <a:pt x="2885" y="832"/>
                  </a:lnTo>
                  <a:lnTo>
                    <a:pt x="2886" y="855"/>
                  </a:lnTo>
                  <a:lnTo>
                    <a:pt x="2886" y="864"/>
                  </a:lnTo>
                  <a:lnTo>
                    <a:pt x="2887" y="872"/>
                  </a:lnTo>
                  <a:lnTo>
                    <a:pt x="2887" y="874"/>
                  </a:lnTo>
                  <a:lnTo>
                    <a:pt x="2887" y="888"/>
                  </a:lnTo>
                  <a:lnTo>
                    <a:pt x="2887" y="907"/>
                  </a:lnTo>
                  <a:lnTo>
                    <a:pt x="2886" y="933"/>
                  </a:lnTo>
                  <a:lnTo>
                    <a:pt x="2886" y="962"/>
                  </a:lnTo>
                  <a:lnTo>
                    <a:pt x="2884" y="994"/>
                  </a:lnTo>
                  <a:lnTo>
                    <a:pt x="2882" y="1029"/>
                  </a:lnTo>
                  <a:lnTo>
                    <a:pt x="2879" y="1064"/>
                  </a:lnTo>
                  <a:lnTo>
                    <a:pt x="2875" y="1099"/>
                  </a:lnTo>
                  <a:lnTo>
                    <a:pt x="2868" y="1133"/>
                  </a:lnTo>
                  <a:lnTo>
                    <a:pt x="2861" y="1165"/>
                  </a:lnTo>
                  <a:lnTo>
                    <a:pt x="2853" y="1191"/>
                  </a:lnTo>
                  <a:lnTo>
                    <a:pt x="2844" y="1209"/>
                  </a:lnTo>
                  <a:lnTo>
                    <a:pt x="2831" y="1225"/>
                  </a:lnTo>
                  <a:lnTo>
                    <a:pt x="2817" y="1236"/>
                  </a:lnTo>
                  <a:lnTo>
                    <a:pt x="2812" y="1239"/>
                  </a:lnTo>
                  <a:lnTo>
                    <a:pt x="2802" y="1245"/>
                  </a:lnTo>
                  <a:lnTo>
                    <a:pt x="2788" y="1253"/>
                  </a:lnTo>
                  <a:lnTo>
                    <a:pt x="2769" y="1264"/>
                  </a:lnTo>
                  <a:lnTo>
                    <a:pt x="2746" y="1276"/>
                  </a:lnTo>
                  <a:lnTo>
                    <a:pt x="2720" y="1291"/>
                  </a:lnTo>
                  <a:lnTo>
                    <a:pt x="2688" y="1306"/>
                  </a:lnTo>
                  <a:lnTo>
                    <a:pt x="2651" y="1324"/>
                  </a:lnTo>
                  <a:lnTo>
                    <a:pt x="2612" y="1341"/>
                  </a:lnTo>
                  <a:lnTo>
                    <a:pt x="2568" y="1360"/>
                  </a:lnTo>
                  <a:lnTo>
                    <a:pt x="2519" y="1380"/>
                  </a:lnTo>
                  <a:lnTo>
                    <a:pt x="2467" y="1399"/>
                  </a:lnTo>
                  <a:lnTo>
                    <a:pt x="2411" y="1419"/>
                  </a:lnTo>
                  <a:lnTo>
                    <a:pt x="2351" y="1438"/>
                  </a:lnTo>
                  <a:lnTo>
                    <a:pt x="2287" y="1458"/>
                  </a:lnTo>
                  <a:lnTo>
                    <a:pt x="2219" y="1477"/>
                  </a:lnTo>
                  <a:lnTo>
                    <a:pt x="2146" y="1494"/>
                  </a:lnTo>
                  <a:lnTo>
                    <a:pt x="2071" y="1510"/>
                  </a:lnTo>
                  <a:lnTo>
                    <a:pt x="1992" y="1525"/>
                  </a:lnTo>
                  <a:lnTo>
                    <a:pt x="1910" y="1539"/>
                  </a:lnTo>
                  <a:lnTo>
                    <a:pt x="1823" y="1550"/>
                  </a:lnTo>
                  <a:lnTo>
                    <a:pt x="1734" y="1559"/>
                  </a:lnTo>
                  <a:lnTo>
                    <a:pt x="1640" y="1567"/>
                  </a:lnTo>
                  <a:lnTo>
                    <a:pt x="1544" y="1571"/>
                  </a:lnTo>
                  <a:lnTo>
                    <a:pt x="1444" y="1572"/>
                  </a:lnTo>
                  <a:lnTo>
                    <a:pt x="1341" y="1571"/>
                  </a:lnTo>
                  <a:lnTo>
                    <a:pt x="1240" y="1566"/>
                  </a:lnTo>
                  <a:lnTo>
                    <a:pt x="1143" y="1558"/>
                  </a:lnTo>
                  <a:lnTo>
                    <a:pt x="1050" y="1548"/>
                  </a:lnTo>
                  <a:lnTo>
                    <a:pt x="962" y="1536"/>
                  </a:lnTo>
                  <a:lnTo>
                    <a:pt x="876" y="1522"/>
                  </a:lnTo>
                  <a:lnTo>
                    <a:pt x="795" y="1506"/>
                  </a:lnTo>
                  <a:lnTo>
                    <a:pt x="718" y="1488"/>
                  </a:lnTo>
                  <a:lnTo>
                    <a:pt x="645" y="1469"/>
                  </a:lnTo>
                  <a:lnTo>
                    <a:pt x="575" y="1450"/>
                  </a:lnTo>
                  <a:lnTo>
                    <a:pt x="510" y="1430"/>
                  </a:lnTo>
                  <a:lnTo>
                    <a:pt x="449" y="1409"/>
                  </a:lnTo>
                  <a:lnTo>
                    <a:pt x="392" y="1389"/>
                  </a:lnTo>
                  <a:lnTo>
                    <a:pt x="341" y="1368"/>
                  </a:lnTo>
                  <a:lnTo>
                    <a:pt x="293" y="1349"/>
                  </a:lnTo>
                  <a:lnTo>
                    <a:pt x="250" y="1330"/>
                  </a:lnTo>
                  <a:lnTo>
                    <a:pt x="211" y="1311"/>
                  </a:lnTo>
                  <a:lnTo>
                    <a:pt x="177" y="1295"/>
                  </a:lnTo>
                  <a:lnTo>
                    <a:pt x="148" y="1279"/>
                  </a:lnTo>
                  <a:lnTo>
                    <a:pt x="123" y="1266"/>
                  </a:lnTo>
                  <a:lnTo>
                    <a:pt x="103" y="1254"/>
                  </a:lnTo>
                  <a:lnTo>
                    <a:pt x="88" y="1246"/>
                  </a:lnTo>
                  <a:lnTo>
                    <a:pt x="77" y="1239"/>
                  </a:lnTo>
                  <a:lnTo>
                    <a:pt x="72" y="1236"/>
                  </a:lnTo>
                  <a:lnTo>
                    <a:pt x="57" y="1225"/>
                  </a:lnTo>
                  <a:lnTo>
                    <a:pt x="44" y="1209"/>
                  </a:lnTo>
                  <a:lnTo>
                    <a:pt x="36" y="1191"/>
                  </a:lnTo>
                  <a:lnTo>
                    <a:pt x="27" y="1164"/>
                  </a:lnTo>
                  <a:lnTo>
                    <a:pt x="20" y="1133"/>
                  </a:lnTo>
                  <a:lnTo>
                    <a:pt x="13" y="1098"/>
                  </a:lnTo>
                  <a:lnTo>
                    <a:pt x="8" y="1063"/>
                  </a:lnTo>
                  <a:lnTo>
                    <a:pt x="5" y="1028"/>
                  </a:lnTo>
                  <a:lnTo>
                    <a:pt x="3" y="994"/>
                  </a:lnTo>
                  <a:lnTo>
                    <a:pt x="1" y="961"/>
                  </a:lnTo>
                  <a:lnTo>
                    <a:pt x="0" y="932"/>
                  </a:lnTo>
                  <a:lnTo>
                    <a:pt x="0" y="907"/>
                  </a:lnTo>
                  <a:lnTo>
                    <a:pt x="0" y="887"/>
                  </a:lnTo>
                  <a:lnTo>
                    <a:pt x="0" y="873"/>
                  </a:lnTo>
                  <a:lnTo>
                    <a:pt x="0" y="871"/>
                  </a:lnTo>
                  <a:lnTo>
                    <a:pt x="1" y="854"/>
                  </a:lnTo>
                  <a:lnTo>
                    <a:pt x="1" y="832"/>
                  </a:lnTo>
                  <a:lnTo>
                    <a:pt x="2" y="807"/>
                  </a:lnTo>
                  <a:lnTo>
                    <a:pt x="4" y="780"/>
                  </a:lnTo>
                  <a:lnTo>
                    <a:pt x="6" y="751"/>
                  </a:lnTo>
                  <a:lnTo>
                    <a:pt x="9" y="721"/>
                  </a:lnTo>
                  <a:lnTo>
                    <a:pt x="13" y="689"/>
                  </a:lnTo>
                  <a:lnTo>
                    <a:pt x="20" y="657"/>
                  </a:lnTo>
                  <a:lnTo>
                    <a:pt x="27" y="624"/>
                  </a:lnTo>
                  <a:lnTo>
                    <a:pt x="36" y="590"/>
                  </a:lnTo>
                  <a:lnTo>
                    <a:pt x="48" y="557"/>
                  </a:lnTo>
                  <a:lnTo>
                    <a:pt x="61" y="523"/>
                  </a:lnTo>
                  <a:lnTo>
                    <a:pt x="76" y="491"/>
                  </a:lnTo>
                  <a:lnTo>
                    <a:pt x="95" y="459"/>
                  </a:lnTo>
                  <a:lnTo>
                    <a:pt x="117" y="428"/>
                  </a:lnTo>
                  <a:lnTo>
                    <a:pt x="142" y="399"/>
                  </a:lnTo>
                  <a:lnTo>
                    <a:pt x="169" y="371"/>
                  </a:lnTo>
                  <a:lnTo>
                    <a:pt x="200" y="345"/>
                  </a:lnTo>
                  <a:lnTo>
                    <a:pt x="237" y="322"/>
                  </a:lnTo>
                  <a:lnTo>
                    <a:pt x="276" y="302"/>
                  </a:lnTo>
                  <a:lnTo>
                    <a:pt x="319" y="285"/>
                  </a:lnTo>
                  <a:lnTo>
                    <a:pt x="322" y="284"/>
                  </a:lnTo>
                  <a:lnTo>
                    <a:pt x="326" y="283"/>
                  </a:lnTo>
                  <a:lnTo>
                    <a:pt x="379" y="269"/>
                  </a:lnTo>
                  <a:lnTo>
                    <a:pt x="430" y="252"/>
                  </a:lnTo>
                  <a:lnTo>
                    <a:pt x="479" y="236"/>
                  </a:lnTo>
                  <a:lnTo>
                    <a:pt x="528" y="217"/>
                  </a:lnTo>
                  <a:lnTo>
                    <a:pt x="574" y="197"/>
                  </a:lnTo>
                  <a:lnTo>
                    <a:pt x="619" y="179"/>
                  </a:lnTo>
                  <a:lnTo>
                    <a:pt x="660" y="159"/>
                  </a:lnTo>
                  <a:lnTo>
                    <a:pt x="699" y="140"/>
                  </a:lnTo>
                  <a:lnTo>
                    <a:pt x="736" y="120"/>
                  </a:lnTo>
                  <a:lnTo>
                    <a:pt x="769" y="102"/>
                  </a:lnTo>
                  <a:lnTo>
                    <a:pt x="800" y="85"/>
                  </a:lnTo>
                  <a:lnTo>
                    <a:pt x="827" y="69"/>
                  </a:lnTo>
                  <a:lnTo>
                    <a:pt x="851" y="55"/>
                  </a:lnTo>
                  <a:lnTo>
                    <a:pt x="872" y="42"/>
                  </a:lnTo>
                  <a:lnTo>
                    <a:pt x="887" y="32"/>
                  </a:lnTo>
                  <a:lnTo>
                    <a:pt x="900" y="24"/>
                  </a:lnTo>
                  <a:lnTo>
                    <a:pt x="907" y="19"/>
                  </a:lnTo>
                  <a:lnTo>
                    <a:pt x="910" y="17"/>
                  </a:lnTo>
                  <a:lnTo>
                    <a:pt x="929" y="6"/>
                  </a:lnTo>
                  <a:lnTo>
                    <a:pt x="949" y="1"/>
                  </a:lnTo>
                  <a:lnTo>
                    <a:pt x="9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6" name="Group 20"/>
          <p:cNvGrpSpPr/>
          <p:nvPr/>
        </p:nvGrpSpPr>
        <p:grpSpPr>
          <a:xfrm>
            <a:off x="8967730" y="4581271"/>
            <a:ext cx="345806" cy="431936"/>
            <a:chOff x="2611438" y="2698750"/>
            <a:chExt cx="427038" cy="5334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7" name="Freeform 126"/>
            <p:cNvSpPr>
              <a:spLocks noEditPoints="1"/>
            </p:cNvSpPr>
            <p:nvPr/>
          </p:nvSpPr>
          <p:spPr bwMode="auto">
            <a:xfrm>
              <a:off x="2611438" y="2698750"/>
              <a:ext cx="427038" cy="533400"/>
            </a:xfrm>
            <a:custGeom>
              <a:avLst/>
              <a:gdLst>
                <a:gd name="T0" fmla="*/ 1093 w 2693"/>
                <a:gd name="T1" fmla="*/ 218 h 3358"/>
                <a:gd name="T2" fmla="*/ 787 w 2693"/>
                <a:gd name="T3" fmla="*/ 335 h 3358"/>
                <a:gd name="T4" fmla="*/ 530 w 2693"/>
                <a:gd name="T5" fmla="*/ 529 h 3358"/>
                <a:gd name="T6" fmla="*/ 335 w 2693"/>
                <a:gd name="T7" fmla="*/ 786 h 3358"/>
                <a:gd name="T8" fmla="*/ 218 w 2693"/>
                <a:gd name="T9" fmla="*/ 1093 h 3358"/>
                <a:gd name="T10" fmla="*/ 193 w 2693"/>
                <a:gd name="T11" fmla="*/ 1420 h 3358"/>
                <a:gd name="T12" fmla="*/ 212 w 2693"/>
                <a:gd name="T13" fmla="*/ 1569 h 3358"/>
                <a:gd name="T14" fmla="*/ 218 w 2693"/>
                <a:gd name="T15" fmla="*/ 1600 h 3358"/>
                <a:gd name="T16" fmla="*/ 297 w 2693"/>
                <a:gd name="T17" fmla="*/ 1831 h 3358"/>
                <a:gd name="T18" fmla="*/ 323 w 2693"/>
                <a:gd name="T19" fmla="*/ 1891 h 3358"/>
                <a:gd name="T20" fmla="*/ 459 w 2693"/>
                <a:gd name="T21" fmla="*/ 2149 h 3358"/>
                <a:gd name="T22" fmla="*/ 666 w 2693"/>
                <a:gd name="T23" fmla="*/ 2449 h 3358"/>
                <a:gd name="T24" fmla="*/ 956 w 2693"/>
                <a:gd name="T25" fmla="*/ 2783 h 3358"/>
                <a:gd name="T26" fmla="*/ 1345 w 2693"/>
                <a:gd name="T27" fmla="*/ 3140 h 3358"/>
                <a:gd name="T28" fmla="*/ 1735 w 2693"/>
                <a:gd name="T29" fmla="*/ 2783 h 3358"/>
                <a:gd name="T30" fmla="*/ 2025 w 2693"/>
                <a:gd name="T31" fmla="*/ 2449 h 3358"/>
                <a:gd name="T32" fmla="*/ 2232 w 2693"/>
                <a:gd name="T33" fmla="*/ 2149 h 3358"/>
                <a:gd name="T34" fmla="*/ 2368 w 2693"/>
                <a:gd name="T35" fmla="*/ 1891 h 3358"/>
                <a:gd name="T36" fmla="*/ 2395 w 2693"/>
                <a:gd name="T37" fmla="*/ 1831 h 3358"/>
                <a:gd name="T38" fmla="*/ 2473 w 2693"/>
                <a:gd name="T39" fmla="*/ 1600 h 3358"/>
                <a:gd name="T40" fmla="*/ 2479 w 2693"/>
                <a:gd name="T41" fmla="*/ 1568 h 3358"/>
                <a:gd name="T42" fmla="*/ 2501 w 2693"/>
                <a:gd name="T43" fmla="*/ 1346 h 3358"/>
                <a:gd name="T44" fmla="*/ 2452 w 2693"/>
                <a:gd name="T45" fmla="*/ 1012 h 3358"/>
                <a:gd name="T46" fmla="*/ 2315 w 2693"/>
                <a:gd name="T47" fmla="*/ 717 h 3358"/>
                <a:gd name="T48" fmla="*/ 2103 w 2693"/>
                <a:gd name="T49" fmla="*/ 474 h 3358"/>
                <a:gd name="T50" fmla="*/ 1832 w 2693"/>
                <a:gd name="T51" fmla="*/ 297 h 3358"/>
                <a:gd name="T52" fmla="*/ 1516 w 2693"/>
                <a:gd name="T53" fmla="*/ 202 h 3358"/>
                <a:gd name="T54" fmla="*/ 1437 w 2693"/>
                <a:gd name="T55" fmla="*/ 3 h 3358"/>
                <a:gd name="T56" fmla="*/ 1787 w 2693"/>
                <a:gd name="T57" fmla="*/ 75 h 3358"/>
                <a:gd name="T58" fmla="*/ 2098 w 2693"/>
                <a:gd name="T59" fmla="*/ 231 h 3358"/>
                <a:gd name="T60" fmla="*/ 2356 w 2693"/>
                <a:gd name="T61" fmla="*/ 458 h 3358"/>
                <a:gd name="T62" fmla="*/ 2549 w 2693"/>
                <a:gd name="T63" fmla="*/ 744 h 3358"/>
                <a:gd name="T64" fmla="*/ 2664 w 2693"/>
                <a:gd name="T65" fmla="*/ 1075 h 3358"/>
                <a:gd name="T66" fmla="*/ 2690 w 2693"/>
                <a:gd name="T67" fmla="*/ 1431 h 3358"/>
                <a:gd name="T68" fmla="*/ 2666 w 2693"/>
                <a:gd name="T69" fmla="*/ 1614 h 3358"/>
                <a:gd name="T70" fmla="*/ 2621 w 2693"/>
                <a:gd name="T71" fmla="*/ 1779 h 3358"/>
                <a:gd name="T72" fmla="*/ 2514 w 2693"/>
                <a:gd name="T73" fmla="*/ 2030 h 3358"/>
                <a:gd name="T74" fmla="*/ 2359 w 2693"/>
                <a:gd name="T75" fmla="*/ 2307 h 3358"/>
                <a:gd name="T76" fmla="*/ 2131 w 2693"/>
                <a:gd name="T77" fmla="*/ 2623 h 3358"/>
                <a:gd name="T78" fmla="*/ 1818 w 2693"/>
                <a:gd name="T79" fmla="*/ 2970 h 3358"/>
                <a:gd name="T80" fmla="*/ 1407 w 2693"/>
                <a:gd name="T81" fmla="*/ 3337 h 3358"/>
                <a:gd name="T82" fmla="*/ 1325 w 2693"/>
                <a:gd name="T83" fmla="*/ 3356 h 3358"/>
                <a:gd name="T84" fmla="*/ 1068 w 2693"/>
                <a:gd name="T85" fmla="*/ 3152 h 3358"/>
                <a:gd name="T86" fmla="*/ 706 w 2693"/>
                <a:gd name="T87" fmla="*/ 2793 h 3358"/>
                <a:gd name="T88" fmla="*/ 438 w 2693"/>
                <a:gd name="T89" fmla="*/ 2460 h 3358"/>
                <a:gd name="T90" fmla="*/ 248 w 2693"/>
                <a:gd name="T91" fmla="*/ 2163 h 3358"/>
                <a:gd name="T92" fmla="*/ 123 w 2693"/>
                <a:gd name="T93" fmla="*/ 1910 h 3358"/>
                <a:gd name="T94" fmla="*/ 34 w 2693"/>
                <a:gd name="T95" fmla="*/ 1644 h 3358"/>
                <a:gd name="T96" fmla="*/ 24 w 2693"/>
                <a:gd name="T97" fmla="*/ 1599 h 3358"/>
                <a:gd name="T98" fmla="*/ 3 w 2693"/>
                <a:gd name="T99" fmla="*/ 1254 h 3358"/>
                <a:gd name="T100" fmla="*/ 74 w 2693"/>
                <a:gd name="T101" fmla="*/ 905 h 3358"/>
                <a:gd name="T102" fmla="*/ 231 w 2693"/>
                <a:gd name="T103" fmla="*/ 594 h 3358"/>
                <a:gd name="T104" fmla="*/ 457 w 2693"/>
                <a:gd name="T105" fmla="*/ 336 h 3358"/>
                <a:gd name="T106" fmla="*/ 743 w 2693"/>
                <a:gd name="T107" fmla="*/ 143 h 3358"/>
                <a:gd name="T108" fmla="*/ 1075 w 2693"/>
                <a:gd name="T109" fmla="*/ 28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93" h="3358">
                  <a:moveTo>
                    <a:pt x="1345" y="190"/>
                  </a:moveTo>
                  <a:lnTo>
                    <a:pt x="1260" y="193"/>
                  </a:lnTo>
                  <a:lnTo>
                    <a:pt x="1175" y="202"/>
                  </a:lnTo>
                  <a:lnTo>
                    <a:pt x="1093" y="218"/>
                  </a:lnTo>
                  <a:lnTo>
                    <a:pt x="1013" y="239"/>
                  </a:lnTo>
                  <a:lnTo>
                    <a:pt x="935" y="266"/>
                  </a:lnTo>
                  <a:lnTo>
                    <a:pt x="859" y="297"/>
                  </a:lnTo>
                  <a:lnTo>
                    <a:pt x="787" y="335"/>
                  </a:lnTo>
                  <a:lnTo>
                    <a:pt x="718" y="377"/>
                  </a:lnTo>
                  <a:lnTo>
                    <a:pt x="651" y="423"/>
                  </a:lnTo>
                  <a:lnTo>
                    <a:pt x="588" y="474"/>
                  </a:lnTo>
                  <a:lnTo>
                    <a:pt x="530" y="529"/>
                  </a:lnTo>
                  <a:lnTo>
                    <a:pt x="475" y="588"/>
                  </a:lnTo>
                  <a:lnTo>
                    <a:pt x="424" y="651"/>
                  </a:lnTo>
                  <a:lnTo>
                    <a:pt x="377" y="717"/>
                  </a:lnTo>
                  <a:lnTo>
                    <a:pt x="335" y="786"/>
                  </a:lnTo>
                  <a:lnTo>
                    <a:pt x="298" y="859"/>
                  </a:lnTo>
                  <a:lnTo>
                    <a:pt x="266" y="934"/>
                  </a:lnTo>
                  <a:lnTo>
                    <a:pt x="240" y="1012"/>
                  </a:lnTo>
                  <a:lnTo>
                    <a:pt x="218" y="1093"/>
                  </a:lnTo>
                  <a:lnTo>
                    <a:pt x="203" y="1175"/>
                  </a:lnTo>
                  <a:lnTo>
                    <a:pt x="194" y="1259"/>
                  </a:lnTo>
                  <a:lnTo>
                    <a:pt x="191" y="1346"/>
                  </a:lnTo>
                  <a:lnTo>
                    <a:pt x="193" y="1420"/>
                  </a:lnTo>
                  <a:lnTo>
                    <a:pt x="200" y="1493"/>
                  </a:lnTo>
                  <a:lnTo>
                    <a:pt x="211" y="1566"/>
                  </a:lnTo>
                  <a:lnTo>
                    <a:pt x="211" y="1568"/>
                  </a:lnTo>
                  <a:lnTo>
                    <a:pt x="212" y="1569"/>
                  </a:lnTo>
                  <a:lnTo>
                    <a:pt x="212" y="1571"/>
                  </a:lnTo>
                  <a:lnTo>
                    <a:pt x="213" y="1576"/>
                  </a:lnTo>
                  <a:lnTo>
                    <a:pt x="215" y="1586"/>
                  </a:lnTo>
                  <a:lnTo>
                    <a:pt x="218" y="1600"/>
                  </a:lnTo>
                  <a:lnTo>
                    <a:pt x="218" y="1602"/>
                  </a:lnTo>
                  <a:lnTo>
                    <a:pt x="240" y="1680"/>
                  </a:lnTo>
                  <a:lnTo>
                    <a:pt x="265" y="1757"/>
                  </a:lnTo>
                  <a:lnTo>
                    <a:pt x="297" y="1831"/>
                  </a:lnTo>
                  <a:lnTo>
                    <a:pt x="297" y="1832"/>
                  </a:lnTo>
                  <a:lnTo>
                    <a:pt x="297" y="1833"/>
                  </a:lnTo>
                  <a:lnTo>
                    <a:pt x="298" y="1834"/>
                  </a:lnTo>
                  <a:lnTo>
                    <a:pt x="323" y="1891"/>
                  </a:lnTo>
                  <a:lnTo>
                    <a:pt x="351" y="1951"/>
                  </a:lnTo>
                  <a:lnTo>
                    <a:pt x="384" y="2014"/>
                  </a:lnTo>
                  <a:lnTo>
                    <a:pt x="420" y="2080"/>
                  </a:lnTo>
                  <a:lnTo>
                    <a:pt x="459" y="2149"/>
                  </a:lnTo>
                  <a:lnTo>
                    <a:pt x="504" y="2220"/>
                  </a:lnTo>
                  <a:lnTo>
                    <a:pt x="553" y="2295"/>
                  </a:lnTo>
                  <a:lnTo>
                    <a:pt x="607" y="2371"/>
                  </a:lnTo>
                  <a:lnTo>
                    <a:pt x="666" y="2449"/>
                  </a:lnTo>
                  <a:lnTo>
                    <a:pt x="730" y="2531"/>
                  </a:lnTo>
                  <a:lnTo>
                    <a:pt x="800" y="2612"/>
                  </a:lnTo>
                  <a:lnTo>
                    <a:pt x="876" y="2697"/>
                  </a:lnTo>
                  <a:lnTo>
                    <a:pt x="956" y="2783"/>
                  </a:lnTo>
                  <a:lnTo>
                    <a:pt x="1044" y="2871"/>
                  </a:lnTo>
                  <a:lnTo>
                    <a:pt x="1138" y="2960"/>
                  </a:lnTo>
                  <a:lnTo>
                    <a:pt x="1238" y="3049"/>
                  </a:lnTo>
                  <a:lnTo>
                    <a:pt x="1345" y="3140"/>
                  </a:lnTo>
                  <a:lnTo>
                    <a:pt x="1453" y="3049"/>
                  </a:lnTo>
                  <a:lnTo>
                    <a:pt x="1554" y="2960"/>
                  </a:lnTo>
                  <a:lnTo>
                    <a:pt x="1648" y="2871"/>
                  </a:lnTo>
                  <a:lnTo>
                    <a:pt x="1735" y="2783"/>
                  </a:lnTo>
                  <a:lnTo>
                    <a:pt x="1816" y="2697"/>
                  </a:lnTo>
                  <a:lnTo>
                    <a:pt x="1892" y="2612"/>
                  </a:lnTo>
                  <a:lnTo>
                    <a:pt x="1961" y="2531"/>
                  </a:lnTo>
                  <a:lnTo>
                    <a:pt x="2025" y="2449"/>
                  </a:lnTo>
                  <a:lnTo>
                    <a:pt x="2084" y="2371"/>
                  </a:lnTo>
                  <a:lnTo>
                    <a:pt x="2139" y="2295"/>
                  </a:lnTo>
                  <a:lnTo>
                    <a:pt x="2188" y="2220"/>
                  </a:lnTo>
                  <a:lnTo>
                    <a:pt x="2232" y="2149"/>
                  </a:lnTo>
                  <a:lnTo>
                    <a:pt x="2272" y="2080"/>
                  </a:lnTo>
                  <a:lnTo>
                    <a:pt x="2308" y="2014"/>
                  </a:lnTo>
                  <a:lnTo>
                    <a:pt x="2341" y="1951"/>
                  </a:lnTo>
                  <a:lnTo>
                    <a:pt x="2368" y="1891"/>
                  </a:lnTo>
                  <a:lnTo>
                    <a:pt x="2394" y="1834"/>
                  </a:lnTo>
                  <a:lnTo>
                    <a:pt x="2394" y="1833"/>
                  </a:lnTo>
                  <a:lnTo>
                    <a:pt x="2395" y="1832"/>
                  </a:lnTo>
                  <a:lnTo>
                    <a:pt x="2395" y="1831"/>
                  </a:lnTo>
                  <a:lnTo>
                    <a:pt x="2426" y="1757"/>
                  </a:lnTo>
                  <a:lnTo>
                    <a:pt x="2453" y="1680"/>
                  </a:lnTo>
                  <a:lnTo>
                    <a:pt x="2473" y="1602"/>
                  </a:lnTo>
                  <a:lnTo>
                    <a:pt x="2473" y="1600"/>
                  </a:lnTo>
                  <a:lnTo>
                    <a:pt x="2476" y="1586"/>
                  </a:lnTo>
                  <a:lnTo>
                    <a:pt x="2478" y="1576"/>
                  </a:lnTo>
                  <a:lnTo>
                    <a:pt x="2479" y="1571"/>
                  </a:lnTo>
                  <a:lnTo>
                    <a:pt x="2479" y="1568"/>
                  </a:lnTo>
                  <a:lnTo>
                    <a:pt x="2481" y="1566"/>
                  </a:lnTo>
                  <a:lnTo>
                    <a:pt x="2492" y="1494"/>
                  </a:lnTo>
                  <a:lnTo>
                    <a:pt x="2499" y="1420"/>
                  </a:lnTo>
                  <a:lnTo>
                    <a:pt x="2501" y="1346"/>
                  </a:lnTo>
                  <a:lnTo>
                    <a:pt x="2498" y="1259"/>
                  </a:lnTo>
                  <a:lnTo>
                    <a:pt x="2489" y="1175"/>
                  </a:lnTo>
                  <a:lnTo>
                    <a:pt x="2473" y="1093"/>
                  </a:lnTo>
                  <a:lnTo>
                    <a:pt x="2452" y="1012"/>
                  </a:lnTo>
                  <a:lnTo>
                    <a:pt x="2425" y="934"/>
                  </a:lnTo>
                  <a:lnTo>
                    <a:pt x="2394" y="859"/>
                  </a:lnTo>
                  <a:lnTo>
                    <a:pt x="2357" y="786"/>
                  </a:lnTo>
                  <a:lnTo>
                    <a:pt x="2315" y="717"/>
                  </a:lnTo>
                  <a:lnTo>
                    <a:pt x="2268" y="651"/>
                  </a:lnTo>
                  <a:lnTo>
                    <a:pt x="2217" y="588"/>
                  </a:lnTo>
                  <a:lnTo>
                    <a:pt x="2162" y="529"/>
                  </a:lnTo>
                  <a:lnTo>
                    <a:pt x="2103" y="474"/>
                  </a:lnTo>
                  <a:lnTo>
                    <a:pt x="2041" y="423"/>
                  </a:lnTo>
                  <a:lnTo>
                    <a:pt x="1974" y="377"/>
                  </a:lnTo>
                  <a:lnTo>
                    <a:pt x="1905" y="335"/>
                  </a:lnTo>
                  <a:lnTo>
                    <a:pt x="1832" y="297"/>
                  </a:lnTo>
                  <a:lnTo>
                    <a:pt x="1757" y="266"/>
                  </a:lnTo>
                  <a:lnTo>
                    <a:pt x="1679" y="239"/>
                  </a:lnTo>
                  <a:lnTo>
                    <a:pt x="1599" y="218"/>
                  </a:lnTo>
                  <a:lnTo>
                    <a:pt x="1516" y="202"/>
                  </a:lnTo>
                  <a:lnTo>
                    <a:pt x="1432" y="193"/>
                  </a:lnTo>
                  <a:lnTo>
                    <a:pt x="1345" y="190"/>
                  </a:lnTo>
                  <a:close/>
                  <a:moveTo>
                    <a:pt x="1345" y="0"/>
                  </a:moveTo>
                  <a:lnTo>
                    <a:pt x="1437" y="3"/>
                  </a:lnTo>
                  <a:lnTo>
                    <a:pt x="1528" y="13"/>
                  </a:lnTo>
                  <a:lnTo>
                    <a:pt x="1617" y="28"/>
                  </a:lnTo>
                  <a:lnTo>
                    <a:pt x="1703" y="49"/>
                  </a:lnTo>
                  <a:lnTo>
                    <a:pt x="1787" y="75"/>
                  </a:lnTo>
                  <a:lnTo>
                    <a:pt x="1869" y="106"/>
                  </a:lnTo>
                  <a:lnTo>
                    <a:pt x="1948" y="143"/>
                  </a:lnTo>
                  <a:lnTo>
                    <a:pt x="2024" y="185"/>
                  </a:lnTo>
                  <a:lnTo>
                    <a:pt x="2098" y="231"/>
                  </a:lnTo>
                  <a:lnTo>
                    <a:pt x="2167" y="281"/>
                  </a:lnTo>
                  <a:lnTo>
                    <a:pt x="2233" y="336"/>
                  </a:lnTo>
                  <a:lnTo>
                    <a:pt x="2297" y="395"/>
                  </a:lnTo>
                  <a:lnTo>
                    <a:pt x="2356" y="458"/>
                  </a:lnTo>
                  <a:lnTo>
                    <a:pt x="2411" y="525"/>
                  </a:lnTo>
                  <a:lnTo>
                    <a:pt x="2461" y="594"/>
                  </a:lnTo>
                  <a:lnTo>
                    <a:pt x="2507" y="668"/>
                  </a:lnTo>
                  <a:lnTo>
                    <a:pt x="2549" y="744"/>
                  </a:lnTo>
                  <a:lnTo>
                    <a:pt x="2586" y="823"/>
                  </a:lnTo>
                  <a:lnTo>
                    <a:pt x="2617" y="905"/>
                  </a:lnTo>
                  <a:lnTo>
                    <a:pt x="2644" y="989"/>
                  </a:lnTo>
                  <a:lnTo>
                    <a:pt x="2664" y="1075"/>
                  </a:lnTo>
                  <a:lnTo>
                    <a:pt x="2680" y="1164"/>
                  </a:lnTo>
                  <a:lnTo>
                    <a:pt x="2689" y="1254"/>
                  </a:lnTo>
                  <a:lnTo>
                    <a:pt x="2693" y="1346"/>
                  </a:lnTo>
                  <a:lnTo>
                    <a:pt x="2690" y="1431"/>
                  </a:lnTo>
                  <a:lnTo>
                    <a:pt x="2682" y="1516"/>
                  </a:lnTo>
                  <a:lnTo>
                    <a:pt x="2668" y="1599"/>
                  </a:lnTo>
                  <a:lnTo>
                    <a:pt x="2667" y="1604"/>
                  </a:lnTo>
                  <a:lnTo>
                    <a:pt x="2666" y="1614"/>
                  </a:lnTo>
                  <a:lnTo>
                    <a:pt x="2663" y="1627"/>
                  </a:lnTo>
                  <a:lnTo>
                    <a:pt x="2659" y="1644"/>
                  </a:lnTo>
                  <a:lnTo>
                    <a:pt x="2642" y="1713"/>
                  </a:lnTo>
                  <a:lnTo>
                    <a:pt x="2621" y="1779"/>
                  </a:lnTo>
                  <a:lnTo>
                    <a:pt x="2597" y="1845"/>
                  </a:lnTo>
                  <a:lnTo>
                    <a:pt x="2569" y="1910"/>
                  </a:lnTo>
                  <a:lnTo>
                    <a:pt x="2544" y="1968"/>
                  </a:lnTo>
                  <a:lnTo>
                    <a:pt x="2514" y="2030"/>
                  </a:lnTo>
                  <a:lnTo>
                    <a:pt x="2482" y="2095"/>
                  </a:lnTo>
                  <a:lnTo>
                    <a:pt x="2445" y="2163"/>
                  </a:lnTo>
                  <a:lnTo>
                    <a:pt x="2404" y="2233"/>
                  </a:lnTo>
                  <a:lnTo>
                    <a:pt x="2359" y="2307"/>
                  </a:lnTo>
                  <a:lnTo>
                    <a:pt x="2309" y="2383"/>
                  </a:lnTo>
                  <a:lnTo>
                    <a:pt x="2255" y="2460"/>
                  </a:lnTo>
                  <a:lnTo>
                    <a:pt x="2196" y="2541"/>
                  </a:lnTo>
                  <a:lnTo>
                    <a:pt x="2131" y="2623"/>
                  </a:lnTo>
                  <a:lnTo>
                    <a:pt x="2061" y="2707"/>
                  </a:lnTo>
                  <a:lnTo>
                    <a:pt x="1986" y="2793"/>
                  </a:lnTo>
                  <a:lnTo>
                    <a:pt x="1905" y="2881"/>
                  </a:lnTo>
                  <a:lnTo>
                    <a:pt x="1818" y="2970"/>
                  </a:lnTo>
                  <a:lnTo>
                    <a:pt x="1725" y="3060"/>
                  </a:lnTo>
                  <a:lnTo>
                    <a:pt x="1625" y="3152"/>
                  </a:lnTo>
                  <a:lnTo>
                    <a:pt x="1519" y="3243"/>
                  </a:lnTo>
                  <a:lnTo>
                    <a:pt x="1407" y="3337"/>
                  </a:lnTo>
                  <a:lnTo>
                    <a:pt x="1387" y="3349"/>
                  </a:lnTo>
                  <a:lnTo>
                    <a:pt x="1368" y="3356"/>
                  </a:lnTo>
                  <a:lnTo>
                    <a:pt x="1346" y="3358"/>
                  </a:lnTo>
                  <a:lnTo>
                    <a:pt x="1325" y="3356"/>
                  </a:lnTo>
                  <a:lnTo>
                    <a:pt x="1306" y="3349"/>
                  </a:lnTo>
                  <a:lnTo>
                    <a:pt x="1286" y="3337"/>
                  </a:lnTo>
                  <a:lnTo>
                    <a:pt x="1174" y="3243"/>
                  </a:lnTo>
                  <a:lnTo>
                    <a:pt x="1068" y="3152"/>
                  </a:lnTo>
                  <a:lnTo>
                    <a:pt x="968" y="3060"/>
                  </a:lnTo>
                  <a:lnTo>
                    <a:pt x="875" y="2970"/>
                  </a:lnTo>
                  <a:lnTo>
                    <a:pt x="787" y="2881"/>
                  </a:lnTo>
                  <a:lnTo>
                    <a:pt x="706" y="2793"/>
                  </a:lnTo>
                  <a:lnTo>
                    <a:pt x="631" y="2707"/>
                  </a:lnTo>
                  <a:lnTo>
                    <a:pt x="561" y="2623"/>
                  </a:lnTo>
                  <a:lnTo>
                    <a:pt x="497" y="2541"/>
                  </a:lnTo>
                  <a:lnTo>
                    <a:pt x="438" y="2460"/>
                  </a:lnTo>
                  <a:lnTo>
                    <a:pt x="384" y="2383"/>
                  </a:lnTo>
                  <a:lnTo>
                    <a:pt x="334" y="2307"/>
                  </a:lnTo>
                  <a:lnTo>
                    <a:pt x="289" y="2233"/>
                  </a:lnTo>
                  <a:lnTo>
                    <a:pt x="248" y="2163"/>
                  </a:lnTo>
                  <a:lnTo>
                    <a:pt x="211" y="2095"/>
                  </a:lnTo>
                  <a:lnTo>
                    <a:pt x="179" y="2030"/>
                  </a:lnTo>
                  <a:lnTo>
                    <a:pt x="149" y="1968"/>
                  </a:lnTo>
                  <a:lnTo>
                    <a:pt x="123" y="1910"/>
                  </a:lnTo>
                  <a:lnTo>
                    <a:pt x="96" y="1845"/>
                  </a:lnTo>
                  <a:lnTo>
                    <a:pt x="71" y="1779"/>
                  </a:lnTo>
                  <a:lnTo>
                    <a:pt x="51" y="1712"/>
                  </a:lnTo>
                  <a:lnTo>
                    <a:pt x="34" y="1644"/>
                  </a:lnTo>
                  <a:lnTo>
                    <a:pt x="30" y="1627"/>
                  </a:lnTo>
                  <a:lnTo>
                    <a:pt x="28" y="1614"/>
                  </a:lnTo>
                  <a:lnTo>
                    <a:pt x="25" y="1604"/>
                  </a:lnTo>
                  <a:lnTo>
                    <a:pt x="24" y="1599"/>
                  </a:lnTo>
                  <a:lnTo>
                    <a:pt x="11" y="1516"/>
                  </a:lnTo>
                  <a:lnTo>
                    <a:pt x="3" y="1431"/>
                  </a:lnTo>
                  <a:lnTo>
                    <a:pt x="0" y="1346"/>
                  </a:lnTo>
                  <a:lnTo>
                    <a:pt x="3" y="1254"/>
                  </a:lnTo>
                  <a:lnTo>
                    <a:pt x="12" y="1164"/>
                  </a:lnTo>
                  <a:lnTo>
                    <a:pt x="28" y="1075"/>
                  </a:lnTo>
                  <a:lnTo>
                    <a:pt x="49" y="989"/>
                  </a:lnTo>
                  <a:lnTo>
                    <a:pt x="74" y="905"/>
                  </a:lnTo>
                  <a:lnTo>
                    <a:pt x="106" y="823"/>
                  </a:lnTo>
                  <a:lnTo>
                    <a:pt x="143" y="744"/>
                  </a:lnTo>
                  <a:lnTo>
                    <a:pt x="185" y="668"/>
                  </a:lnTo>
                  <a:lnTo>
                    <a:pt x="231" y="594"/>
                  </a:lnTo>
                  <a:lnTo>
                    <a:pt x="281" y="525"/>
                  </a:lnTo>
                  <a:lnTo>
                    <a:pt x="336" y="458"/>
                  </a:lnTo>
                  <a:lnTo>
                    <a:pt x="395" y="395"/>
                  </a:lnTo>
                  <a:lnTo>
                    <a:pt x="457" y="336"/>
                  </a:lnTo>
                  <a:lnTo>
                    <a:pt x="525" y="281"/>
                  </a:lnTo>
                  <a:lnTo>
                    <a:pt x="594" y="231"/>
                  </a:lnTo>
                  <a:lnTo>
                    <a:pt x="668" y="185"/>
                  </a:lnTo>
                  <a:lnTo>
                    <a:pt x="743" y="143"/>
                  </a:lnTo>
                  <a:lnTo>
                    <a:pt x="823" y="106"/>
                  </a:lnTo>
                  <a:lnTo>
                    <a:pt x="904" y="75"/>
                  </a:lnTo>
                  <a:lnTo>
                    <a:pt x="988" y="49"/>
                  </a:lnTo>
                  <a:lnTo>
                    <a:pt x="1075" y="28"/>
                  </a:lnTo>
                  <a:lnTo>
                    <a:pt x="1164" y="13"/>
                  </a:lnTo>
                  <a:lnTo>
                    <a:pt x="1254" y="3"/>
                  </a:lnTo>
                  <a:lnTo>
                    <a:pt x="13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8" name="Freeform 127"/>
            <p:cNvSpPr>
              <a:spLocks noEditPoints="1"/>
            </p:cNvSpPr>
            <p:nvPr/>
          </p:nvSpPr>
          <p:spPr bwMode="auto">
            <a:xfrm>
              <a:off x="2689226" y="2779713"/>
              <a:ext cx="271463" cy="271463"/>
            </a:xfrm>
            <a:custGeom>
              <a:avLst/>
              <a:gdLst>
                <a:gd name="T0" fmla="*/ 728 w 1708"/>
                <a:gd name="T1" fmla="*/ 202 h 1709"/>
                <a:gd name="T2" fmla="*/ 554 w 1708"/>
                <a:gd name="T3" fmla="*/ 261 h 1709"/>
                <a:gd name="T4" fmla="*/ 406 w 1708"/>
                <a:gd name="T5" fmla="*/ 364 h 1709"/>
                <a:gd name="T6" fmla="*/ 291 w 1708"/>
                <a:gd name="T7" fmla="*/ 502 h 1709"/>
                <a:gd name="T8" fmla="*/ 216 w 1708"/>
                <a:gd name="T9" fmla="*/ 668 h 1709"/>
                <a:gd name="T10" fmla="*/ 190 w 1708"/>
                <a:gd name="T11" fmla="*/ 854 h 1709"/>
                <a:gd name="T12" fmla="*/ 216 w 1708"/>
                <a:gd name="T13" fmla="*/ 1040 h 1709"/>
                <a:gd name="T14" fmla="*/ 291 w 1708"/>
                <a:gd name="T15" fmla="*/ 1207 h 1709"/>
                <a:gd name="T16" fmla="*/ 406 w 1708"/>
                <a:gd name="T17" fmla="*/ 1345 h 1709"/>
                <a:gd name="T18" fmla="*/ 554 w 1708"/>
                <a:gd name="T19" fmla="*/ 1447 h 1709"/>
                <a:gd name="T20" fmla="*/ 728 w 1708"/>
                <a:gd name="T21" fmla="*/ 1507 h 1709"/>
                <a:gd name="T22" fmla="*/ 918 w 1708"/>
                <a:gd name="T23" fmla="*/ 1516 h 1709"/>
                <a:gd name="T24" fmla="*/ 1098 w 1708"/>
                <a:gd name="T25" fmla="*/ 1472 h 1709"/>
                <a:gd name="T26" fmla="*/ 1256 w 1708"/>
                <a:gd name="T27" fmla="*/ 1383 h 1709"/>
                <a:gd name="T28" fmla="*/ 1382 w 1708"/>
                <a:gd name="T29" fmla="*/ 1256 h 1709"/>
                <a:gd name="T30" fmla="*/ 1472 w 1708"/>
                <a:gd name="T31" fmla="*/ 1098 h 1709"/>
                <a:gd name="T32" fmla="*/ 1515 w 1708"/>
                <a:gd name="T33" fmla="*/ 918 h 1709"/>
                <a:gd name="T34" fmla="*/ 1506 w 1708"/>
                <a:gd name="T35" fmla="*/ 728 h 1709"/>
                <a:gd name="T36" fmla="*/ 1446 w 1708"/>
                <a:gd name="T37" fmla="*/ 555 h 1709"/>
                <a:gd name="T38" fmla="*/ 1343 w 1708"/>
                <a:gd name="T39" fmla="*/ 406 h 1709"/>
                <a:gd name="T40" fmla="*/ 1206 w 1708"/>
                <a:gd name="T41" fmla="*/ 291 h 1709"/>
                <a:gd name="T42" fmla="*/ 1040 w 1708"/>
                <a:gd name="T43" fmla="*/ 216 h 1709"/>
                <a:gd name="T44" fmla="*/ 853 w 1708"/>
                <a:gd name="T45" fmla="*/ 190 h 1709"/>
                <a:gd name="T46" fmla="*/ 999 w 1708"/>
                <a:gd name="T47" fmla="*/ 12 h 1709"/>
                <a:gd name="T48" fmla="*/ 1201 w 1708"/>
                <a:gd name="T49" fmla="*/ 74 h 1709"/>
                <a:gd name="T50" fmla="*/ 1380 w 1708"/>
                <a:gd name="T51" fmla="*/ 181 h 1709"/>
                <a:gd name="T52" fmla="*/ 1526 w 1708"/>
                <a:gd name="T53" fmla="*/ 327 h 1709"/>
                <a:gd name="T54" fmla="*/ 1633 w 1708"/>
                <a:gd name="T55" fmla="*/ 506 h 1709"/>
                <a:gd name="T56" fmla="*/ 1696 w 1708"/>
                <a:gd name="T57" fmla="*/ 708 h 1709"/>
                <a:gd name="T58" fmla="*/ 1705 w 1708"/>
                <a:gd name="T59" fmla="*/ 928 h 1709"/>
                <a:gd name="T60" fmla="*/ 1660 w 1708"/>
                <a:gd name="T61" fmla="*/ 1137 h 1709"/>
                <a:gd name="T62" fmla="*/ 1567 w 1708"/>
                <a:gd name="T63" fmla="*/ 1324 h 1709"/>
                <a:gd name="T64" fmla="*/ 1432 w 1708"/>
                <a:gd name="T65" fmla="*/ 1482 h 1709"/>
                <a:gd name="T66" fmla="*/ 1265 w 1708"/>
                <a:gd name="T67" fmla="*/ 1603 h 1709"/>
                <a:gd name="T68" fmla="*/ 1069 w 1708"/>
                <a:gd name="T69" fmla="*/ 1682 h 1709"/>
                <a:gd name="T70" fmla="*/ 853 w 1708"/>
                <a:gd name="T71" fmla="*/ 1709 h 1709"/>
                <a:gd name="T72" fmla="*/ 638 w 1708"/>
                <a:gd name="T73" fmla="*/ 1682 h 1709"/>
                <a:gd name="T74" fmla="*/ 443 w 1708"/>
                <a:gd name="T75" fmla="*/ 1603 h 1709"/>
                <a:gd name="T76" fmla="*/ 275 w 1708"/>
                <a:gd name="T77" fmla="*/ 1482 h 1709"/>
                <a:gd name="T78" fmla="*/ 141 w 1708"/>
                <a:gd name="T79" fmla="*/ 1324 h 1709"/>
                <a:gd name="T80" fmla="*/ 48 w 1708"/>
                <a:gd name="T81" fmla="*/ 1137 h 1709"/>
                <a:gd name="T82" fmla="*/ 3 w 1708"/>
                <a:gd name="T83" fmla="*/ 928 h 1709"/>
                <a:gd name="T84" fmla="*/ 12 w 1708"/>
                <a:gd name="T85" fmla="*/ 708 h 1709"/>
                <a:gd name="T86" fmla="*/ 73 w 1708"/>
                <a:gd name="T87" fmla="*/ 506 h 1709"/>
                <a:gd name="T88" fmla="*/ 182 w 1708"/>
                <a:gd name="T89" fmla="*/ 327 h 1709"/>
                <a:gd name="T90" fmla="*/ 328 w 1708"/>
                <a:gd name="T91" fmla="*/ 181 h 1709"/>
                <a:gd name="T92" fmla="*/ 505 w 1708"/>
                <a:gd name="T93" fmla="*/ 74 h 1709"/>
                <a:gd name="T94" fmla="*/ 708 w 1708"/>
                <a:gd name="T95" fmla="*/ 12 h 1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08" h="1709">
                  <a:moveTo>
                    <a:pt x="853" y="190"/>
                  </a:moveTo>
                  <a:lnTo>
                    <a:pt x="790" y="193"/>
                  </a:lnTo>
                  <a:lnTo>
                    <a:pt x="728" y="202"/>
                  </a:lnTo>
                  <a:lnTo>
                    <a:pt x="668" y="216"/>
                  </a:lnTo>
                  <a:lnTo>
                    <a:pt x="609" y="237"/>
                  </a:lnTo>
                  <a:lnTo>
                    <a:pt x="554" y="261"/>
                  </a:lnTo>
                  <a:lnTo>
                    <a:pt x="501" y="291"/>
                  </a:lnTo>
                  <a:lnTo>
                    <a:pt x="452" y="325"/>
                  </a:lnTo>
                  <a:lnTo>
                    <a:pt x="406" y="364"/>
                  </a:lnTo>
                  <a:lnTo>
                    <a:pt x="363" y="406"/>
                  </a:lnTo>
                  <a:lnTo>
                    <a:pt x="326" y="453"/>
                  </a:lnTo>
                  <a:lnTo>
                    <a:pt x="291" y="502"/>
                  </a:lnTo>
                  <a:lnTo>
                    <a:pt x="261" y="555"/>
                  </a:lnTo>
                  <a:lnTo>
                    <a:pt x="236" y="610"/>
                  </a:lnTo>
                  <a:lnTo>
                    <a:pt x="216" y="668"/>
                  </a:lnTo>
                  <a:lnTo>
                    <a:pt x="201" y="728"/>
                  </a:lnTo>
                  <a:lnTo>
                    <a:pt x="193" y="790"/>
                  </a:lnTo>
                  <a:lnTo>
                    <a:pt x="190" y="854"/>
                  </a:lnTo>
                  <a:lnTo>
                    <a:pt x="193" y="918"/>
                  </a:lnTo>
                  <a:lnTo>
                    <a:pt x="201" y="980"/>
                  </a:lnTo>
                  <a:lnTo>
                    <a:pt x="216" y="1040"/>
                  </a:lnTo>
                  <a:lnTo>
                    <a:pt x="236" y="1098"/>
                  </a:lnTo>
                  <a:lnTo>
                    <a:pt x="261" y="1154"/>
                  </a:lnTo>
                  <a:lnTo>
                    <a:pt x="291" y="1207"/>
                  </a:lnTo>
                  <a:lnTo>
                    <a:pt x="325" y="1256"/>
                  </a:lnTo>
                  <a:lnTo>
                    <a:pt x="363" y="1302"/>
                  </a:lnTo>
                  <a:lnTo>
                    <a:pt x="406" y="1345"/>
                  </a:lnTo>
                  <a:lnTo>
                    <a:pt x="452" y="1383"/>
                  </a:lnTo>
                  <a:lnTo>
                    <a:pt x="501" y="1417"/>
                  </a:lnTo>
                  <a:lnTo>
                    <a:pt x="554" y="1447"/>
                  </a:lnTo>
                  <a:lnTo>
                    <a:pt x="609" y="1472"/>
                  </a:lnTo>
                  <a:lnTo>
                    <a:pt x="668" y="1492"/>
                  </a:lnTo>
                  <a:lnTo>
                    <a:pt x="728" y="1507"/>
                  </a:lnTo>
                  <a:lnTo>
                    <a:pt x="790" y="1516"/>
                  </a:lnTo>
                  <a:lnTo>
                    <a:pt x="853" y="1519"/>
                  </a:lnTo>
                  <a:lnTo>
                    <a:pt x="918" y="1516"/>
                  </a:lnTo>
                  <a:lnTo>
                    <a:pt x="980" y="1507"/>
                  </a:lnTo>
                  <a:lnTo>
                    <a:pt x="1040" y="1492"/>
                  </a:lnTo>
                  <a:lnTo>
                    <a:pt x="1098" y="1472"/>
                  </a:lnTo>
                  <a:lnTo>
                    <a:pt x="1153" y="1447"/>
                  </a:lnTo>
                  <a:lnTo>
                    <a:pt x="1207" y="1417"/>
                  </a:lnTo>
                  <a:lnTo>
                    <a:pt x="1256" y="1383"/>
                  </a:lnTo>
                  <a:lnTo>
                    <a:pt x="1302" y="1345"/>
                  </a:lnTo>
                  <a:lnTo>
                    <a:pt x="1344" y="1302"/>
                  </a:lnTo>
                  <a:lnTo>
                    <a:pt x="1382" y="1256"/>
                  </a:lnTo>
                  <a:lnTo>
                    <a:pt x="1417" y="1207"/>
                  </a:lnTo>
                  <a:lnTo>
                    <a:pt x="1446" y="1154"/>
                  </a:lnTo>
                  <a:lnTo>
                    <a:pt x="1472" y="1098"/>
                  </a:lnTo>
                  <a:lnTo>
                    <a:pt x="1491" y="1040"/>
                  </a:lnTo>
                  <a:lnTo>
                    <a:pt x="1506" y="980"/>
                  </a:lnTo>
                  <a:lnTo>
                    <a:pt x="1515" y="918"/>
                  </a:lnTo>
                  <a:lnTo>
                    <a:pt x="1518" y="854"/>
                  </a:lnTo>
                  <a:lnTo>
                    <a:pt x="1515" y="790"/>
                  </a:lnTo>
                  <a:lnTo>
                    <a:pt x="1506" y="728"/>
                  </a:lnTo>
                  <a:lnTo>
                    <a:pt x="1491" y="668"/>
                  </a:lnTo>
                  <a:lnTo>
                    <a:pt x="1471" y="610"/>
                  </a:lnTo>
                  <a:lnTo>
                    <a:pt x="1446" y="555"/>
                  </a:lnTo>
                  <a:lnTo>
                    <a:pt x="1417" y="502"/>
                  </a:lnTo>
                  <a:lnTo>
                    <a:pt x="1382" y="453"/>
                  </a:lnTo>
                  <a:lnTo>
                    <a:pt x="1343" y="406"/>
                  </a:lnTo>
                  <a:lnTo>
                    <a:pt x="1302" y="364"/>
                  </a:lnTo>
                  <a:lnTo>
                    <a:pt x="1256" y="325"/>
                  </a:lnTo>
                  <a:lnTo>
                    <a:pt x="1206" y="291"/>
                  </a:lnTo>
                  <a:lnTo>
                    <a:pt x="1153" y="261"/>
                  </a:lnTo>
                  <a:lnTo>
                    <a:pt x="1097" y="237"/>
                  </a:lnTo>
                  <a:lnTo>
                    <a:pt x="1040" y="216"/>
                  </a:lnTo>
                  <a:lnTo>
                    <a:pt x="980" y="202"/>
                  </a:lnTo>
                  <a:lnTo>
                    <a:pt x="918" y="193"/>
                  </a:lnTo>
                  <a:lnTo>
                    <a:pt x="853" y="190"/>
                  </a:lnTo>
                  <a:close/>
                  <a:moveTo>
                    <a:pt x="853" y="0"/>
                  </a:moveTo>
                  <a:lnTo>
                    <a:pt x="927" y="3"/>
                  </a:lnTo>
                  <a:lnTo>
                    <a:pt x="999" y="12"/>
                  </a:lnTo>
                  <a:lnTo>
                    <a:pt x="1069" y="27"/>
                  </a:lnTo>
                  <a:lnTo>
                    <a:pt x="1137" y="48"/>
                  </a:lnTo>
                  <a:lnTo>
                    <a:pt x="1201" y="74"/>
                  </a:lnTo>
                  <a:lnTo>
                    <a:pt x="1265" y="105"/>
                  </a:lnTo>
                  <a:lnTo>
                    <a:pt x="1324" y="142"/>
                  </a:lnTo>
                  <a:lnTo>
                    <a:pt x="1380" y="181"/>
                  </a:lnTo>
                  <a:lnTo>
                    <a:pt x="1432" y="226"/>
                  </a:lnTo>
                  <a:lnTo>
                    <a:pt x="1481" y="275"/>
                  </a:lnTo>
                  <a:lnTo>
                    <a:pt x="1526" y="327"/>
                  </a:lnTo>
                  <a:lnTo>
                    <a:pt x="1567" y="384"/>
                  </a:lnTo>
                  <a:lnTo>
                    <a:pt x="1603" y="444"/>
                  </a:lnTo>
                  <a:lnTo>
                    <a:pt x="1633" y="506"/>
                  </a:lnTo>
                  <a:lnTo>
                    <a:pt x="1660" y="571"/>
                  </a:lnTo>
                  <a:lnTo>
                    <a:pt x="1680" y="639"/>
                  </a:lnTo>
                  <a:lnTo>
                    <a:pt x="1696" y="708"/>
                  </a:lnTo>
                  <a:lnTo>
                    <a:pt x="1705" y="781"/>
                  </a:lnTo>
                  <a:lnTo>
                    <a:pt x="1708" y="854"/>
                  </a:lnTo>
                  <a:lnTo>
                    <a:pt x="1705" y="928"/>
                  </a:lnTo>
                  <a:lnTo>
                    <a:pt x="1696" y="999"/>
                  </a:lnTo>
                  <a:lnTo>
                    <a:pt x="1680" y="1070"/>
                  </a:lnTo>
                  <a:lnTo>
                    <a:pt x="1660" y="1137"/>
                  </a:lnTo>
                  <a:lnTo>
                    <a:pt x="1633" y="1203"/>
                  </a:lnTo>
                  <a:lnTo>
                    <a:pt x="1603" y="1265"/>
                  </a:lnTo>
                  <a:lnTo>
                    <a:pt x="1567" y="1324"/>
                  </a:lnTo>
                  <a:lnTo>
                    <a:pt x="1526" y="1380"/>
                  </a:lnTo>
                  <a:lnTo>
                    <a:pt x="1481" y="1433"/>
                  </a:lnTo>
                  <a:lnTo>
                    <a:pt x="1432" y="1482"/>
                  </a:lnTo>
                  <a:lnTo>
                    <a:pt x="1380" y="1527"/>
                  </a:lnTo>
                  <a:lnTo>
                    <a:pt x="1324" y="1567"/>
                  </a:lnTo>
                  <a:lnTo>
                    <a:pt x="1265" y="1603"/>
                  </a:lnTo>
                  <a:lnTo>
                    <a:pt x="1201" y="1635"/>
                  </a:lnTo>
                  <a:lnTo>
                    <a:pt x="1137" y="1660"/>
                  </a:lnTo>
                  <a:lnTo>
                    <a:pt x="1069" y="1682"/>
                  </a:lnTo>
                  <a:lnTo>
                    <a:pt x="999" y="1697"/>
                  </a:lnTo>
                  <a:lnTo>
                    <a:pt x="927" y="1706"/>
                  </a:lnTo>
                  <a:lnTo>
                    <a:pt x="853" y="1709"/>
                  </a:lnTo>
                  <a:lnTo>
                    <a:pt x="780" y="1706"/>
                  </a:lnTo>
                  <a:lnTo>
                    <a:pt x="708" y="1697"/>
                  </a:lnTo>
                  <a:lnTo>
                    <a:pt x="638" y="1682"/>
                  </a:lnTo>
                  <a:lnTo>
                    <a:pt x="571" y="1660"/>
                  </a:lnTo>
                  <a:lnTo>
                    <a:pt x="505" y="1635"/>
                  </a:lnTo>
                  <a:lnTo>
                    <a:pt x="443" y="1603"/>
                  </a:lnTo>
                  <a:lnTo>
                    <a:pt x="384" y="1567"/>
                  </a:lnTo>
                  <a:lnTo>
                    <a:pt x="328" y="1527"/>
                  </a:lnTo>
                  <a:lnTo>
                    <a:pt x="275" y="1482"/>
                  </a:lnTo>
                  <a:lnTo>
                    <a:pt x="227" y="1433"/>
                  </a:lnTo>
                  <a:lnTo>
                    <a:pt x="182" y="1380"/>
                  </a:lnTo>
                  <a:lnTo>
                    <a:pt x="141" y="1324"/>
                  </a:lnTo>
                  <a:lnTo>
                    <a:pt x="105" y="1265"/>
                  </a:lnTo>
                  <a:lnTo>
                    <a:pt x="73" y="1203"/>
                  </a:lnTo>
                  <a:lnTo>
                    <a:pt x="48" y="1137"/>
                  </a:lnTo>
                  <a:lnTo>
                    <a:pt x="27" y="1070"/>
                  </a:lnTo>
                  <a:lnTo>
                    <a:pt x="12" y="999"/>
                  </a:lnTo>
                  <a:lnTo>
                    <a:pt x="3" y="928"/>
                  </a:lnTo>
                  <a:lnTo>
                    <a:pt x="0" y="854"/>
                  </a:lnTo>
                  <a:lnTo>
                    <a:pt x="3" y="781"/>
                  </a:lnTo>
                  <a:lnTo>
                    <a:pt x="12" y="708"/>
                  </a:lnTo>
                  <a:lnTo>
                    <a:pt x="27" y="639"/>
                  </a:lnTo>
                  <a:lnTo>
                    <a:pt x="48" y="571"/>
                  </a:lnTo>
                  <a:lnTo>
                    <a:pt x="73" y="506"/>
                  </a:lnTo>
                  <a:lnTo>
                    <a:pt x="105" y="444"/>
                  </a:lnTo>
                  <a:lnTo>
                    <a:pt x="141" y="384"/>
                  </a:lnTo>
                  <a:lnTo>
                    <a:pt x="182" y="327"/>
                  </a:lnTo>
                  <a:lnTo>
                    <a:pt x="227" y="275"/>
                  </a:lnTo>
                  <a:lnTo>
                    <a:pt x="275" y="226"/>
                  </a:lnTo>
                  <a:lnTo>
                    <a:pt x="328" y="181"/>
                  </a:lnTo>
                  <a:lnTo>
                    <a:pt x="384" y="142"/>
                  </a:lnTo>
                  <a:lnTo>
                    <a:pt x="443" y="105"/>
                  </a:lnTo>
                  <a:lnTo>
                    <a:pt x="505" y="74"/>
                  </a:lnTo>
                  <a:lnTo>
                    <a:pt x="571" y="48"/>
                  </a:lnTo>
                  <a:lnTo>
                    <a:pt x="638" y="27"/>
                  </a:lnTo>
                  <a:lnTo>
                    <a:pt x="708" y="12"/>
                  </a:lnTo>
                  <a:lnTo>
                    <a:pt x="780" y="3"/>
                  </a:lnTo>
                  <a:lnTo>
                    <a:pt x="8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19" name="Inhaltsplatzhalter 4"/>
          <p:cNvSpPr txBox="1"/>
          <p:nvPr/>
        </p:nvSpPr>
        <p:spPr>
          <a:xfrm>
            <a:off x="678427" y="2123872"/>
            <a:ext cx="2315670" cy="1034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spcAft>
                <a:spcPts val="1200"/>
              </a:spcAft>
              <a:buNone/>
            </a:pPr>
            <a:r>
              <a:rPr lang="zh-CN" altLang="en-US" sz="2000" b="1" dirty="0">
                <a:solidFill>
                  <a:schemeClr val="accent3"/>
                </a:solidFill>
                <a:latin typeface="+mn-lt"/>
                <a:cs typeface="+mn-ea"/>
                <a:sym typeface="+mn-lt"/>
              </a:rPr>
              <a:t>单击输入内容</a:t>
            </a:r>
            <a:br>
              <a:rPr lang="en-US" sz="2000" b="1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</a:b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单击输入你需要的内容，单击输入你需要的内容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0" name="Inhaltsplatzhalter 4"/>
          <p:cNvSpPr txBox="1"/>
          <p:nvPr/>
        </p:nvSpPr>
        <p:spPr>
          <a:xfrm>
            <a:off x="7842810" y="5189314"/>
            <a:ext cx="3027442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2000" b="1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  <a:t>单机输入内容</a:t>
            </a:r>
            <a:br>
              <a:rPr lang="en-US" sz="1400" b="1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</a:b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单击输入你需要的内容，单击输入你需要的内容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1" name="Inhaltsplatzhalter 4"/>
          <p:cNvSpPr txBox="1"/>
          <p:nvPr/>
        </p:nvSpPr>
        <p:spPr>
          <a:xfrm>
            <a:off x="8204037" y="1270850"/>
            <a:ext cx="2889720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2000" b="1" dirty="0">
                <a:solidFill>
                  <a:schemeClr val="accent4"/>
                </a:solidFill>
                <a:latin typeface="+mn-lt"/>
                <a:cs typeface="+mn-ea"/>
                <a:sym typeface="+mn-lt"/>
              </a:rPr>
              <a:t>单机输入内容</a:t>
            </a:r>
            <a:br>
              <a:rPr lang="en-US" sz="1400" b="1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</a:b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单击输入你需要的内容，单击输入你需要的内容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2" name="Inhaltsplatzhalter 4"/>
          <p:cNvSpPr txBox="1"/>
          <p:nvPr/>
        </p:nvSpPr>
        <p:spPr>
          <a:xfrm>
            <a:off x="1450696" y="5156469"/>
            <a:ext cx="3039700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2000" b="1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单机输入内容</a:t>
            </a:r>
            <a:br>
              <a:rPr lang="en-US" sz="2000" b="1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</a:b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单击输入你需要的内容，单击输入你需要的内容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23" name="Group 27"/>
          <p:cNvGrpSpPr/>
          <p:nvPr/>
        </p:nvGrpSpPr>
        <p:grpSpPr>
          <a:xfrm flipV="1">
            <a:off x="3038179" y="4810464"/>
            <a:ext cx="1724974" cy="218005"/>
            <a:chOff x="3557382" y="2856701"/>
            <a:chExt cx="1724974" cy="218005"/>
          </a:xfrm>
        </p:grpSpPr>
        <p:sp>
          <p:nvSpPr>
            <p:cNvPr id="24" name="Freeform 28"/>
            <p:cNvSpPr/>
            <p:nvPr/>
          </p:nvSpPr>
          <p:spPr bwMode="auto">
            <a:xfrm>
              <a:off x="3557382" y="2856701"/>
              <a:ext cx="1697574" cy="192987"/>
            </a:xfrm>
            <a:custGeom>
              <a:avLst/>
              <a:gdLst>
                <a:gd name="T0" fmla="*/ 1425 w 1425"/>
                <a:gd name="T1" fmla="*/ 153 h 162"/>
                <a:gd name="T2" fmla="*/ 1273 w 1425"/>
                <a:gd name="T3" fmla="*/ 0 h 162"/>
                <a:gd name="T4" fmla="*/ 0 w 1425"/>
                <a:gd name="T5" fmla="*/ 0 h 162"/>
                <a:gd name="T6" fmla="*/ 0 w 1425"/>
                <a:gd name="T7" fmla="*/ 14 h 162"/>
                <a:gd name="T8" fmla="*/ 1268 w 1425"/>
                <a:gd name="T9" fmla="*/ 14 h 162"/>
                <a:gd name="T10" fmla="*/ 1416 w 1425"/>
                <a:gd name="T11" fmla="*/ 162 h 162"/>
                <a:gd name="T12" fmla="*/ 1425 w 1425"/>
                <a:gd name="T13" fmla="*/ 15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5" h="162">
                  <a:moveTo>
                    <a:pt x="1425" y="153"/>
                  </a:moveTo>
                  <a:lnTo>
                    <a:pt x="1273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268" y="14"/>
                  </a:lnTo>
                  <a:lnTo>
                    <a:pt x="1416" y="162"/>
                  </a:lnTo>
                  <a:lnTo>
                    <a:pt x="1425" y="153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5" name="Freeform 29"/>
            <p:cNvSpPr/>
            <p:nvPr/>
          </p:nvSpPr>
          <p:spPr bwMode="auto">
            <a:xfrm>
              <a:off x="5219218" y="3013950"/>
              <a:ext cx="63138" cy="60756"/>
            </a:xfrm>
            <a:custGeom>
              <a:avLst/>
              <a:gdLst>
                <a:gd name="T0" fmla="*/ 53 w 53"/>
                <a:gd name="T1" fmla="*/ 51 h 51"/>
                <a:gd name="T2" fmla="*/ 42 w 53"/>
                <a:gd name="T3" fmla="*/ 0 h 51"/>
                <a:gd name="T4" fmla="*/ 0 w 53"/>
                <a:gd name="T5" fmla="*/ 42 h 51"/>
                <a:gd name="T6" fmla="*/ 53 w 53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53" y="51"/>
                  </a:moveTo>
                  <a:lnTo>
                    <a:pt x="42" y="0"/>
                  </a:lnTo>
                  <a:lnTo>
                    <a:pt x="0" y="42"/>
                  </a:lnTo>
                  <a:lnTo>
                    <a:pt x="53" y="51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26" name="Group 30"/>
          <p:cNvGrpSpPr/>
          <p:nvPr/>
        </p:nvGrpSpPr>
        <p:grpSpPr>
          <a:xfrm flipH="1">
            <a:off x="6698710" y="1555549"/>
            <a:ext cx="1348342" cy="218005"/>
            <a:chOff x="3934014" y="2856701"/>
            <a:chExt cx="1348342" cy="218005"/>
          </a:xfrm>
        </p:grpSpPr>
        <p:sp>
          <p:nvSpPr>
            <p:cNvPr id="27" name="Freeform 31"/>
            <p:cNvSpPr/>
            <p:nvPr/>
          </p:nvSpPr>
          <p:spPr bwMode="auto">
            <a:xfrm>
              <a:off x="3934014" y="2856701"/>
              <a:ext cx="1320942" cy="192987"/>
            </a:xfrm>
            <a:custGeom>
              <a:avLst/>
              <a:gdLst>
                <a:gd name="T0" fmla="*/ 1425 w 1425"/>
                <a:gd name="T1" fmla="*/ 153 h 162"/>
                <a:gd name="T2" fmla="*/ 1273 w 1425"/>
                <a:gd name="T3" fmla="*/ 0 h 162"/>
                <a:gd name="T4" fmla="*/ 0 w 1425"/>
                <a:gd name="T5" fmla="*/ 0 h 162"/>
                <a:gd name="T6" fmla="*/ 0 w 1425"/>
                <a:gd name="T7" fmla="*/ 14 h 162"/>
                <a:gd name="T8" fmla="*/ 1268 w 1425"/>
                <a:gd name="T9" fmla="*/ 14 h 162"/>
                <a:gd name="T10" fmla="*/ 1416 w 1425"/>
                <a:gd name="T11" fmla="*/ 162 h 162"/>
                <a:gd name="T12" fmla="*/ 1425 w 1425"/>
                <a:gd name="T13" fmla="*/ 15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5" h="162">
                  <a:moveTo>
                    <a:pt x="1425" y="153"/>
                  </a:moveTo>
                  <a:lnTo>
                    <a:pt x="1273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268" y="14"/>
                  </a:lnTo>
                  <a:lnTo>
                    <a:pt x="1416" y="162"/>
                  </a:lnTo>
                  <a:lnTo>
                    <a:pt x="1425" y="153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8" name="Freeform 32"/>
            <p:cNvSpPr/>
            <p:nvPr/>
          </p:nvSpPr>
          <p:spPr bwMode="auto">
            <a:xfrm>
              <a:off x="5219218" y="3013950"/>
              <a:ext cx="63138" cy="60756"/>
            </a:xfrm>
            <a:custGeom>
              <a:avLst/>
              <a:gdLst>
                <a:gd name="T0" fmla="*/ 53 w 53"/>
                <a:gd name="T1" fmla="*/ 51 h 51"/>
                <a:gd name="T2" fmla="*/ 42 w 53"/>
                <a:gd name="T3" fmla="*/ 0 h 51"/>
                <a:gd name="T4" fmla="*/ 0 w 53"/>
                <a:gd name="T5" fmla="*/ 42 h 51"/>
                <a:gd name="T6" fmla="*/ 53 w 53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53" y="51"/>
                  </a:moveTo>
                  <a:lnTo>
                    <a:pt x="42" y="0"/>
                  </a:lnTo>
                  <a:lnTo>
                    <a:pt x="0" y="42"/>
                  </a:lnTo>
                  <a:lnTo>
                    <a:pt x="53" y="51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29" name="Group 33"/>
          <p:cNvGrpSpPr/>
          <p:nvPr/>
        </p:nvGrpSpPr>
        <p:grpSpPr>
          <a:xfrm flipH="1" flipV="1">
            <a:off x="7629372" y="4904396"/>
            <a:ext cx="1724974" cy="218005"/>
            <a:chOff x="3557382" y="2856701"/>
            <a:chExt cx="1724974" cy="218005"/>
          </a:xfrm>
        </p:grpSpPr>
        <p:sp>
          <p:nvSpPr>
            <p:cNvPr id="30" name="Freeform 34"/>
            <p:cNvSpPr/>
            <p:nvPr/>
          </p:nvSpPr>
          <p:spPr bwMode="auto">
            <a:xfrm>
              <a:off x="3557382" y="2856701"/>
              <a:ext cx="1697574" cy="192987"/>
            </a:xfrm>
            <a:custGeom>
              <a:avLst/>
              <a:gdLst>
                <a:gd name="T0" fmla="*/ 1425 w 1425"/>
                <a:gd name="T1" fmla="*/ 153 h 162"/>
                <a:gd name="T2" fmla="*/ 1273 w 1425"/>
                <a:gd name="T3" fmla="*/ 0 h 162"/>
                <a:gd name="T4" fmla="*/ 0 w 1425"/>
                <a:gd name="T5" fmla="*/ 0 h 162"/>
                <a:gd name="T6" fmla="*/ 0 w 1425"/>
                <a:gd name="T7" fmla="*/ 14 h 162"/>
                <a:gd name="T8" fmla="*/ 1268 w 1425"/>
                <a:gd name="T9" fmla="*/ 14 h 162"/>
                <a:gd name="T10" fmla="*/ 1416 w 1425"/>
                <a:gd name="T11" fmla="*/ 162 h 162"/>
                <a:gd name="T12" fmla="*/ 1425 w 1425"/>
                <a:gd name="T13" fmla="*/ 15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5" h="162">
                  <a:moveTo>
                    <a:pt x="1425" y="153"/>
                  </a:moveTo>
                  <a:lnTo>
                    <a:pt x="1273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268" y="14"/>
                  </a:lnTo>
                  <a:lnTo>
                    <a:pt x="1416" y="162"/>
                  </a:lnTo>
                  <a:lnTo>
                    <a:pt x="1425" y="153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1" name="Freeform 35"/>
            <p:cNvSpPr/>
            <p:nvPr/>
          </p:nvSpPr>
          <p:spPr bwMode="auto">
            <a:xfrm>
              <a:off x="5219218" y="3013950"/>
              <a:ext cx="63138" cy="60756"/>
            </a:xfrm>
            <a:custGeom>
              <a:avLst/>
              <a:gdLst>
                <a:gd name="T0" fmla="*/ 53 w 53"/>
                <a:gd name="T1" fmla="*/ 51 h 51"/>
                <a:gd name="T2" fmla="*/ 42 w 53"/>
                <a:gd name="T3" fmla="*/ 0 h 51"/>
                <a:gd name="T4" fmla="*/ 0 w 53"/>
                <a:gd name="T5" fmla="*/ 42 h 51"/>
                <a:gd name="T6" fmla="*/ 53 w 53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53" y="51"/>
                  </a:moveTo>
                  <a:lnTo>
                    <a:pt x="42" y="0"/>
                  </a:lnTo>
                  <a:lnTo>
                    <a:pt x="0" y="42"/>
                  </a:lnTo>
                  <a:lnTo>
                    <a:pt x="53" y="51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32" name="Freeform 201"/>
          <p:cNvSpPr>
            <a:spLocks noEditPoints="1"/>
          </p:cNvSpPr>
          <p:nvPr/>
        </p:nvSpPr>
        <p:spPr bwMode="auto">
          <a:xfrm>
            <a:off x="3110758" y="1960563"/>
            <a:ext cx="362654" cy="362654"/>
          </a:xfrm>
          <a:custGeom>
            <a:avLst/>
            <a:gdLst>
              <a:gd name="T0" fmla="*/ 1217 w 3484"/>
              <a:gd name="T1" fmla="*/ 237 h 3486"/>
              <a:gd name="T2" fmla="*/ 891 w 3484"/>
              <a:gd name="T3" fmla="*/ 355 h 3486"/>
              <a:gd name="T4" fmla="*/ 613 w 3484"/>
              <a:gd name="T5" fmla="*/ 553 h 3486"/>
              <a:gd name="T6" fmla="*/ 397 w 3484"/>
              <a:gd name="T7" fmla="*/ 817 h 3486"/>
              <a:gd name="T8" fmla="*/ 258 w 3484"/>
              <a:gd name="T9" fmla="*/ 1133 h 3486"/>
              <a:gd name="T10" fmla="*/ 208 w 3484"/>
              <a:gd name="T11" fmla="*/ 1486 h 3486"/>
              <a:gd name="T12" fmla="*/ 258 w 3484"/>
              <a:gd name="T13" fmla="*/ 1840 h 3486"/>
              <a:gd name="T14" fmla="*/ 397 w 3484"/>
              <a:gd name="T15" fmla="*/ 2156 h 3486"/>
              <a:gd name="T16" fmla="*/ 613 w 3484"/>
              <a:gd name="T17" fmla="*/ 2420 h 3486"/>
              <a:gd name="T18" fmla="*/ 891 w 3484"/>
              <a:gd name="T19" fmla="*/ 2618 h 3486"/>
              <a:gd name="T20" fmla="*/ 1217 w 3484"/>
              <a:gd name="T21" fmla="*/ 2737 h 3486"/>
              <a:gd name="T22" fmla="*/ 1576 w 3484"/>
              <a:gd name="T23" fmla="*/ 2761 h 3486"/>
              <a:gd name="T24" fmla="*/ 1922 w 3484"/>
              <a:gd name="T25" fmla="*/ 2688 h 3486"/>
              <a:gd name="T26" fmla="*/ 2226 w 3484"/>
              <a:gd name="T27" fmla="*/ 2528 h 3486"/>
              <a:gd name="T28" fmla="*/ 2474 w 3484"/>
              <a:gd name="T29" fmla="*/ 2295 h 3486"/>
              <a:gd name="T30" fmla="*/ 2654 w 3484"/>
              <a:gd name="T31" fmla="*/ 2004 h 3486"/>
              <a:gd name="T32" fmla="*/ 2750 w 3484"/>
              <a:gd name="T33" fmla="*/ 1666 h 3486"/>
              <a:gd name="T34" fmla="*/ 2750 w 3484"/>
              <a:gd name="T35" fmla="*/ 1306 h 3486"/>
              <a:gd name="T36" fmla="*/ 2654 w 3484"/>
              <a:gd name="T37" fmla="*/ 970 h 3486"/>
              <a:gd name="T38" fmla="*/ 2474 w 3484"/>
              <a:gd name="T39" fmla="*/ 679 h 3486"/>
              <a:gd name="T40" fmla="*/ 2226 w 3484"/>
              <a:gd name="T41" fmla="*/ 445 h 3486"/>
              <a:gd name="T42" fmla="*/ 1922 w 3484"/>
              <a:gd name="T43" fmla="*/ 285 h 3486"/>
              <a:gd name="T44" fmla="*/ 1576 w 3484"/>
              <a:gd name="T45" fmla="*/ 212 h 3486"/>
              <a:gd name="T46" fmla="*/ 1679 w 3484"/>
              <a:gd name="T47" fmla="*/ 13 h 3486"/>
              <a:gd name="T48" fmla="*/ 2042 w 3484"/>
              <a:gd name="T49" fmla="*/ 108 h 3486"/>
              <a:gd name="T50" fmla="*/ 2364 w 3484"/>
              <a:gd name="T51" fmla="*/ 287 h 3486"/>
              <a:gd name="T52" fmla="*/ 2628 w 3484"/>
              <a:gd name="T53" fmla="*/ 536 h 3486"/>
              <a:gd name="T54" fmla="*/ 2827 w 3484"/>
              <a:gd name="T55" fmla="*/ 845 h 3486"/>
              <a:gd name="T56" fmla="*/ 2944 w 3484"/>
              <a:gd name="T57" fmla="*/ 1199 h 3486"/>
              <a:gd name="T58" fmla="*/ 2969 w 3484"/>
              <a:gd name="T59" fmla="*/ 1587 h 3486"/>
              <a:gd name="T60" fmla="*/ 2891 w 3484"/>
              <a:gd name="T61" fmla="*/ 1971 h 3486"/>
              <a:gd name="T62" fmla="*/ 2722 w 3484"/>
              <a:gd name="T63" fmla="*/ 2311 h 3486"/>
              <a:gd name="T64" fmla="*/ 3469 w 3484"/>
              <a:gd name="T65" fmla="*/ 3327 h 3486"/>
              <a:gd name="T66" fmla="*/ 3480 w 3484"/>
              <a:gd name="T67" fmla="*/ 3415 h 3486"/>
              <a:gd name="T68" fmla="*/ 3420 w 3484"/>
              <a:gd name="T69" fmla="*/ 3479 h 3486"/>
              <a:gd name="T70" fmla="*/ 3342 w 3484"/>
              <a:gd name="T71" fmla="*/ 3478 h 3486"/>
              <a:gd name="T72" fmla="*/ 2388 w 3484"/>
              <a:gd name="T73" fmla="*/ 2668 h 3486"/>
              <a:gd name="T74" fmla="*/ 2059 w 3484"/>
              <a:gd name="T75" fmla="*/ 2858 h 3486"/>
              <a:gd name="T76" fmla="*/ 1685 w 3484"/>
              <a:gd name="T77" fmla="*/ 2960 h 3486"/>
              <a:gd name="T78" fmla="*/ 1292 w 3484"/>
              <a:gd name="T79" fmla="*/ 2961 h 3486"/>
              <a:gd name="T80" fmla="*/ 930 w 3484"/>
              <a:gd name="T81" fmla="*/ 2865 h 3486"/>
              <a:gd name="T82" fmla="*/ 608 w 3484"/>
              <a:gd name="T83" fmla="*/ 2686 h 3486"/>
              <a:gd name="T84" fmla="*/ 343 w 3484"/>
              <a:gd name="T85" fmla="*/ 2436 h 3486"/>
              <a:gd name="T86" fmla="*/ 145 w 3484"/>
              <a:gd name="T87" fmla="*/ 2128 h 3486"/>
              <a:gd name="T88" fmla="*/ 28 w 3484"/>
              <a:gd name="T89" fmla="*/ 1774 h 3486"/>
              <a:gd name="T90" fmla="*/ 3 w 3484"/>
              <a:gd name="T91" fmla="*/ 1389 h 3486"/>
              <a:gd name="T92" fmla="*/ 75 w 3484"/>
              <a:gd name="T93" fmla="*/ 1018 h 3486"/>
              <a:gd name="T94" fmla="*/ 234 w 3484"/>
              <a:gd name="T95" fmla="*/ 685 h 3486"/>
              <a:gd name="T96" fmla="*/ 468 w 3484"/>
              <a:gd name="T97" fmla="*/ 404 h 3486"/>
              <a:gd name="T98" fmla="*/ 763 w 3484"/>
              <a:gd name="T99" fmla="*/ 188 h 3486"/>
              <a:gd name="T100" fmla="*/ 1107 w 3484"/>
              <a:gd name="T101" fmla="*/ 49 h 3486"/>
              <a:gd name="T102" fmla="*/ 1486 w 3484"/>
              <a:gd name="T103" fmla="*/ 0 h 3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484" h="3486">
                <a:moveTo>
                  <a:pt x="1485" y="209"/>
                </a:moveTo>
                <a:lnTo>
                  <a:pt x="1394" y="212"/>
                </a:lnTo>
                <a:lnTo>
                  <a:pt x="1305" y="222"/>
                </a:lnTo>
                <a:lnTo>
                  <a:pt x="1217" y="237"/>
                </a:lnTo>
                <a:lnTo>
                  <a:pt x="1132" y="259"/>
                </a:lnTo>
                <a:lnTo>
                  <a:pt x="1049" y="285"/>
                </a:lnTo>
                <a:lnTo>
                  <a:pt x="969" y="318"/>
                </a:lnTo>
                <a:lnTo>
                  <a:pt x="891" y="355"/>
                </a:lnTo>
                <a:lnTo>
                  <a:pt x="816" y="398"/>
                </a:lnTo>
                <a:lnTo>
                  <a:pt x="745" y="445"/>
                </a:lnTo>
                <a:lnTo>
                  <a:pt x="677" y="497"/>
                </a:lnTo>
                <a:lnTo>
                  <a:pt x="613" y="553"/>
                </a:lnTo>
                <a:lnTo>
                  <a:pt x="552" y="614"/>
                </a:lnTo>
                <a:lnTo>
                  <a:pt x="496" y="679"/>
                </a:lnTo>
                <a:lnTo>
                  <a:pt x="444" y="746"/>
                </a:lnTo>
                <a:lnTo>
                  <a:pt x="397" y="817"/>
                </a:lnTo>
                <a:lnTo>
                  <a:pt x="354" y="892"/>
                </a:lnTo>
                <a:lnTo>
                  <a:pt x="317" y="970"/>
                </a:lnTo>
                <a:lnTo>
                  <a:pt x="284" y="1050"/>
                </a:lnTo>
                <a:lnTo>
                  <a:pt x="258" y="1133"/>
                </a:lnTo>
                <a:lnTo>
                  <a:pt x="235" y="1218"/>
                </a:lnTo>
                <a:lnTo>
                  <a:pt x="220" y="1306"/>
                </a:lnTo>
                <a:lnTo>
                  <a:pt x="211" y="1395"/>
                </a:lnTo>
                <a:lnTo>
                  <a:pt x="208" y="1486"/>
                </a:lnTo>
                <a:lnTo>
                  <a:pt x="211" y="1577"/>
                </a:lnTo>
                <a:lnTo>
                  <a:pt x="220" y="1668"/>
                </a:lnTo>
                <a:lnTo>
                  <a:pt x="235" y="1754"/>
                </a:lnTo>
                <a:lnTo>
                  <a:pt x="258" y="1840"/>
                </a:lnTo>
                <a:lnTo>
                  <a:pt x="284" y="1923"/>
                </a:lnTo>
                <a:lnTo>
                  <a:pt x="317" y="2004"/>
                </a:lnTo>
                <a:lnTo>
                  <a:pt x="354" y="2081"/>
                </a:lnTo>
                <a:lnTo>
                  <a:pt x="397" y="2156"/>
                </a:lnTo>
                <a:lnTo>
                  <a:pt x="444" y="2227"/>
                </a:lnTo>
                <a:lnTo>
                  <a:pt x="496" y="2295"/>
                </a:lnTo>
                <a:lnTo>
                  <a:pt x="552" y="2360"/>
                </a:lnTo>
                <a:lnTo>
                  <a:pt x="613" y="2420"/>
                </a:lnTo>
                <a:lnTo>
                  <a:pt x="677" y="2476"/>
                </a:lnTo>
                <a:lnTo>
                  <a:pt x="745" y="2528"/>
                </a:lnTo>
                <a:lnTo>
                  <a:pt x="816" y="2576"/>
                </a:lnTo>
                <a:lnTo>
                  <a:pt x="891" y="2618"/>
                </a:lnTo>
                <a:lnTo>
                  <a:pt x="969" y="2655"/>
                </a:lnTo>
                <a:lnTo>
                  <a:pt x="1049" y="2688"/>
                </a:lnTo>
                <a:lnTo>
                  <a:pt x="1132" y="2716"/>
                </a:lnTo>
                <a:lnTo>
                  <a:pt x="1217" y="2737"/>
                </a:lnTo>
                <a:lnTo>
                  <a:pt x="1305" y="2752"/>
                </a:lnTo>
                <a:lnTo>
                  <a:pt x="1394" y="2761"/>
                </a:lnTo>
                <a:lnTo>
                  <a:pt x="1485" y="2765"/>
                </a:lnTo>
                <a:lnTo>
                  <a:pt x="1576" y="2761"/>
                </a:lnTo>
                <a:lnTo>
                  <a:pt x="1666" y="2752"/>
                </a:lnTo>
                <a:lnTo>
                  <a:pt x="1753" y="2737"/>
                </a:lnTo>
                <a:lnTo>
                  <a:pt x="1839" y="2716"/>
                </a:lnTo>
                <a:lnTo>
                  <a:pt x="1922" y="2688"/>
                </a:lnTo>
                <a:lnTo>
                  <a:pt x="2002" y="2655"/>
                </a:lnTo>
                <a:lnTo>
                  <a:pt x="2079" y="2618"/>
                </a:lnTo>
                <a:lnTo>
                  <a:pt x="2155" y="2575"/>
                </a:lnTo>
                <a:lnTo>
                  <a:pt x="2226" y="2528"/>
                </a:lnTo>
                <a:lnTo>
                  <a:pt x="2294" y="2476"/>
                </a:lnTo>
                <a:lnTo>
                  <a:pt x="2357" y="2420"/>
                </a:lnTo>
                <a:lnTo>
                  <a:pt x="2418" y="2360"/>
                </a:lnTo>
                <a:lnTo>
                  <a:pt x="2474" y="2295"/>
                </a:lnTo>
                <a:lnTo>
                  <a:pt x="2526" y="2227"/>
                </a:lnTo>
                <a:lnTo>
                  <a:pt x="2573" y="2155"/>
                </a:lnTo>
                <a:lnTo>
                  <a:pt x="2616" y="2081"/>
                </a:lnTo>
                <a:lnTo>
                  <a:pt x="2654" y="2004"/>
                </a:lnTo>
                <a:lnTo>
                  <a:pt x="2686" y="1923"/>
                </a:lnTo>
                <a:lnTo>
                  <a:pt x="2713" y="1840"/>
                </a:lnTo>
                <a:lnTo>
                  <a:pt x="2734" y="1754"/>
                </a:lnTo>
                <a:lnTo>
                  <a:pt x="2750" y="1666"/>
                </a:lnTo>
                <a:lnTo>
                  <a:pt x="2760" y="1577"/>
                </a:lnTo>
                <a:lnTo>
                  <a:pt x="2763" y="1486"/>
                </a:lnTo>
                <a:lnTo>
                  <a:pt x="2760" y="1395"/>
                </a:lnTo>
                <a:lnTo>
                  <a:pt x="2750" y="1306"/>
                </a:lnTo>
                <a:lnTo>
                  <a:pt x="2734" y="1218"/>
                </a:lnTo>
                <a:lnTo>
                  <a:pt x="2713" y="1133"/>
                </a:lnTo>
                <a:lnTo>
                  <a:pt x="2686" y="1051"/>
                </a:lnTo>
                <a:lnTo>
                  <a:pt x="2654" y="970"/>
                </a:lnTo>
                <a:lnTo>
                  <a:pt x="2616" y="893"/>
                </a:lnTo>
                <a:lnTo>
                  <a:pt x="2573" y="817"/>
                </a:lnTo>
                <a:lnTo>
                  <a:pt x="2526" y="746"/>
                </a:lnTo>
                <a:lnTo>
                  <a:pt x="2474" y="679"/>
                </a:lnTo>
                <a:lnTo>
                  <a:pt x="2418" y="614"/>
                </a:lnTo>
                <a:lnTo>
                  <a:pt x="2357" y="553"/>
                </a:lnTo>
                <a:lnTo>
                  <a:pt x="2294" y="497"/>
                </a:lnTo>
                <a:lnTo>
                  <a:pt x="2226" y="445"/>
                </a:lnTo>
                <a:lnTo>
                  <a:pt x="2155" y="399"/>
                </a:lnTo>
                <a:lnTo>
                  <a:pt x="2079" y="355"/>
                </a:lnTo>
                <a:lnTo>
                  <a:pt x="2002" y="318"/>
                </a:lnTo>
                <a:lnTo>
                  <a:pt x="1922" y="285"/>
                </a:lnTo>
                <a:lnTo>
                  <a:pt x="1839" y="259"/>
                </a:lnTo>
                <a:lnTo>
                  <a:pt x="1753" y="237"/>
                </a:lnTo>
                <a:lnTo>
                  <a:pt x="1666" y="222"/>
                </a:lnTo>
                <a:lnTo>
                  <a:pt x="1576" y="212"/>
                </a:lnTo>
                <a:lnTo>
                  <a:pt x="1485" y="209"/>
                </a:lnTo>
                <a:close/>
                <a:moveTo>
                  <a:pt x="1486" y="0"/>
                </a:moveTo>
                <a:lnTo>
                  <a:pt x="1583" y="3"/>
                </a:lnTo>
                <a:lnTo>
                  <a:pt x="1679" y="13"/>
                </a:lnTo>
                <a:lnTo>
                  <a:pt x="1773" y="28"/>
                </a:lnTo>
                <a:lnTo>
                  <a:pt x="1865" y="49"/>
                </a:lnTo>
                <a:lnTo>
                  <a:pt x="1955" y="75"/>
                </a:lnTo>
                <a:lnTo>
                  <a:pt x="2042" y="108"/>
                </a:lnTo>
                <a:lnTo>
                  <a:pt x="2127" y="145"/>
                </a:lnTo>
                <a:lnTo>
                  <a:pt x="2209" y="188"/>
                </a:lnTo>
                <a:lnTo>
                  <a:pt x="2287" y="235"/>
                </a:lnTo>
                <a:lnTo>
                  <a:pt x="2364" y="287"/>
                </a:lnTo>
                <a:lnTo>
                  <a:pt x="2436" y="344"/>
                </a:lnTo>
                <a:lnTo>
                  <a:pt x="2503" y="404"/>
                </a:lnTo>
                <a:lnTo>
                  <a:pt x="2568" y="469"/>
                </a:lnTo>
                <a:lnTo>
                  <a:pt x="2628" y="536"/>
                </a:lnTo>
                <a:lnTo>
                  <a:pt x="2685" y="609"/>
                </a:lnTo>
                <a:lnTo>
                  <a:pt x="2737" y="685"/>
                </a:lnTo>
                <a:lnTo>
                  <a:pt x="2784" y="763"/>
                </a:lnTo>
                <a:lnTo>
                  <a:pt x="2827" y="845"/>
                </a:lnTo>
                <a:lnTo>
                  <a:pt x="2864" y="930"/>
                </a:lnTo>
                <a:lnTo>
                  <a:pt x="2897" y="1017"/>
                </a:lnTo>
                <a:lnTo>
                  <a:pt x="2923" y="1107"/>
                </a:lnTo>
                <a:lnTo>
                  <a:pt x="2944" y="1199"/>
                </a:lnTo>
                <a:lnTo>
                  <a:pt x="2960" y="1293"/>
                </a:lnTo>
                <a:lnTo>
                  <a:pt x="2969" y="1389"/>
                </a:lnTo>
                <a:lnTo>
                  <a:pt x="2972" y="1486"/>
                </a:lnTo>
                <a:lnTo>
                  <a:pt x="2969" y="1587"/>
                </a:lnTo>
                <a:lnTo>
                  <a:pt x="2959" y="1687"/>
                </a:lnTo>
                <a:lnTo>
                  <a:pt x="2942" y="1783"/>
                </a:lnTo>
                <a:lnTo>
                  <a:pt x="2920" y="1878"/>
                </a:lnTo>
                <a:lnTo>
                  <a:pt x="2891" y="1971"/>
                </a:lnTo>
                <a:lnTo>
                  <a:pt x="2857" y="2060"/>
                </a:lnTo>
                <a:lnTo>
                  <a:pt x="2817" y="2147"/>
                </a:lnTo>
                <a:lnTo>
                  <a:pt x="2773" y="2230"/>
                </a:lnTo>
                <a:lnTo>
                  <a:pt x="2722" y="2311"/>
                </a:lnTo>
                <a:lnTo>
                  <a:pt x="2668" y="2388"/>
                </a:lnTo>
                <a:lnTo>
                  <a:pt x="2607" y="2461"/>
                </a:lnTo>
                <a:lnTo>
                  <a:pt x="3454" y="3308"/>
                </a:lnTo>
                <a:lnTo>
                  <a:pt x="3469" y="3327"/>
                </a:lnTo>
                <a:lnTo>
                  <a:pt x="3480" y="3349"/>
                </a:lnTo>
                <a:lnTo>
                  <a:pt x="3484" y="3371"/>
                </a:lnTo>
                <a:lnTo>
                  <a:pt x="3484" y="3393"/>
                </a:lnTo>
                <a:lnTo>
                  <a:pt x="3480" y="3415"/>
                </a:lnTo>
                <a:lnTo>
                  <a:pt x="3469" y="3437"/>
                </a:lnTo>
                <a:lnTo>
                  <a:pt x="3454" y="3456"/>
                </a:lnTo>
                <a:lnTo>
                  <a:pt x="3438" y="3470"/>
                </a:lnTo>
                <a:lnTo>
                  <a:pt x="3420" y="3479"/>
                </a:lnTo>
                <a:lnTo>
                  <a:pt x="3401" y="3484"/>
                </a:lnTo>
                <a:lnTo>
                  <a:pt x="3381" y="3486"/>
                </a:lnTo>
                <a:lnTo>
                  <a:pt x="3362" y="3484"/>
                </a:lnTo>
                <a:lnTo>
                  <a:pt x="3342" y="3478"/>
                </a:lnTo>
                <a:lnTo>
                  <a:pt x="3324" y="3468"/>
                </a:lnTo>
                <a:lnTo>
                  <a:pt x="3308" y="3456"/>
                </a:lnTo>
                <a:lnTo>
                  <a:pt x="2461" y="2608"/>
                </a:lnTo>
                <a:lnTo>
                  <a:pt x="2388" y="2668"/>
                </a:lnTo>
                <a:lnTo>
                  <a:pt x="2311" y="2723"/>
                </a:lnTo>
                <a:lnTo>
                  <a:pt x="2230" y="2773"/>
                </a:lnTo>
                <a:lnTo>
                  <a:pt x="2146" y="2819"/>
                </a:lnTo>
                <a:lnTo>
                  <a:pt x="2059" y="2858"/>
                </a:lnTo>
                <a:lnTo>
                  <a:pt x="1970" y="2892"/>
                </a:lnTo>
                <a:lnTo>
                  <a:pt x="1877" y="2920"/>
                </a:lnTo>
                <a:lnTo>
                  <a:pt x="1783" y="2944"/>
                </a:lnTo>
                <a:lnTo>
                  <a:pt x="1685" y="2960"/>
                </a:lnTo>
                <a:lnTo>
                  <a:pt x="1587" y="2969"/>
                </a:lnTo>
                <a:lnTo>
                  <a:pt x="1486" y="2973"/>
                </a:lnTo>
                <a:lnTo>
                  <a:pt x="1388" y="2970"/>
                </a:lnTo>
                <a:lnTo>
                  <a:pt x="1292" y="2961"/>
                </a:lnTo>
                <a:lnTo>
                  <a:pt x="1199" y="2945"/>
                </a:lnTo>
                <a:lnTo>
                  <a:pt x="1107" y="2924"/>
                </a:lnTo>
                <a:lnTo>
                  <a:pt x="1016" y="2897"/>
                </a:lnTo>
                <a:lnTo>
                  <a:pt x="930" y="2865"/>
                </a:lnTo>
                <a:lnTo>
                  <a:pt x="845" y="2827"/>
                </a:lnTo>
                <a:lnTo>
                  <a:pt x="763" y="2785"/>
                </a:lnTo>
                <a:lnTo>
                  <a:pt x="685" y="2738"/>
                </a:lnTo>
                <a:lnTo>
                  <a:pt x="608" y="2686"/>
                </a:lnTo>
                <a:lnTo>
                  <a:pt x="536" y="2629"/>
                </a:lnTo>
                <a:lnTo>
                  <a:pt x="468" y="2569"/>
                </a:lnTo>
                <a:lnTo>
                  <a:pt x="404" y="2504"/>
                </a:lnTo>
                <a:lnTo>
                  <a:pt x="343" y="2436"/>
                </a:lnTo>
                <a:lnTo>
                  <a:pt x="287" y="2364"/>
                </a:lnTo>
                <a:lnTo>
                  <a:pt x="235" y="2289"/>
                </a:lnTo>
                <a:lnTo>
                  <a:pt x="188" y="2209"/>
                </a:lnTo>
                <a:lnTo>
                  <a:pt x="145" y="2128"/>
                </a:lnTo>
                <a:lnTo>
                  <a:pt x="108" y="2043"/>
                </a:lnTo>
                <a:lnTo>
                  <a:pt x="75" y="1956"/>
                </a:lnTo>
                <a:lnTo>
                  <a:pt x="49" y="1866"/>
                </a:lnTo>
                <a:lnTo>
                  <a:pt x="28" y="1774"/>
                </a:lnTo>
                <a:lnTo>
                  <a:pt x="12" y="1680"/>
                </a:lnTo>
                <a:lnTo>
                  <a:pt x="3" y="1584"/>
                </a:lnTo>
                <a:lnTo>
                  <a:pt x="0" y="1486"/>
                </a:lnTo>
                <a:lnTo>
                  <a:pt x="3" y="1389"/>
                </a:lnTo>
                <a:lnTo>
                  <a:pt x="12" y="1293"/>
                </a:lnTo>
                <a:lnTo>
                  <a:pt x="28" y="1199"/>
                </a:lnTo>
                <a:lnTo>
                  <a:pt x="49" y="1107"/>
                </a:lnTo>
                <a:lnTo>
                  <a:pt x="75" y="1018"/>
                </a:lnTo>
                <a:lnTo>
                  <a:pt x="108" y="930"/>
                </a:lnTo>
                <a:lnTo>
                  <a:pt x="145" y="845"/>
                </a:lnTo>
                <a:lnTo>
                  <a:pt x="188" y="763"/>
                </a:lnTo>
                <a:lnTo>
                  <a:pt x="234" y="685"/>
                </a:lnTo>
                <a:lnTo>
                  <a:pt x="286" y="610"/>
                </a:lnTo>
                <a:lnTo>
                  <a:pt x="342" y="538"/>
                </a:lnTo>
                <a:lnTo>
                  <a:pt x="404" y="469"/>
                </a:lnTo>
                <a:lnTo>
                  <a:pt x="468" y="404"/>
                </a:lnTo>
                <a:lnTo>
                  <a:pt x="536" y="344"/>
                </a:lnTo>
                <a:lnTo>
                  <a:pt x="608" y="287"/>
                </a:lnTo>
                <a:lnTo>
                  <a:pt x="684" y="235"/>
                </a:lnTo>
                <a:lnTo>
                  <a:pt x="763" y="188"/>
                </a:lnTo>
                <a:lnTo>
                  <a:pt x="845" y="145"/>
                </a:lnTo>
                <a:lnTo>
                  <a:pt x="930" y="108"/>
                </a:lnTo>
                <a:lnTo>
                  <a:pt x="1016" y="75"/>
                </a:lnTo>
                <a:lnTo>
                  <a:pt x="1107" y="49"/>
                </a:lnTo>
                <a:lnTo>
                  <a:pt x="1199" y="28"/>
                </a:lnTo>
                <a:lnTo>
                  <a:pt x="1292" y="13"/>
                </a:lnTo>
                <a:lnTo>
                  <a:pt x="1388" y="3"/>
                </a:lnTo>
                <a:lnTo>
                  <a:pt x="1486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33" name="Group 7"/>
          <p:cNvGrpSpPr/>
          <p:nvPr/>
        </p:nvGrpSpPr>
        <p:grpSpPr>
          <a:xfrm>
            <a:off x="5486398" y="2812315"/>
            <a:ext cx="1219202" cy="1222684"/>
            <a:chOff x="9778413" y="4684586"/>
            <a:chExt cx="516112" cy="517586"/>
          </a:xfrm>
        </p:grpSpPr>
        <p:sp>
          <p:nvSpPr>
            <p:cNvPr id="34" name="Freeform 123"/>
            <p:cNvSpPr>
              <a:spLocks noEditPoints="1"/>
            </p:cNvSpPr>
            <p:nvPr/>
          </p:nvSpPr>
          <p:spPr bwMode="auto">
            <a:xfrm>
              <a:off x="9778413" y="4684586"/>
              <a:ext cx="516112" cy="517586"/>
            </a:xfrm>
            <a:custGeom>
              <a:avLst/>
              <a:gdLst>
                <a:gd name="T0" fmla="*/ 1528 w 3500"/>
                <a:gd name="T1" fmla="*/ 438 h 3510"/>
                <a:gd name="T2" fmla="*/ 1195 w 3500"/>
                <a:gd name="T3" fmla="*/ 616 h 3510"/>
                <a:gd name="T4" fmla="*/ 924 w 3500"/>
                <a:gd name="T5" fmla="*/ 637 h 3510"/>
                <a:gd name="T6" fmla="*/ 512 w 3500"/>
                <a:gd name="T7" fmla="*/ 758 h 3510"/>
                <a:gd name="T8" fmla="*/ 671 w 3500"/>
                <a:gd name="T9" fmla="*/ 1072 h 3510"/>
                <a:gd name="T10" fmla="*/ 505 w 3500"/>
                <a:gd name="T11" fmla="*/ 1473 h 3510"/>
                <a:gd name="T12" fmla="*/ 172 w 3500"/>
                <a:gd name="T13" fmla="*/ 1582 h 3510"/>
                <a:gd name="T14" fmla="*/ 378 w 3500"/>
                <a:gd name="T15" fmla="*/ 1959 h 3510"/>
                <a:gd name="T16" fmla="*/ 555 w 3500"/>
                <a:gd name="T17" fmla="*/ 2168 h 3510"/>
                <a:gd name="T18" fmla="*/ 665 w 3500"/>
                <a:gd name="T19" fmla="*/ 2528 h 3510"/>
                <a:gd name="T20" fmla="*/ 739 w 3500"/>
                <a:gd name="T21" fmla="*/ 2991 h 3510"/>
                <a:gd name="T22" fmla="*/ 1007 w 3500"/>
                <a:gd name="T23" fmla="*/ 2837 h 3510"/>
                <a:gd name="T24" fmla="*/ 1413 w 3500"/>
                <a:gd name="T25" fmla="*/ 2977 h 3510"/>
                <a:gd name="T26" fmla="*/ 1559 w 3500"/>
                <a:gd name="T27" fmla="*/ 3231 h 3510"/>
                <a:gd name="T28" fmla="*/ 1926 w 3500"/>
                <a:gd name="T29" fmla="*/ 3329 h 3510"/>
                <a:gd name="T30" fmla="*/ 2058 w 3500"/>
                <a:gd name="T31" fmla="*/ 2988 h 3510"/>
                <a:gd name="T32" fmla="*/ 2462 w 3500"/>
                <a:gd name="T33" fmla="*/ 2835 h 3510"/>
                <a:gd name="T34" fmla="*/ 2753 w 3500"/>
                <a:gd name="T35" fmla="*/ 2996 h 3510"/>
                <a:gd name="T36" fmla="*/ 2848 w 3500"/>
                <a:gd name="T37" fmla="*/ 2557 h 3510"/>
                <a:gd name="T38" fmla="*/ 2918 w 3500"/>
                <a:gd name="T39" fmla="*/ 2240 h 3510"/>
                <a:gd name="T40" fmla="*/ 3092 w 3500"/>
                <a:gd name="T41" fmla="*/ 1967 h 3510"/>
                <a:gd name="T42" fmla="*/ 3335 w 3500"/>
                <a:gd name="T43" fmla="*/ 1589 h 3510"/>
                <a:gd name="T44" fmla="*/ 3014 w 3500"/>
                <a:gd name="T45" fmla="*/ 1497 h 3510"/>
                <a:gd name="T46" fmla="*/ 2837 w 3500"/>
                <a:gd name="T47" fmla="*/ 1101 h 3510"/>
                <a:gd name="T48" fmla="*/ 2985 w 3500"/>
                <a:gd name="T49" fmla="*/ 767 h 3510"/>
                <a:gd name="T50" fmla="*/ 2656 w 3500"/>
                <a:gd name="T51" fmla="*/ 576 h 3510"/>
                <a:gd name="T52" fmla="*/ 2374 w 3500"/>
                <a:gd name="T53" fmla="*/ 652 h 3510"/>
                <a:gd name="T54" fmla="*/ 1988 w 3500"/>
                <a:gd name="T55" fmla="*/ 465 h 3510"/>
                <a:gd name="T56" fmla="*/ 1907 w 3500"/>
                <a:gd name="T57" fmla="*/ 164 h 3510"/>
                <a:gd name="T58" fmla="*/ 2048 w 3500"/>
                <a:gd name="T59" fmla="*/ 68 h 3510"/>
                <a:gd name="T60" fmla="*/ 2122 w 3500"/>
                <a:gd name="T61" fmla="*/ 370 h 3510"/>
                <a:gd name="T62" fmla="*/ 2469 w 3500"/>
                <a:gd name="T63" fmla="*/ 512 h 3510"/>
                <a:gd name="T64" fmla="*/ 2775 w 3500"/>
                <a:gd name="T65" fmla="*/ 352 h 3510"/>
                <a:gd name="T66" fmla="*/ 3143 w 3500"/>
                <a:gd name="T67" fmla="*/ 699 h 3510"/>
                <a:gd name="T68" fmla="*/ 2994 w 3500"/>
                <a:gd name="T69" fmla="*/ 1026 h 3510"/>
                <a:gd name="T70" fmla="*/ 3128 w 3500"/>
                <a:gd name="T71" fmla="*/ 1378 h 3510"/>
                <a:gd name="T72" fmla="*/ 3406 w 3500"/>
                <a:gd name="T73" fmla="*/ 1437 h 3510"/>
                <a:gd name="T74" fmla="*/ 3497 w 3500"/>
                <a:gd name="T75" fmla="*/ 1945 h 3510"/>
                <a:gd name="T76" fmla="*/ 3244 w 3500"/>
                <a:gd name="T77" fmla="*/ 2108 h 3510"/>
                <a:gd name="T78" fmla="*/ 3069 w 3500"/>
                <a:gd name="T79" fmla="*/ 2303 h 3510"/>
                <a:gd name="T80" fmla="*/ 3132 w 3500"/>
                <a:gd name="T81" fmla="*/ 2671 h 3510"/>
                <a:gd name="T82" fmla="*/ 3098 w 3500"/>
                <a:gd name="T83" fmla="*/ 2885 h 3510"/>
                <a:gd name="T84" fmla="*/ 2690 w 3500"/>
                <a:gd name="T85" fmla="*/ 3152 h 3510"/>
                <a:gd name="T86" fmla="*/ 2377 w 3500"/>
                <a:gd name="T87" fmla="*/ 3042 h 3510"/>
                <a:gd name="T88" fmla="*/ 2116 w 3500"/>
                <a:gd name="T89" fmla="*/ 3153 h 3510"/>
                <a:gd name="T90" fmla="*/ 1971 w 3500"/>
                <a:gd name="T91" fmla="*/ 3498 h 3510"/>
                <a:gd name="T92" fmla="*/ 1452 w 3500"/>
                <a:gd name="T93" fmla="*/ 3442 h 3510"/>
                <a:gd name="T94" fmla="*/ 1378 w 3500"/>
                <a:gd name="T95" fmla="*/ 3140 h 3510"/>
                <a:gd name="T96" fmla="*/ 1031 w 3500"/>
                <a:gd name="T97" fmla="*/ 2998 h 3510"/>
                <a:gd name="T98" fmla="*/ 725 w 3500"/>
                <a:gd name="T99" fmla="*/ 3158 h 3510"/>
                <a:gd name="T100" fmla="*/ 357 w 3500"/>
                <a:gd name="T101" fmla="*/ 2811 h 3510"/>
                <a:gd name="T102" fmla="*/ 506 w 3500"/>
                <a:gd name="T103" fmla="*/ 2484 h 3510"/>
                <a:gd name="T104" fmla="*/ 372 w 3500"/>
                <a:gd name="T105" fmla="*/ 2132 h 3510"/>
                <a:gd name="T106" fmla="*/ 94 w 3500"/>
                <a:gd name="T107" fmla="*/ 2073 h 3510"/>
                <a:gd name="T108" fmla="*/ 3 w 3500"/>
                <a:gd name="T109" fmla="*/ 1565 h 3510"/>
                <a:gd name="T110" fmla="*/ 256 w 3500"/>
                <a:gd name="T111" fmla="*/ 1402 h 3510"/>
                <a:gd name="T112" fmla="*/ 431 w 3500"/>
                <a:gd name="T113" fmla="*/ 1207 h 3510"/>
                <a:gd name="T114" fmla="*/ 368 w 3500"/>
                <a:gd name="T115" fmla="*/ 839 h 3510"/>
                <a:gd name="T116" fmla="*/ 402 w 3500"/>
                <a:gd name="T117" fmla="*/ 625 h 3510"/>
                <a:gd name="T118" fmla="*/ 810 w 3500"/>
                <a:gd name="T119" fmla="*/ 358 h 3510"/>
                <a:gd name="T120" fmla="*/ 1123 w 3500"/>
                <a:gd name="T121" fmla="*/ 468 h 3510"/>
                <a:gd name="T122" fmla="*/ 1384 w 3500"/>
                <a:gd name="T123" fmla="*/ 357 h 3510"/>
                <a:gd name="T124" fmla="*/ 1529 w 3500"/>
                <a:gd name="T125" fmla="*/ 12 h 3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00" h="3510">
                  <a:moveTo>
                    <a:pt x="1593" y="164"/>
                  </a:moveTo>
                  <a:lnTo>
                    <a:pt x="1585" y="166"/>
                  </a:lnTo>
                  <a:lnTo>
                    <a:pt x="1577" y="172"/>
                  </a:lnTo>
                  <a:lnTo>
                    <a:pt x="1574" y="181"/>
                  </a:lnTo>
                  <a:lnTo>
                    <a:pt x="1559" y="280"/>
                  </a:lnTo>
                  <a:lnTo>
                    <a:pt x="1546" y="379"/>
                  </a:lnTo>
                  <a:lnTo>
                    <a:pt x="1539" y="410"/>
                  </a:lnTo>
                  <a:lnTo>
                    <a:pt x="1528" y="438"/>
                  </a:lnTo>
                  <a:lnTo>
                    <a:pt x="1512" y="465"/>
                  </a:lnTo>
                  <a:lnTo>
                    <a:pt x="1492" y="487"/>
                  </a:lnTo>
                  <a:lnTo>
                    <a:pt x="1469" y="506"/>
                  </a:lnTo>
                  <a:lnTo>
                    <a:pt x="1442" y="522"/>
                  </a:lnTo>
                  <a:lnTo>
                    <a:pt x="1413" y="533"/>
                  </a:lnTo>
                  <a:lnTo>
                    <a:pt x="1338" y="556"/>
                  </a:lnTo>
                  <a:lnTo>
                    <a:pt x="1266" y="584"/>
                  </a:lnTo>
                  <a:lnTo>
                    <a:pt x="1195" y="616"/>
                  </a:lnTo>
                  <a:lnTo>
                    <a:pt x="1126" y="652"/>
                  </a:lnTo>
                  <a:lnTo>
                    <a:pt x="1098" y="665"/>
                  </a:lnTo>
                  <a:lnTo>
                    <a:pt x="1069" y="673"/>
                  </a:lnTo>
                  <a:lnTo>
                    <a:pt x="1038" y="675"/>
                  </a:lnTo>
                  <a:lnTo>
                    <a:pt x="1009" y="673"/>
                  </a:lnTo>
                  <a:lnTo>
                    <a:pt x="979" y="667"/>
                  </a:lnTo>
                  <a:lnTo>
                    <a:pt x="950" y="654"/>
                  </a:lnTo>
                  <a:lnTo>
                    <a:pt x="924" y="637"/>
                  </a:lnTo>
                  <a:lnTo>
                    <a:pt x="844" y="576"/>
                  </a:lnTo>
                  <a:lnTo>
                    <a:pt x="765" y="517"/>
                  </a:lnTo>
                  <a:lnTo>
                    <a:pt x="756" y="514"/>
                  </a:lnTo>
                  <a:lnTo>
                    <a:pt x="747" y="514"/>
                  </a:lnTo>
                  <a:lnTo>
                    <a:pt x="739" y="519"/>
                  </a:lnTo>
                  <a:lnTo>
                    <a:pt x="518" y="741"/>
                  </a:lnTo>
                  <a:lnTo>
                    <a:pt x="512" y="749"/>
                  </a:lnTo>
                  <a:lnTo>
                    <a:pt x="512" y="758"/>
                  </a:lnTo>
                  <a:lnTo>
                    <a:pt x="515" y="767"/>
                  </a:lnTo>
                  <a:lnTo>
                    <a:pt x="575" y="847"/>
                  </a:lnTo>
                  <a:lnTo>
                    <a:pt x="635" y="926"/>
                  </a:lnTo>
                  <a:lnTo>
                    <a:pt x="652" y="953"/>
                  </a:lnTo>
                  <a:lnTo>
                    <a:pt x="665" y="982"/>
                  </a:lnTo>
                  <a:lnTo>
                    <a:pt x="671" y="1012"/>
                  </a:lnTo>
                  <a:lnTo>
                    <a:pt x="673" y="1041"/>
                  </a:lnTo>
                  <a:lnTo>
                    <a:pt x="671" y="1072"/>
                  </a:lnTo>
                  <a:lnTo>
                    <a:pt x="663" y="1101"/>
                  </a:lnTo>
                  <a:lnTo>
                    <a:pt x="650" y="1130"/>
                  </a:lnTo>
                  <a:lnTo>
                    <a:pt x="614" y="1199"/>
                  </a:lnTo>
                  <a:lnTo>
                    <a:pt x="582" y="1270"/>
                  </a:lnTo>
                  <a:lnTo>
                    <a:pt x="555" y="1342"/>
                  </a:lnTo>
                  <a:lnTo>
                    <a:pt x="531" y="1417"/>
                  </a:lnTo>
                  <a:lnTo>
                    <a:pt x="521" y="1447"/>
                  </a:lnTo>
                  <a:lnTo>
                    <a:pt x="505" y="1473"/>
                  </a:lnTo>
                  <a:lnTo>
                    <a:pt x="486" y="1497"/>
                  </a:lnTo>
                  <a:lnTo>
                    <a:pt x="463" y="1517"/>
                  </a:lnTo>
                  <a:lnTo>
                    <a:pt x="437" y="1533"/>
                  </a:lnTo>
                  <a:lnTo>
                    <a:pt x="408" y="1543"/>
                  </a:lnTo>
                  <a:lnTo>
                    <a:pt x="378" y="1551"/>
                  </a:lnTo>
                  <a:lnTo>
                    <a:pt x="279" y="1564"/>
                  </a:lnTo>
                  <a:lnTo>
                    <a:pt x="180" y="1578"/>
                  </a:lnTo>
                  <a:lnTo>
                    <a:pt x="172" y="1582"/>
                  </a:lnTo>
                  <a:lnTo>
                    <a:pt x="165" y="1589"/>
                  </a:lnTo>
                  <a:lnTo>
                    <a:pt x="163" y="1599"/>
                  </a:lnTo>
                  <a:lnTo>
                    <a:pt x="163" y="1912"/>
                  </a:lnTo>
                  <a:lnTo>
                    <a:pt x="165" y="1921"/>
                  </a:lnTo>
                  <a:lnTo>
                    <a:pt x="172" y="1928"/>
                  </a:lnTo>
                  <a:lnTo>
                    <a:pt x="180" y="1932"/>
                  </a:lnTo>
                  <a:lnTo>
                    <a:pt x="279" y="1946"/>
                  </a:lnTo>
                  <a:lnTo>
                    <a:pt x="378" y="1959"/>
                  </a:lnTo>
                  <a:lnTo>
                    <a:pt x="408" y="1967"/>
                  </a:lnTo>
                  <a:lnTo>
                    <a:pt x="437" y="1977"/>
                  </a:lnTo>
                  <a:lnTo>
                    <a:pt x="463" y="1993"/>
                  </a:lnTo>
                  <a:lnTo>
                    <a:pt x="486" y="2013"/>
                  </a:lnTo>
                  <a:lnTo>
                    <a:pt x="505" y="2037"/>
                  </a:lnTo>
                  <a:lnTo>
                    <a:pt x="521" y="2063"/>
                  </a:lnTo>
                  <a:lnTo>
                    <a:pt x="531" y="2093"/>
                  </a:lnTo>
                  <a:lnTo>
                    <a:pt x="555" y="2168"/>
                  </a:lnTo>
                  <a:lnTo>
                    <a:pt x="582" y="2240"/>
                  </a:lnTo>
                  <a:lnTo>
                    <a:pt x="614" y="2311"/>
                  </a:lnTo>
                  <a:lnTo>
                    <a:pt x="650" y="2380"/>
                  </a:lnTo>
                  <a:lnTo>
                    <a:pt x="663" y="2409"/>
                  </a:lnTo>
                  <a:lnTo>
                    <a:pt x="671" y="2438"/>
                  </a:lnTo>
                  <a:lnTo>
                    <a:pt x="673" y="2469"/>
                  </a:lnTo>
                  <a:lnTo>
                    <a:pt x="671" y="2498"/>
                  </a:lnTo>
                  <a:lnTo>
                    <a:pt x="665" y="2528"/>
                  </a:lnTo>
                  <a:lnTo>
                    <a:pt x="652" y="2557"/>
                  </a:lnTo>
                  <a:lnTo>
                    <a:pt x="635" y="2584"/>
                  </a:lnTo>
                  <a:lnTo>
                    <a:pt x="575" y="2663"/>
                  </a:lnTo>
                  <a:lnTo>
                    <a:pt x="515" y="2743"/>
                  </a:lnTo>
                  <a:lnTo>
                    <a:pt x="512" y="2752"/>
                  </a:lnTo>
                  <a:lnTo>
                    <a:pt x="512" y="2761"/>
                  </a:lnTo>
                  <a:lnTo>
                    <a:pt x="518" y="2769"/>
                  </a:lnTo>
                  <a:lnTo>
                    <a:pt x="739" y="2991"/>
                  </a:lnTo>
                  <a:lnTo>
                    <a:pt x="747" y="2996"/>
                  </a:lnTo>
                  <a:lnTo>
                    <a:pt x="756" y="2997"/>
                  </a:lnTo>
                  <a:lnTo>
                    <a:pt x="765" y="2993"/>
                  </a:lnTo>
                  <a:lnTo>
                    <a:pt x="844" y="2934"/>
                  </a:lnTo>
                  <a:lnTo>
                    <a:pt x="924" y="2873"/>
                  </a:lnTo>
                  <a:lnTo>
                    <a:pt x="950" y="2856"/>
                  </a:lnTo>
                  <a:lnTo>
                    <a:pt x="978" y="2844"/>
                  </a:lnTo>
                  <a:lnTo>
                    <a:pt x="1007" y="2837"/>
                  </a:lnTo>
                  <a:lnTo>
                    <a:pt x="1036" y="2835"/>
                  </a:lnTo>
                  <a:lnTo>
                    <a:pt x="1067" y="2837"/>
                  </a:lnTo>
                  <a:lnTo>
                    <a:pt x="1098" y="2845"/>
                  </a:lnTo>
                  <a:lnTo>
                    <a:pt x="1126" y="2858"/>
                  </a:lnTo>
                  <a:lnTo>
                    <a:pt x="1195" y="2894"/>
                  </a:lnTo>
                  <a:lnTo>
                    <a:pt x="1266" y="2926"/>
                  </a:lnTo>
                  <a:lnTo>
                    <a:pt x="1338" y="2954"/>
                  </a:lnTo>
                  <a:lnTo>
                    <a:pt x="1413" y="2977"/>
                  </a:lnTo>
                  <a:lnTo>
                    <a:pt x="1442" y="2988"/>
                  </a:lnTo>
                  <a:lnTo>
                    <a:pt x="1469" y="3004"/>
                  </a:lnTo>
                  <a:lnTo>
                    <a:pt x="1492" y="3023"/>
                  </a:lnTo>
                  <a:lnTo>
                    <a:pt x="1512" y="3045"/>
                  </a:lnTo>
                  <a:lnTo>
                    <a:pt x="1528" y="3072"/>
                  </a:lnTo>
                  <a:lnTo>
                    <a:pt x="1539" y="3101"/>
                  </a:lnTo>
                  <a:lnTo>
                    <a:pt x="1546" y="3131"/>
                  </a:lnTo>
                  <a:lnTo>
                    <a:pt x="1559" y="3231"/>
                  </a:lnTo>
                  <a:lnTo>
                    <a:pt x="1574" y="3329"/>
                  </a:lnTo>
                  <a:lnTo>
                    <a:pt x="1577" y="3338"/>
                  </a:lnTo>
                  <a:lnTo>
                    <a:pt x="1585" y="3344"/>
                  </a:lnTo>
                  <a:lnTo>
                    <a:pt x="1593" y="3346"/>
                  </a:lnTo>
                  <a:lnTo>
                    <a:pt x="1907" y="3346"/>
                  </a:lnTo>
                  <a:lnTo>
                    <a:pt x="1915" y="3344"/>
                  </a:lnTo>
                  <a:lnTo>
                    <a:pt x="1923" y="3338"/>
                  </a:lnTo>
                  <a:lnTo>
                    <a:pt x="1926" y="3329"/>
                  </a:lnTo>
                  <a:lnTo>
                    <a:pt x="1941" y="3230"/>
                  </a:lnTo>
                  <a:lnTo>
                    <a:pt x="1954" y="3131"/>
                  </a:lnTo>
                  <a:lnTo>
                    <a:pt x="1961" y="3101"/>
                  </a:lnTo>
                  <a:lnTo>
                    <a:pt x="1972" y="3072"/>
                  </a:lnTo>
                  <a:lnTo>
                    <a:pt x="1988" y="3045"/>
                  </a:lnTo>
                  <a:lnTo>
                    <a:pt x="2008" y="3023"/>
                  </a:lnTo>
                  <a:lnTo>
                    <a:pt x="2031" y="3004"/>
                  </a:lnTo>
                  <a:lnTo>
                    <a:pt x="2058" y="2988"/>
                  </a:lnTo>
                  <a:lnTo>
                    <a:pt x="2087" y="2977"/>
                  </a:lnTo>
                  <a:lnTo>
                    <a:pt x="2162" y="2954"/>
                  </a:lnTo>
                  <a:lnTo>
                    <a:pt x="2234" y="2926"/>
                  </a:lnTo>
                  <a:lnTo>
                    <a:pt x="2305" y="2894"/>
                  </a:lnTo>
                  <a:lnTo>
                    <a:pt x="2374" y="2858"/>
                  </a:lnTo>
                  <a:lnTo>
                    <a:pt x="2402" y="2845"/>
                  </a:lnTo>
                  <a:lnTo>
                    <a:pt x="2431" y="2837"/>
                  </a:lnTo>
                  <a:lnTo>
                    <a:pt x="2462" y="2835"/>
                  </a:lnTo>
                  <a:lnTo>
                    <a:pt x="2491" y="2837"/>
                  </a:lnTo>
                  <a:lnTo>
                    <a:pt x="2521" y="2843"/>
                  </a:lnTo>
                  <a:lnTo>
                    <a:pt x="2550" y="2856"/>
                  </a:lnTo>
                  <a:lnTo>
                    <a:pt x="2576" y="2873"/>
                  </a:lnTo>
                  <a:lnTo>
                    <a:pt x="2656" y="2934"/>
                  </a:lnTo>
                  <a:lnTo>
                    <a:pt x="2735" y="2993"/>
                  </a:lnTo>
                  <a:lnTo>
                    <a:pt x="2744" y="2997"/>
                  </a:lnTo>
                  <a:lnTo>
                    <a:pt x="2753" y="2996"/>
                  </a:lnTo>
                  <a:lnTo>
                    <a:pt x="2761" y="2991"/>
                  </a:lnTo>
                  <a:lnTo>
                    <a:pt x="2982" y="2769"/>
                  </a:lnTo>
                  <a:lnTo>
                    <a:pt x="2988" y="2761"/>
                  </a:lnTo>
                  <a:lnTo>
                    <a:pt x="2988" y="2752"/>
                  </a:lnTo>
                  <a:lnTo>
                    <a:pt x="2985" y="2743"/>
                  </a:lnTo>
                  <a:lnTo>
                    <a:pt x="2925" y="2663"/>
                  </a:lnTo>
                  <a:lnTo>
                    <a:pt x="2865" y="2584"/>
                  </a:lnTo>
                  <a:lnTo>
                    <a:pt x="2848" y="2557"/>
                  </a:lnTo>
                  <a:lnTo>
                    <a:pt x="2835" y="2528"/>
                  </a:lnTo>
                  <a:lnTo>
                    <a:pt x="2829" y="2498"/>
                  </a:lnTo>
                  <a:lnTo>
                    <a:pt x="2827" y="2469"/>
                  </a:lnTo>
                  <a:lnTo>
                    <a:pt x="2829" y="2438"/>
                  </a:lnTo>
                  <a:lnTo>
                    <a:pt x="2837" y="2409"/>
                  </a:lnTo>
                  <a:lnTo>
                    <a:pt x="2850" y="2380"/>
                  </a:lnTo>
                  <a:lnTo>
                    <a:pt x="2886" y="2311"/>
                  </a:lnTo>
                  <a:lnTo>
                    <a:pt x="2918" y="2240"/>
                  </a:lnTo>
                  <a:lnTo>
                    <a:pt x="2945" y="2168"/>
                  </a:lnTo>
                  <a:lnTo>
                    <a:pt x="2969" y="2093"/>
                  </a:lnTo>
                  <a:lnTo>
                    <a:pt x="2979" y="2063"/>
                  </a:lnTo>
                  <a:lnTo>
                    <a:pt x="2995" y="2037"/>
                  </a:lnTo>
                  <a:lnTo>
                    <a:pt x="3014" y="2013"/>
                  </a:lnTo>
                  <a:lnTo>
                    <a:pt x="3037" y="1993"/>
                  </a:lnTo>
                  <a:lnTo>
                    <a:pt x="3063" y="1977"/>
                  </a:lnTo>
                  <a:lnTo>
                    <a:pt x="3092" y="1967"/>
                  </a:lnTo>
                  <a:lnTo>
                    <a:pt x="3122" y="1959"/>
                  </a:lnTo>
                  <a:lnTo>
                    <a:pt x="3221" y="1946"/>
                  </a:lnTo>
                  <a:lnTo>
                    <a:pt x="3320" y="1932"/>
                  </a:lnTo>
                  <a:lnTo>
                    <a:pt x="3328" y="1928"/>
                  </a:lnTo>
                  <a:lnTo>
                    <a:pt x="3335" y="1921"/>
                  </a:lnTo>
                  <a:lnTo>
                    <a:pt x="3337" y="1912"/>
                  </a:lnTo>
                  <a:lnTo>
                    <a:pt x="3337" y="1598"/>
                  </a:lnTo>
                  <a:lnTo>
                    <a:pt x="3335" y="1589"/>
                  </a:lnTo>
                  <a:lnTo>
                    <a:pt x="3328" y="1582"/>
                  </a:lnTo>
                  <a:lnTo>
                    <a:pt x="3320" y="1578"/>
                  </a:lnTo>
                  <a:lnTo>
                    <a:pt x="3221" y="1564"/>
                  </a:lnTo>
                  <a:lnTo>
                    <a:pt x="3122" y="1551"/>
                  </a:lnTo>
                  <a:lnTo>
                    <a:pt x="3092" y="1543"/>
                  </a:lnTo>
                  <a:lnTo>
                    <a:pt x="3063" y="1533"/>
                  </a:lnTo>
                  <a:lnTo>
                    <a:pt x="3037" y="1517"/>
                  </a:lnTo>
                  <a:lnTo>
                    <a:pt x="3014" y="1497"/>
                  </a:lnTo>
                  <a:lnTo>
                    <a:pt x="2995" y="1473"/>
                  </a:lnTo>
                  <a:lnTo>
                    <a:pt x="2979" y="1447"/>
                  </a:lnTo>
                  <a:lnTo>
                    <a:pt x="2969" y="1417"/>
                  </a:lnTo>
                  <a:lnTo>
                    <a:pt x="2945" y="1342"/>
                  </a:lnTo>
                  <a:lnTo>
                    <a:pt x="2918" y="1270"/>
                  </a:lnTo>
                  <a:lnTo>
                    <a:pt x="2886" y="1199"/>
                  </a:lnTo>
                  <a:lnTo>
                    <a:pt x="2850" y="1130"/>
                  </a:lnTo>
                  <a:lnTo>
                    <a:pt x="2837" y="1101"/>
                  </a:lnTo>
                  <a:lnTo>
                    <a:pt x="2829" y="1072"/>
                  </a:lnTo>
                  <a:lnTo>
                    <a:pt x="2827" y="1041"/>
                  </a:lnTo>
                  <a:lnTo>
                    <a:pt x="2829" y="1012"/>
                  </a:lnTo>
                  <a:lnTo>
                    <a:pt x="2835" y="982"/>
                  </a:lnTo>
                  <a:lnTo>
                    <a:pt x="2848" y="953"/>
                  </a:lnTo>
                  <a:lnTo>
                    <a:pt x="2865" y="926"/>
                  </a:lnTo>
                  <a:lnTo>
                    <a:pt x="2925" y="847"/>
                  </a:lnTo>
                  <a:lnTo>
                    <a:pt x="2985" y="767"/>
                  </a:lnTo>
                  <a:lnTo>
                    <a:pt x="2988" y="758"/>
                  </a:lnTo>
                  <a:lnTo>
                    <a:pt x="2988" y="749"/>
                  </a:lnTo>
                  <a:lnTo>
                    <a:pt x="2982" y="741"/>
                  </a:lnTo>
                  <a:lnTo>
                    <a:pt x="2761" y="519"/>
                  </a:lnTo>
                  <a:lnTo>
                    <a:pt x="2753" y="514"/>
                  </a:lnTo>
                  <a:lnTo>
                    <a:pt x="2744" y="514"/>
                  </a:lnTo>
                  <a:lnTo>
                    <a:pt x="2735" y="517"/>
                  </a:lnTo>
                  <a:lnTo>
                    <a:pt x="2656" y="576"/>
                  </a:lnTo>
                  <a:lnTo>
                    <a:pt x="2576" y="637"/>
                  </a:lnTo>
                  <a:lnTo>
                    <a:pt x="2550" y="654"/>
                  </a:lnTo>
                  <a:lnTo>
                    <a:pt x="2521" y="667"/>
                  </a:lnTo>
                  <a:lnTo>
                    <a:pt x="2491" y="673"/>
                  </a:lnTo>
                  <a:lnTo>
                    <a:pt x="2462" y="675"/>
                  </a:lnTo>
                  <a:lnTo>
                    <a:pt x="2431" y="673"/>
                  </a:lnTo>
                  <a:lnTo>
                    <a:pt x="2402" y="665"/>
                  </a:lnTo>
                  <a:lnTo>
                    <a:pt x="2374" y="652"/>
                  </a:lnTo>
                  <a:lnTo>
                    <a:pt x="2305" y="616"/>
                  </a:lnTo>
                  <a:lnTo>
                    <a:pt x="2234" y="584"/>
                  </a:lnTo>
                  <a:lnTo>
                    <a:pt x="2162" y="556"/>
                  </a:lnTo>
                  <a:lnTo>
                    <a:pt x="2087" y="533"/>
                  </a:lnTo>
                  <a:lnTo>
                    <a:pt x="2058" y="522"/>
                  </a:lnTo>
                  <a:lnTo>
                    <a:pt x="2031" y="506"/>
                  </a:lnTo>
                  <a:lnTo>
                    <a:pt x="2008" y="487"/>
                  </a:lnTo>
                  <a:lnTo>
                    <a:pt x="1988" y="465"/>
                  </a:lnTo>
                  <a:lnTo>
                    <a:pt x="1972" y="438"/>
                  </a:lnTo>
                  <a:lnTo>
                    <a:pt x="1961" y="410"/>
                  </a:lnTo>
                  <a:lnTo>
                    <a:pt x="1954" y="379"/>
                  </a:lnTo>
                  <a:lnTo>
                    <a:pt x="1941" y="280"/>
                  </a:lnTo>
                  <a:lnTo>
                    <a:pt x="1926" y="181"/>
                  </a:lnTo>
                  <a:lnTo>
                    <a:pt x="1923" y="172"/>
                  </a:lnTo>
                  <a:lnTo>
                    <a:pt x="1915" y="166"/>
                  </a:lnTo>
                  <a:lnTo>
                    <a:pt x="1907" y="164"/>
                  </a:lnTo>
                  <a:lnTo>
                    <a:pt x="1593" y="164"/>
                  </a:lnTo>
                  <a:close/>
                  <a:moveTo>
                    <a:pt x="1593" y="0"/>
                  </a:moveTo>
                  <a:lnTo>
                    <a:pt x="1907" y="0"/>
                  </a:lnTo>
                  <a:lnTo>
                    <a:pt x="1940" y="3"/>
                  </a:lnTo>
                  <a:lnTo>
                    <a:pt x="1971" y="12"/>
                  </a:lnTo>
                  <a:lnTo>
                    <a:pt x="2000" y="26"/>
                  </a:lnTo>
                  <a:lnTo>
                    <a:pt x="2026" y="45"/>
                  </a:lnTo>
                  <a:lnTo>
                    <a:pt x="2048" y="68"/>
                  </a:lnTo>
                  <a:lnTo>
                    <a:pt x="2067" y="95"/>
                  </a:lnTo>
                  <a:lnTo>
                    <a:pt x="2080" y="124"/>
                  </a:lnTo>
                  <a:lnTo>
                    <a:pt x="2088" y="156"/>
                  </a:lnTo>
                  <a:lnTo>
                    <a:pt x="2102" y="256"/>
                  </a:lnTo>
                  <a:lnTo>
                    <a:pt x="2116" y="357"/>
                  </a:lnTo>
                  <a:lnTo>
                    <a:pt x="2117" y="363"/>
                  </a:lnTo>
                  <a:lnTo>
                    <a:pt x="2119" y="367"/>
                  </a:lnTo>
                  <a:lnTo>
                    <a:pt x="2122" y="370"/>
                  </a:lnTo>
                  <a:lnTo>
                    <a:pt x="2125" y="373"/>
                  </a:lnTo>
                  <a:lnTo>
                    <a:pt x="2130" y="374"/>
                  </a:lnTo>
                  <a:lnTo>
                    <a:pt x="2215" y="401"/>
                  </a:lnTo>
                  <a:lnTo>
                    <a:pt x="2296" y="432"/>
                  </a:lnTo>
                  <a:lnTo>
                    <a:pt x="2377" y="468"/>
                  </a:lnTo>
                  <a:lnTo>
                    <a:pt x="2454" y="509"/>
                  </a:lnTo>
                  <a:lnTo>
                    <a:pt x="2462" y="512"/>
                  </a:lnTo>
                  <a:lnTo>
                    <a:pt x="2469" y="512"/>
                  </a:lnTo>
                  <a:lnTo>
                    <a:pt x="2477" y="507"/>
                  </a:lnTo>
                  <a:lnTo>
                    <a:pt x="2557" y="446"/>
                  </a:lnTo>
                  <a:lnTo>
                    <a:pt x="2638" y="385"/>
                  </a:lnTo>
                  <a:lnTo>
                    <a:pt x="2663" y="369"/>
                  </a:lnTo>
                  <a:lnTo>
                    <a:pt x="2690" y="358"/>
                  </a:lnTo>
                  <a:lnTo>
                    <a:pt x="2718" y="352"/>
                  </a:lnTo>
                  <a:lnTo>
                    <a:pt x="2746" y="350"/>
                  </a:lnTo>
                  <a:lnTo>
                    <a:pt x="2775" y="352"/>
                  </a:lnTo>
                  <a:lnTo>
                    <a:pt x="2803" y="358"/>
                  </a:lnTo>
                  <a:lnTo>
                    <a:pt x="2830" y="369"/>
                  </a:lnTo>
                  <a:lnTo>
                    <a:pt x="2854" y="384"/>
                  </a:lnTo>
                  <a:lnTo>
                    <a:pt x="2876" y="403"/>
                  </a:lnTo>
                  <a:lnTo>
                    <a:pt x="3098" y="625"/>
                  </a:lnTo>
                  <a:lnTo>
                    <a:pt x="3117" y="648"/>
                  </a:lnTo>
                  <a:lnTo>
                    <a:pt x="3132" y="672"/>
                  </a:lnTo>
                  <a:lnTo>
                    <a:pt x="3143" y="699"/>
                  </a:lnTo>
                  <a:lnTo>
                    <a:pt x="3149" y="728"/>
                  </a:lnTo>
                  <a:lnTo>
                    <a:pt x="3151" y="756"/>
                  </a:lnTo>
                  <a:lnTo>
                    <a:pt x="3149" y="784"/>
                  </a:lnTo>
                  <a:lnTo>
                    <a:pt x="3143" y="813"/>
                  </a:lnTo>
                  <a:lnTo>
                    <a:pt x="3132" y="839"/>
                  </a:lnTo>
                  <a:lnTo>
                    <a:pt x="3116" y="865"/>
                  </a:lnTo>
                  <a:lnTo>
                    <a:pt x="3056" y="946"/>
                  </a:lnTo>
                  <a:lnTo>
                    <a:pt x="2994" y="1026"/>
                  </a:lnTo>
                  <a:lnTo>
                    <a:pt x="2990" y="1034"/>
                  </a:lnTo>
                  <a:lnTo>
                    <a:pt x="2990" y="1041"/>
                  </a:lnTo>
                  <a:lnTo>
                    <a:pt x="2992" y="1049"/>
                  </a:lnTo>
                  <a:lnTo>
                    <a:pt x="3033" y="1126"/>
                  </a:lnTo>
                  <a:lnTo>
                    <a:pt x="3069" y="1207"/>
                  </a:lnTo>
                  <a:lnTo>
                    <a:pt x="3100" y="1289"/>
                  </a:lnTo>
                  <a:lnTo>
                    <a:pt x="3127" y="1374"/>
                  </a:lnTo>
                  <a:lnTo>
                    <a:pt x="3128" y="1378"/>
                  </a:lnTo>
                  <a:lnTo>
                    <a:pt x="3131" y="1382"/>
                  </a:lnTo>
                  <a:lnTo>
                    <a:pt x="3134" y="1385"/>
                  </a:lnTo>
                  <a:lnTo>
                    <a:pt x="3138" y="1387"/>
                  </a:lnTo>
                  <a:lnTo>
                    <a:pt x="3144" y="1388"/>
                  </a:lnTo>
                  <a:lnTo>
                    <a:pt x="3244" y="1402"/>
                  </a:lnTo>
                  <a:lnTo>
                    <a:pt x="3344" y="1416"/>
                  </a:lnTo>
                  <a:lnTo>
                    <a:pt x="3376" y="1424"/>
                  </a:lnTo>
                  <a:lnTo>
                    <a:pt x="3406" y="1437"/>
                  </a:lnTo>
                  <a:lnTo>
                    <a:pt x="3432" y="1456"/>
                  </a:lnTo>
                  <a:lnTo>
                    <a:pt x="3455" y="1478"/>
                  </a:lnTo>
                  <a:lnTo>
                    <a:pt x="3475" y="1504"/>
                  </a:lnTo>
                  <a:lnTo>
                    <a:pt x="3488" y="1534"/>
                  </a:lnTo>
                  <a:lnTo>
                    <a:pt x="3497" y="1565"/>
                  </a:lnTo>
                  <a:lnTo>
                    <a:pt x="3500" y="1598"/>
                  </a:lnTo>
                  <a:lnTo>
                    <a:pt x="3500" y="1912"/>
                  </a:lnTo>
                  <a:lnTo>
                    <a:pt x="3497" y="1945"/>
                  </a:lnTo>
                  <a:lnTo>
                    <a:pt x="3488" y="1976"/>
                  </a:lnTo>
                  <a:lnTo>
                    <a:pt x="3475" y="2006"/>
                  </a:lnTo>
                  <a:lnTo>
                    <a:pt x="3455" y="2032"/>
                  </a:lnTo>
                  <a:lnTo>
                    <a:pt x="3432" y="2054"/>
                  </a:lnTo>
                  <a:lnTo>
                    <a:pt x="3406" y="2073"/>
                  </a:lnTo>
                  <a:lnTo>
                    <a:pt x="3376" y="2086"/>
                  </a:lnTo>
                  <a:lnTo>
                    <a:pt x="3344" y="2094"/>
                  </a:lnTo>
                  <a:lnTo>
                    <a:pt x="3244" y="2108"/>
                  </a:lnTo>
                  <a:lnTo>
                    <a:pt x="3144" y="2122"/>
                  </a:lnTo>
                  <a:lnTo>
                    <a:pt x="3138" y="2123"/>
                  </a:lnTo>
                  <a:lnTo>
                    <a:pt x="3134" y="2125"/>
                  </a:lnTo>
                  <a:lnTo>
                    <a:pt x="3131" y="2128"/>
                  </a:lnTo>
                  <a:lnTo>
                    <a:pt x="3128" y="2132"/>
                  </a:lnTo>
                  <a:lnTo>
                    <a:pt x="3127" y="2136"/>
                  </a:lnTo>
                  <a:lnTo>
                    <a:pt x="3100" y="2221"/>
                  </a:lnTo>
                  <a:lnTo>
                    <a:pt x="3069" y="2303"/>
                  </a:lnTo>
                  <a:lnTo>
                    <a:pt x="3033" y="2384"/>
                  </a:lnTo>
                  <a:lnTo>
                    <a:pt x="2992" y="2461"/>
                  </a:lnTo>
                  <a:lnTo>
                    <a:pt x="2990" y="2469"/>
                  </a:lnTo>
                  <a:lnTo>
                    <a:pt x="2990" y="2476"/>
                  </a:lnTo>
                  <a:lnTo>
                    <a:pt x="2994" y="2484"/>
                  </a:lnTo>
                  <a:lnTo>
                    <a:pt x="3056" y="2564"/>
                  </a:lnTo>
                  <a:lnTo>
                    <a:pt x="3116" y="2645"/>
                  </a:lnTo>
                  <a:lnTo>
                    <a:pt x="3132" y="2671"/>
                  </a:lnTo>
                  <a:lnTo>
                    <a:pt x="3143" y="2697"/>
                  </a:lnTo>
                  <a:lnTo>
                    <a:pt x="3149" y="2726"/>
                  </a:lnTo>
                  <a:lnTo>
                    <a:pt x="3151" y="2754"/>
                  </a:lnTo>
                  <a:lnTo>
                    <a:pt x="3149" y="2782"/>
                  </a:lnTo>
                  <a:lnTo>
                    <a:pt x="3143" y="2810"/>
                  </a:lnTo>
                  <a:lnTo>
                    <a:pt x="3132" y="2838"/>
                  </a:lnTo>
                  <a:lnTo>
                    <a:pt x="3117" y="2862"/>
                  </a:lnTo>
                  <a:lnTo>
                    <a:pt x="3098" y="2885"/>
                  </a:lnTo>
                  <a:lnTo>
                    <a:pt x="2876" y="3107"/>
                  </a:lnTo>
                  <a:lnTo>
                    <a:pt x="2854" y="3126"/>
                  </a:lnTo>
                  <a:lnTo>
                    <a:pt x="2830" y="3141"/>
                  </a:lnTo>
                  <a:lnTo>
                    <a:pt x="2802" y="3152"/>
                  </a:lnTo>
                  <a:lnTo>
                    <a:pt x="2775" y="3158"/>
                  </a:lnTo>
                  <a:lnTo>
                    <a:pt x="2746" y="3160"/>
                  </a:lnTo>
                  <a:lnTo>
                    <a:pt x="2718" y="3158"/>
                  </a:lnTo>
                  <a:lnTo>
                    <a:pt x="2690" y="3152"/>
                  </a:lnTo>
                  <a:lnTo>
                    <a:pt x="2663" y="3141"/>
                  </a:lnTo>
                  <a:lnTo>
                    <a:pt x="2638" y="3125"/>
                  </a:lnTo>
                  <a:lnTo>
                    <a:pt x="2557" y="3064"/>
                  </a:lnTo>
                  <a:lnTo>
                    <a:pt x="2477" y="3003"/>
                  </a:lnTo>
                  <a:lnTo>
                    <a:pt x="2469" y="2998"/>
                  </a:lnTo>
                  <a:lnTo>
                    <a:pt x="2462" y="2998"/>
                  </a:lnTo>
                  <a:lnTo>
                    <a:pt x="2454" y="3001"/>
                  </a:lnTo>
                  <a:lnTo>
                    <a:pt x="2377" y="3042"/>
                  </a:lnTo>
                  <a:lnTo>
                    <a:pt x="2296" y="3078"/>
                  </a:lnTo>
                  <a:lnTo>
                    <a:pt x="2215" y="3109"/>
                  </a:lnTo>
                  <a:lnTo>
                    <a:pt x="2130" y="3136"/>
                  </a:lnTo>
                  <a:lnTo>
                    <a:pt x="2125" y="3137"/>
                  </a:lnTo>
                  <a:lnTo>
                    <a:pt x="2122" y="3140"/>
                  </a:lnTo>
                  <a:lnTo>
                    <a:pt x="2119" y="3143"/>
                  </a:lnTo>
                  <a:lnTo>
                    <a:pt x="2117" y="3147"/>
                  </a:lnTo>
                  <a:lnTo>
                    <a:pt x="2116" y="3153"/>
                  </a:lnTo>
                  <a:lnTo>
                    <a:pt x="2102" y="3254"/>
                  </a:lnTo>
                  <a:lnTo>
                    <a:pt x="2088" y="3354"/>
                  </a:lnTo>
                  <a:lnTo>
                    <a:pt x="2080" y="3386"/>
                  </a:lnTo>
                  <a:lnTo>
                    <a:pt x="2067" y="3415"/>
                  </a:lnTo>
                  <a:lnTo>
                    <a:pt x="2048" y="3442"/>
                  </a:lnTo>
                  <a:lnTo>
                    <a:pt x="2026" y="3465"/>
                  </a:lnTo>
                  <a:lnTo>
                    <a:pt x="2000" y="3484"/>
                  </a:lnTo>
                  <a:lnTo>
                    <a:pt x="1971" y="3498"/>
                  </a:lnTo>
                  <a:lnTo>
                    <a:pt x="1940" y="3507"/>
                  </a:lnTo>
                  <a:lnTo>
                    <a:pt x="1907" y="3510"/>
                  </a:lnTo>
                  <a:lnTo>
                    <a:pt x="1593" y="3510"/>
                  </a:lnTo>
                  <a:lnTo>
                    <a:pt x="1560" y="3507"/>
                  </a:lnTo>
                  <a:lnTo>
                    <a:pt x="1529" y="3498"/>
                  </a:lnTo>
                  <a:lnTo>
                    <a:pt x="1500" y="3484"/>
                  </a:lnTo>
                  <a:lnTo>
                    <a:pt x="1474" y="3465"/>
                  </a:lnTo>
                  <a:lnTo>
                    <a:pt x="1452" y="3442"/>
                  </a:lnTo>
                  <a:lnTo>
                    <a:pt x="1433" y="3415"/>
                  </a:lnTo>
                  <a:lnTo>
                    <a:pt x="1420" y="3386"/>
                  </a:lnTo>
                  <a:lnTo>
                    <a:pt x="1412" y="3354"/>
                  </a:lnTo>
                  <a:lnTo>
                    <a:pt x="1398" y="3254"/>
                  </a:lnTo>
                  <a:lnTo>
                    <a:pt x="1384" y="3153"/>
                  </a:lnTo>
                  <a:lnTo>
                    <a:pt x="1383" y="3147"/>
                  </a:lnTo>
                  <a:lnTo>
                    <a:pt x="1381" y="3143"/>
                  </a:lnTo>
                  <a:lnTo>
                    <a:pt x="1378" y="3140"/>
                  </a:lnTo>
                  <a:lnTo>
                    <a:pt x="1375" y="3137"/>
                  </a:lnTo>
                  <a:lnTo>
                    <a:pt x="1370" y="3136"/>
                  </a:lnTo>
                  <a:lnTo>
                    <a:pt x="1285" y="3109"/>
                  </a:lnTo>
                  <a:lnTo>
                    <a:pt x="1204" y="3078"/>
                  </a:lnTo>
                  <a:lnTo>
                    <a:pt x="1123" y="3042"/>
                  </a:lnTo>
                  <a:lnTo>
                    <a:pt x="1046" y="3001"/>
                  </a:lnTo>
                  <a:lnTo>
                    <a:pt x="1038" y="2998"/>
                  </a:lnTo>
                  <a:lnTo>
                    <a:pt x="1031" y="2998"/>
                  </a:lnTo>
                  <a:lnTo>
                    <a:pt x="1023" y="3003"/>
                  </a:lnTo>
                  <a:lnTo>
                    <a:pt x="943" y="3064"/>
                  </a:lnTo>
                  <a:lnTo>
                    <a:pt x="862" y="3125"/>
                  </a:lnTo>
                  <a:lnTo>
                    <a:pt x="837" y="3141"/>
                  </a:lnTo>
                  <a:lnTo>
                    <a:pt x="810" y="3152"/>
                  </a:lnTo>
                  <a:lnTo>
                    <a:pt x="782" y="3158"/>
                  </a:lnTo>
                  <a:lnTo>
                    <a:pt x="754" y="3161"/>
                  </a:lnTo>
                  <a:lnTo>
                    <a:pt x="725" y="3158"/>
                  </a:lnTo>
                  <a:lnTo>
                    <a:pt x="697" y="3152"/>
                  </a:lnTo>
                  <a:lnTo>
                    <a:pt x="670" y="3141"/>
                  </a:lnTo>
                  <a:lnTo>
                    <a:pt x="646" y="3126"/>
                  </a:lnTo>
                  <a:lnTo>
                    <a:pt x="624" y="3107"/>
                  </a:lnTo>
                  <a:lnTo>
                    <a:pt x="402" y="2885"/>
                  </a:lnTo>
                  <a:lnTo>
                    <a:pt x="383" y="2862"/>
                  </a:lnTo>
                  <a:lnTo>
                    <a:pt x="368" y="2838"/>
                  </a:lnTo>
                  <a:lnTo>
                    <a:pt x="357" y="2811"/>
                  </a:lnTo>
                  <a:lnTo>
                    <a:pt x="351" y="2782"/>
                  </a:lnTo>
                  <a:lnTo>
                    <a:pt x="348" y="2754"/>
                  </a:lnTo>
                  <a:lnTo>
                    <a:pt x="351" y="2726"/>
                  </a:lnTo>
                  <a:lnTo>
                    <a:pt x="357" y="2697"/>
                  </a:lnTo>
                  <a:lnTo>
                    <a:pt x="368" y="2671"/>
                  </a:lnTo>
                  <a:lnTo>
                    <a:pt x="384" y="2645"/>
                  </a:lnTo>
                  <a:lnTo>
                    <a:pt x="444" y="2564"/>
                  </a:lnTo>
                  <a:lnTo>
                    <a:pt x="506" y="2484"/>
                  </a:lnTo>
                  <a:lnTo>
                    <a:pt x="510" y="2476"/>
                  </a:lnTo>
                  <a:lnTo>
                    <a:pt x="510" y="2469"/>
                  </a:lnTo>
                  <a:lnTo>
                    <a:pt x="508" y="2461"/>
                  </a:lnTo>
                  <a:lnTo>
                    <a:pt x="467" y="2384"/>
                  </a:lnTo>
                  <a:lnTo>
                    <a:pt x="431" y="2303"/>
                  </a:lnTo>
                  <a:lnTo>
                    <a:pt x="400" y="2221"/>
                  </a:lnTo>
                  <a:lnTo>
                    <a:pt x="373" y="2136"/>
                  </a:lnTo>
                  <a:lnTo>
                    <a:pt x="372" y="2132"/>
                  </a:lnTo>
                  <a:lnTo>
                    <a:pt x="369" y="2128"/>
                  </a:lnTo>
                  <a:lnTo>
                    <a:pt x="366" y="2125"/>
                  </a:lnTo>
                  <a:lnTo>
                    <a:pt x="362" y="2123"/>
                  </a:lnTo>
                  <a:lnTo>
                    <a:pt x="356" y="2122"/>
                  </a:lnTo>
                  <a:lnTo>
                    <a:pt x="256" y="2108"/>
                  </a:lnTo>
                  <a:lnTo>
                    <a:pt x="156" y="2094"/>
                  </a:lnTo>
                  <a:lnTo>
                    <a:pt x="124" y="2086"/>
                  </a:lnTo>
                  <a:lnTo>
                    <a:pt x="94" y="2073"/>
                  </a:lnTo>
                  <a:lnTo>
                    <a:pt x="68" y="2054"/>
                  </a:lnTo>
                  <a:lnTo>
                    <a:pt x="45" y="2032"/>
                  </a:lnTo>
                  <a:lnTo>
                    <a:pt x="25" y="2006"/>
                  </a:lnTo>
                  <a:lnTo>
                    <a:pt x="12" y="1976"/>
                  </a:lnTo>
                  <a:lnTo>
                    <a:pt x="3" y="1945"/>
                  </a:lnTo>
                  <a:lnTo>
                    <a:pt x="0" y="1912"/>
                  </a:lnTo>
                  <a:lnTo>
                    <a:pt x="0" y="1598"/>
                  </a:lnTo>
                  <a:lnTo>
                    <a:pt x="3" y="1565"/>
                  </a:lnTo>
                  <a:lnTo>
                    <a:pt x="12" y="1534"/>
                  </a:lnTo>
                  <a:lnTo>
                    <a:pt x="25" y="1504"/>
                  </a:lnTo>
                  <a:lnTo>
                    <a:pt x="45" y="1478"/>
                  </a:lnTo>
                  <a:lnTo>
                    <a:pt x="68" y="1456"/>
                  </a:lnTo>
                  <a:lnTo>
                    <a:pt x="94" y="1437"/>
                  </a:lnTo>
                  <a:lnTo>
                    <a:pt x="124" y="1424"/>
                  </a:lnTo>
                  <a:lnTo>
                    <a:pt x="156" y="1416"/>
                  </a:lnTo>
                  <a:lnTo>
                    <a:pt x="256" y="1402"/>
                  </a:lnTo>
                  <a:lnTo>
                    <a:pt x="356" y="1388"/>
                  </a:lnTo>
                  <a:lnTo>
                    <a:pt x="362" y="1387"/>
                  </a:lnTo>
                  <a:lnTo>
                    <a:pt x="366" y="1385"/>
                  </a:lnTo>
                  <a:lnTo>
                    <a:pt x="369" y="1382"/>
                  </a:lnTo>
                  <a:lnTo>
                    <a:pt x="372" y="1378"/>
                  </a:lnTo>
                  <a:lnTo>
                    <a:pt x="373" y="1374"/>
                  </a:lnTo>
                  <a:lnTo>
                    <a:pt x="400" y="1289"/>
                  </a:lnTo>
                  <a:lnTo>
                    <a:pt x="431" y="1207"/>
                  </a:lnTo>
                  <a:lnTo>
                    <a:pt x="467" y="1126"/>
                  </a:lnTo>
                  <a:lnTo>
                    <a:pt x="508" y="1049"/>
                  </a:lnTo>
                  <a:lnTo>
                    <a:pt x="510" y="1041"/>
                  </a:lnTo>
                  <a:lnTo>
                    <a:pt x="510" y="1034"/>
                  </a:lnTo>
                  <a:lnTo>
                    <a:pt x="506" y="1026"/>
                  </a:lnTo>
                  <a:lnTo>
                    <a:pt x="444" y="946"/>
                  </a:lnTo>
                  <a:lnTo>
                    <a:pt x="384" y="865"/>
                  </a:lnTo>
                  <a:lnTo>
                    <a:pt x="368" y="839"/>
                  </a:lnTo>
                  <a:lnTo>
                    <a:pt x="357" y="813"/>
                  </a:lnTo>
                  <a:lnTo>
                    <a:pt x="351" y="784"/>
                  </a:lnTo>
                  <a:lnTo>
                    <a:pt x="348" y="756"/>
                  </a:lnTo>
                  <a:lnTo>
                    <a:pt x="351" y="728"/>
                  </a:lnTo>
                  <a:lnTo>
                    <a:pt x="357" y="700"/>
                  </a:lnTo>
                  <a:lnTo>
                    <a:pt x="368" y="672"/>
                  </a:lnTo>
                  <a:lnTo>
                    <a:pt x="383" y="648"/>
                  </a:lnTo>
                  <a:lnTo>
                    <a:pt x="402" y="625"/>
                  </a:lnTo>
                  <a:lnTo>
                    <a:pt x="624" y="403"/>
                  </a:lnTo>
                  <a:lnTo>
                    <a:pt x="646" y="384"/>
                  </a:lnTo>
                  <a:lnTo>
                    <a:pt x="670" y="369"/>
                  </a:lnTo>
                  <a:lnTo>
                    <a:pt x="697" y="358"/>
                  </a:lnTo>
                  <a:lnTo>
                    <a:pt x="725" y="352"/>
                  </a:lnTo>
                  <a:lnTo>
                    <a:pt x="754" y="350"/>
                  </a:lnTo>
                  <a:lnTo>
                    <a:pt x="782" y="352"/>
                  </a:lnTo>
                  <a:lnTo>
                    <a:pt x="810" y="358"/>
                  </a:lnTo>
                  <a:lnTo>
                    <a:pt x="837" y="369"/>
                  </a:lnTo>
                  <a:lnTo>
                    <a:pt x="862" y="385"/>
                  </a:lnTo>
                  <a:lnTo>
                    <a:pt x="943" y="446"/>
                  </a:lnTo>
                  <a:lnTo>
                    <a:pt x="1023" y="507"/>
                  </a:lnTo>
                  <a:lnTo>
                    <a:pt x="1031" y="512"/>
                  </a:lnTo>
                  <a:lnTo>
                    <a:pt x="1038" y="512"/>
                  </a:lnTo>
                  <a:lnTo>
                    <a:pt x="1046" y="509"/>
                  </a:lnTo>
                  <a:lnTo>
                    <a:pt x="1123" y="468"/>
                  </a:lnTo>
                  <a:lnTo>
                    <a:pt x="1204" y="432"/>
                  </a:lnTo>
                  <a:lnTo>
                    <a:pt x="1285" y="401"/>
                  </a:lnTo>
                  <a:lnTo>
                    <a:pt x="1370" y="374"/>
                  </a:lnTo>
                  <a:lnTo>
                    <a:pt x="1375" y="373"/>
                  </a:lnTo>
                  <a:lnTo>
                    <a:pt x="1378" y="370"/>
                  </a:lnTo>
                  <a:lnTo>
                    <a:pt x="1381" y="367"/>
                  </a:lnTo>
                  <a:lnTo>
                    <a:pt x="1383" y="363"/>
                  </a:lnTo>
                  <a:lnTo>
                    <a:pt x="1384" y="357"/>
                  </a:lnTo>
                  <a:lnTo>
                    <a:pt x="1398" y="256"/>
                  </a:lnTo>
                  <a:lnTo>
                    <a:pt x="1412" y="156"/>
                  </a:lnTo>
                  <a:lnTo>
                    <a:pt x="1420" y="124"/>
                  </a:lnTo>
                  <a:lnTo>
                    <a:pt x="1433" y="95"/>
                  </a:lnTo>
                  <a:lnTo>
                    <a:pt x="1452" y="68"/>
                  </a:lnTo>
                  <a:lnTo>
                    <a:pt x="1474" y="45"/>
                  </a:lnTo>
                  <a:lnTo>
                    <a:pt x="1500" y="26"/>
                  </a:lnTo>
                  <a:lnTo>
                    <a:pt x="1529" y="12"/>
                  </a:lnTo>
                  <a:lnTo>
                    <a:pt x="1560" y="3"/>
                  </a:lnTo>
                  <a:lnTo>
                    <a:pt x="1593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5" name="Freeform 124"/>
            <p:cNvSpPr>
              <a:spLocks noEditPoints="1"/>
            </p:cNvSpPr>
            <p:nvPr/>
          </p:nvSpPr>
          <p:spPr bwMode="auto">
            <a:xfrm>
              <a:off x="9924399" y="4830571"/>
              <a:ext cx="224140" cy="225614"/>
            </a:xfrm>
            <a:custGeom>
              <a:avLst/>
              <a:gdLst>
                <a:gd name="T0" fmla="*/ 639 w 1518"/>
                <a:gd name="T1" fmla="*/ 176 h 1524"/>
                <a:gd name="T2" fmla="*/ 475 w 1518"/>
                <a:gd name="T3" fmla="*/ 237 h 1524"/>
                <a:gd name="T4" fmla="*/ 338 w 1518"/>
                <a:gd name="T5" fmla="*/ 340 h 1524"/>
                <a:gd name="T6" fmla="*/ 235 w 1518"/>
                <a:gd name="T7" fmla="*/ 477 h 1524"/>
                <a:gd name="T8" fmla="*/ 175 w 1518"/>
                <a:gd name="T9" fmla="*/ 642 h 1524"/>
                <a:gd name="T10" fmla="*/ 166 w 1518"/>
                <a:gd name="T11" fmla="*/ 823 h 1524"/>
                <a:gd name="T12" fmla="*/ 210 w 1518"/>
                <a:gd name="T13" fmla="*/ 995 h 1524"/>
                <a:gd name="T14" fmla="*/ 299 w 1518"/>
                <a:gd name="T15" fmla="*/ 1142 h 1524"/>
                <a:gd name="T16" fmla="*/ 426 w 1518"/>
                <a:gd name="T17" fmla="*/ 1258 h 1524"/>
                <a:gd name="T18" fmla="*/ 582 w 1518"/>
                <a:gd name="T19" fmla="*/ 1333 h 1524"/>
                <a:gd name="T20" fmla="*/ 759 w 1518"/>
                <a:gd name="T21" fmla="*/ 1360 h 1524"/>
                <a:gd name="T22" fmla="*/ 936 w 1518"/>
                <a:gd name="T23" fmla="*/ 1333 h 1524"/>
                <a:gd name="T24" fmla="*/ 1092 w 1518"/>
                <a:gd name="T25" fmla="*/ 1258 h 1524"/>
                <a:gd name="T26" fmla="*/ 1219 w 1518"/>
                <a:gd name="T27" fmla="*/ 1142 h 1524"/>
                <a:gd name="T28" fmla="*/ 1308 w 1518"/>
                <a:gd name="T29" fmla="*/ 995 h 1524"/>
                <a:gd name="T30" fmla="*/ 1352 w 1518"/>
                <a:gd name="T31" fmla="*/ 823 h 1524"/>
                <a:gd name="T32" fmla="*/ 1343 w 1518"/>
                <a:gd name="T33" fmla="*/ 642 h 1524"/>
                <a:gd name="T34" fmla="*/ 1283 w 1518"/>
                <a:gd name="T35" fmla="*/ 477 h 1524"/>
                <a:gd name="T36" fmla="*/ 1180 w 1518"/>
                <a:gd name="T37" fmla="*/ 340 h 1524"/>
                <a:gd name="T38" fmla="*/ 1043 w 1518"/>
                <a:gd name="T39" fmla="*/ 237 h 1524"/>
                <a:gd name="T40" fmla="*/ 879 w 1518"/>
                <a:gd name="T41" fmla="*/ 176 h 1524"/>
                <a:gd name="T42" fmla="*/ 759 w 1518"/>
                <a:gd name="T43" fmla="*/ 0 h 1524"/>
                <a:gd name="T44" fmla="*/ 961 w 1518"/>
                <a:gd name="T45" fmla="*/ 27 h 1524"/>
                <a:gd name="T46" fmla="*/ 1142 w 1518"/>
                <a:gd name="T47" fmla="*/ 105 h 1524"/>
                <a:gd name="T48" fmla="*/ 1296 w 1518"/>
                <a:gd name="T49" fmla="*/ 224 h 1524"/>
                <a:gd name="T50" fmla="*/ 1414 w 1518"/>
                <a:gd name="T51" fmla="*/ 378 h 1524"/>
                <a:gd name="T52" fmla="*/ 1492 w 1518"/>
                <a:gd name="T53" fmla="*/ 560 h 1524"/>
                <a:gd name="T54" fmla="*/ 1518 w 1518"/>
                <a:gd name="T55" fmla="*/ 762 h 1524"/>
                <a:gd name="T56" fmla="*/ 1492 w 1518"/>
                <a:gd name="T57" fmla="*/ 964 h 1524"/>
                <a:gd name="T58" fmla="*/ 1414 w 1518"/>
                <a:gd name="T59" fmla="*/ 1146 h 1524"/>
                <a:gd name="T60" fmla="*/ 1296 w 1518"/>
                <a:gd name="T61" fmla="*/ 1300 h 1524"/>
                <a:gd name="T62" fmla="*/ 1142 w 1518"/>
                <a:gd name="T63" fmla="*/ 1419 h 1524"/>
                <a:gd name="T64" fmla="*/ 961 w 1518"/>
                <a:gd name="T65" fmla="*/ 1497 h 1524"/>
                <a:gd name="T66" fmla="*/ 759 w 1518"/>
                <a:gd name="T67" fmla="*/ 1524 h 1524"/>
                <a:gd name="T68" fmla="*/ 557 w 1518"/>
                <a:gd name="T69" fmla="*/ 1497 h 1524"/>
                <a:gd name="T70" fmla="*/ 376 w 1518"/>
                <a:gd name="T71" fmla="*/ 1419 h 1524"/>
                <a:gd name="T72" fmla="*/ 222 w 1518"/>
                <a:gd name="T73" fmla="*/ 1300 h 1524"/>
                <a:gd name="T74" fmla="*/ 104 w 1518"/>
                <a:gd name="T75" fmla="*/ 1146 h 1524"/>
                <a:gd name="T76" fmla="*/ 26 w 1518"/>
                <a:gd name="T77" fmla="*/ 964 h 1524"/>
                <a:gd name="T78" fmla="*/ 0 w 1518"/>
                <a:gd name="T79" fmla="*/ 762 h 1524"/>
                <a:gd name="T80" fmla="*/ 26 w 1518"/>
                <a:gd name="T81" fmla="*/ 560 h 1524"/>
                <a:gd name="T82" fmla="*/ 104 w 1518"/>
                <a:gd name="T83" fmla="*/ 378 h 1524"/>
                <a:gd name="T84" fmla="*/ 222 w 1518"/>
                <a:gd name="T85" fmla="*/ 224 h 1524"/>
                <a:gd name="T86" fmla="*/ 376 w 1518"/>
                <a:gd name="T87" fmla="*/ 105 h 1524"/>
                <a:gd name="T88" fmla="*/ 557 w 1518"/>
                <a:gd name="T89" fmla="*/ 27 h 1524"/>
                <a:gd name="T90" fmla="*/ 759 w 1518"/>
                <a:gd name="T91" fmla="*/ 0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8" h="1524">
                  <a:moveTo>
                    <a:pt x="759" y="164"/>
                  </a:moveTo>
                  <a:lnTo>
                    <a:pt x="699" y="167"/>
                  </a:lnTo>
                  <a:lnTo>
                    <a:pt x="639" y="176"/>
                  </a:lnTo>
                  <a:lnTo>
                    <a:pt x="582" y="191"/>
                  </a:lnTo>
                  <a:lnTo>
                    <a:pt x="527" y="211"/>
                  </a:lnTo>
                  <a:lnTo>
                    <a:pt x="475" y="237"/>
                  </a:lnTo>
                  <a:lnTo>
                    <a:pt x="426" y="266"/>
                  </a:lnTo>
                  <a:lnTo>
                    <a:pt x="380" y="300"/>
                  </a:lnTo>
                  <a:lnTo>
                    <a:pt x="338" y="340"/>
                  </a:lnTo>
                  <a:lnTo>
                    <a:pt x="299" y="382"/>
                  </a:lnTo>
                  <a:lnTo>
                    <a:pt x="265" y="428"/>
                  </a:lnTo>
                  <a:lnTo>
                    <a:pt x="235" y="477"/>
                  </a:lnTo>
                  <a:lnTo>
                    <a:pt x="210" y="529"/>
                  </a:lnTo>
                  <a:lnTo>
                    <a:pt x="189" y="584"/>
                  </a:lnTo>
                  <a:lnTo>
                    <a:pt x="175" y="642"/>
                  </a:lnTo>
                  <a:lnTo>
                    <a:pt x="166" y="701"/>
                  </a:lnTo>
                  <a:lnTo>
                    <a:pt x="163" y="762"/>
                  </a:lnTo>
                  <a:lnTo>
                    <a:pt x="166" y="823"/>
                  </a:lnTo>
                  <a:lnTo>
                    <a:pt x="175" y="882"/>
                  </a:lnTo>
                  <a:lnTo>
                    <a:pt x="189" y="940"/>
                  </a:lnTo>
                  <a:lnTo>
                    <a:pt x="210" y="995"/>
                  </a:lnTo>
                  <a:lnTo>
                    <a:pt x="235" y="1047"/>
                  </a:lnTo>
                  <a:lnTo>
                    <a:pt x="265" y="1096"/>
                  </a:lnTo>
                  <a:lnTo>
                    <a:pt x="299" y="1142"/>
                  </a:lnTo>
                  <a:lnTo>
                    <a:pt x="338" y="1184"/>
                  </a:lnTo>
                  <a:lnTo>
                    <a:pt x="380" y="1224"/>
                  </a:lnTo>
                  <a:lnTo>
                    <a:pt x="426" y="1258"/>
                  </a:lnTo>
                  <a:lnTo>
                    <a:pt x="475" y="1287"/>
                  </a:lnTo>
                  <a:lnTo>
                    <a:pt x="527" y="1313"/>
                  </a:lnTo>
                  <a:lnTo>
                    <a:pt x="582" y="1333"/>
                  </a:lnTo>
                  <a:lnTo>
                    <a:pt x="639" y="1348"/>
                  </a:lnTo>
                  <a:lnTo>
                    <a:pt x="699" y="1357"/>
                  </a:lnTo>
                  <a:lnTo>
                    <a:pt x="759" y="1360"/>
                  </a:lnTo>
                  <a:lnTo>
                    <a:pt x="819" y="1357"/>
                  </a:lnTo>
                  <a:lnTo>
                    <a:pt x="879" y="1348"/>
                  </a:lnTo>
                  <a:lnTo>
                    <a:pt x="936" y="1333"/>
                  </a:lnTo>
                  <a:lnTo>
                    <a:pt x="991" y="1313"/>
                  </a:lnTo>
                  <a:lnTo>
                    <a:pt x="1043" y="1287"/>
                  </a:lnTo>
                  <a:lnTo>
                    <a:pt x="1092" y="1258"/>
                  </a:lnTo>
                  <a:lnTo>
                    <a:pt x="1138" y="1224"/>
                  </a:lnTo>
                  <a:lnTo>
                    <a:pt x="1180" y="1184"/>
                  </a:lnTo>
                  <a:lnTo>
                    <a:pt x="1219" y="1142"/>
                  </a:lnTo>
                  <a:lnTo>
                    <a:pt x="1253" y="1096"/>
                  </a:lnTo>
                  <a:lnTo>
                    <a:pt x="1283" y="1047"/>
                  </a:lnTo>
                  <a:lnTo>
                    <a:pt x="1308" y="995"/>
                  </a:lnTo>
                  <a:lnTo>
                    <a:pt x="1329" y="940"/>
                  </a:lnTo>
                  <a:lnTo>
                    <a:pt x="1343" y="882"/>
                  </a:lnTo>
                  <a:lnTo>
                    <a:pt x="1352" y="823"/>
                  </a:lnTo>
                  <a:lnTo>
                    <a:pt x="1355" y="762"/>
                  </a:lnTo>
                  <a:lnTo>
                    <a:pt x="1352" y="701"/>
                  </a:lnTo>
                  <a:lnTo>
                    <a:pt x="1343" y="642"/>
                  </a:lnTo>
                  <a:lnTo>
                    <a:pt x="1329" y="584"/>
                  </a:lnTo>
                  <a:lnTo>
                    <a:pt x="1308" y="529"/>
                  </a:lnTo>
                  <a:lnTo>
                    <a:pt x="1283" y="477"/>
                  </a:lnTo>
                  <a:lnTo>
                    <a:pt x="1253" y="428"/>
                  </a:lnTo>
                  <a:lnTo>
                    <a:pt x="1219" y="382"/>
                  </a:lnTo>
                  <a:lnTo>
                    <a:pt x="1180" y="340"/>
                  </a:lnTo>
                  <a:lnTo>
                    <a:pt x="1138" y="300"/>
                  </a:lnTo>
                  <a:lnTo>
                    <a:pt x="1092" y="266"/>
                  </a:lnTo>
                  <a:lnTo>
                    <a:pt x="1043" y="237"/>
                  </a:lnTo>
                  <a:lnTo>
                    <a:pt x="991" y="211"/>
                  </a:lnTo>
                  <a:lnTo>
                    <a:pt x="936" y="191"/>
                  </a:lnTo>
                  <a:lnTo>
                    <a:pt x="879" y="176"/>
                  </a:lnTo>
                  <a:lnTo>
                    <a:pt x="819" y="167"/>
                  </a:lnTo>
                  <a:lnTo>
                    <a:pt x="759" y="164"/>
                  </a:lnTo>
                  <a:close/>
                  <a:moveTo>
                    <a:pt x="759" y="0"/>
                  </a:moveTo>
                  <a:lnTo>
                    <a:pt x="828" y="4"/>
                  </a:lnTo>
                  <a:lnTo>
                    <a:pt x="896" y="12"/>
                  </a:lnTo>
                  <a:lnTo>
                    <a:pt x="961" y="27"/>
                  </a:lnTo>
                  <a:lnTo>
                    <a:pt x="1024" y="48"/>
                  </a:lnTo>
                  <a:lnTo>
                    <a:pt x="1085" y="74"/>
                  </a:lnTo>
                  <a:lnTo>
                    <a:pt x="1142" y="105"/>
                  </a:lnTo>
                  <a:lnTo>
                    <a:pt x="1197" y="140"/>
                  </a:lnTo>
                  <a:lnTo>
                    <a:pt x="1248" y="179"/>
                  </a:lnTo>
                  <a:lnTo>
                    <a:pt x="1296" y="224"/>
                  </a:lnTo>
                  <a:lnTo>
                    <a:pt x="1340" y="272"/>
                  </a:lnTo>
                  <a:lnTo>
                    <a:pt x="1379" y="323"/>
                  </a:lnTo>
                  <a:lnTo>
                    <a:pt x="1414" y="378"/>
                  </a:lnTo>
                  <a:lnTo>
                    <a:pt x="1445" y="435"/>
                  </a:lnTo>
                  <a:lnTo>
                    <a:pt x="1471" y="496"/>
                  </a:lnTo>
                  <a:lnTo>
                    <a:pt x="1492" y="560"/>
                  </a:lnTo>
                  <a:lnTo>
                    <a:pt x="1507" y="625"/>
                  </a:lnTo>
                  <a:lnTo>
                    <a:pt x="1515" y="693"/>
                  </a:lnTo>
                  <a:lnTo>
                    <a:pt x="1518" y="762"/>
                  </a:lnTo>
                  <a:lnTo>
                    <a:pt x="1515" y="831"/>
                  </a:lnTo>
                  <a:lnTo>
                    <a:pt x="1507" y="899"/>
                  </a:lnTo>
                  <a:lnTo>
                    <a:pt x="1492" y="964"/>
                  </a:lnTo>
                  <a:lnTo>
                    <a:pt x="1471" y="1028"/>
                  </a:lnTo>
                  <a:lnTo>
                    <a:pt x="1445" y="1089"/>
                  </a:lnTo>
                  <a:lnTo>
                    <a:pt x="1414" y="1146"/>
                  </a:lnTo>
                  <a:lnTo>
                    <a:pt x="1379" y="1201"/>
                  </a:lnTo>
                  <a:lnTo>
                    <a:pt x="1340" y="1252"/>
                  </a:lnTo>
                  <a:lnTo>
                    <a:pt x="1296" y="1300"/>
                  </a:lnTo>
                  <a:lnTo>
                    <a:pt x="1248" y="1345"/>
                  </a:lnTo>
                  <a:lnTo>
                    <a:pt x="1197" y="1384"/>
                  </a:lnTo>
                  <a:lnTo>
                    <a:pt x="1142" y="1419"/>
                  </a:lnTo>
                  <a:lnTo>
                    <a:pt x="1085" y="1450"/>
                  </a:lnTo>
                  <a:lnTo>
                    <a:pt x="1024" y="1476"/>
                  </a:lnTo>
                  <a:lnTo>
                    <a:pt x="961" y="1497"/>
                  </a:lnTo>
                  <a:lnTo>
                    <a:pt x="896" y="1512"/>
                  </a:lnTo>
                  <a:lnTo>
                    <a:pt x="828" y="1520"/>
                  </a:lnTo>
                  <a:lnTo>
                    <a:pt x="759" y="1524"/>
                  </a:lnTo>
                  <a:lnTo>
                    <a:pt x="690" y="1520"/>
                  </a:lnTo>
                  <a:lnTo>
                    <a:pt x="622" y="1512"/>
                  </a:lnTo>
                  <a:lnTo>
                    <a:pt x="557" y="1497"/>
                  </a:lnTo>
                  <a:lnTo>
                    <a:pt x="494" y="1476"/>
                  </a:lnTo>
                  <a:lnTo>
                    <a:pt x="433" y="1450"/>
                  </a:lnTo>
                  <a:lnTo>
                    <a:pt x="376" y="1419"/>
                  </a:lnTo>
                  <a:lnTo>
                    <a:pt x="321" y="1384"/>
                  </a:lnTo>
                  <a:lnTo>
                    <a:pt x="270" y="1345"/>
                  </a:lnTo>
                  <a:lnTo>
                    <a:pt x="222" y="1300"/>
                  </a:lnTo>
                  <a:lnTo>
                    <a:pt x="178" y="1252"/>
                  </a:lnTo>
                  <a:lnTo>
                    <a:pt x="139" y="1201"/>
                  </a:lnTo>
                  <a:lnTo>
                    <a:pt x="104" y="1146"/>
                  </a:lnTo>
                  <a:lnTo>
                    <a:pt x="73" y="1089"/>
                  </a:lnTo>
                  <a:lnTo>
                    <a:pt x="47" y="1028"/>
                  </a:lnTo>
                  <a:lnTo>
                    <a:pt x="26" y="964"/>
                  </a:lnTo>
                  <a:lnTo>
                    <a:pt x="11" y="899"/>
                  </a:lnTo>
                  <a:lnTo>
                    <a:pt x="3" y="831"/>
                  </a:lnTo>
                  <a:lnTo>
                    <a:pt x="0" y="762"/>
                  </a:lnTo>
                  <a:lnTo>
                    <a:pt x="3" y="693"/>
                  </a:lnTo>
                  <a:lnTo>
                    <a:pt x="11" y="625"/>
                  </a:lnTo>
                  <a:lnTo>
                    <a:pt x="26" y="560"/>
                  </a:lnTo>
                  <a:lnTo>
                    <a:pt x="47" y="496"/>
                  </a:lnTo>
                  <a:lnTo>
                    <a:pt x="73" y="435"/>
                  </a:lnTo>
                  <a:lnTo>
                    <a:pt x="104" y="378"/>
                  </a:lnTo>
                  <a:lnTo>
                    <a:pt x="139" y="323"/>
                  </a:lnTo>
                  <a:lnTo>
                    <a:pt x="178" y="272"/>
                  </a:lnTo>
                  <a:lnTo>
                    <a:pt x="222" y="224"/>
                  </a:lnTo>
                  <a:lnTo>
                    <a:pt x="270" y="179"/>
                  </a:lnTo>
                  <a:lnTo>
                    <a:pt x="321" y="140"/>
                  </a:lnTo>
                  <a:lnTo>
                    <a:pt x="376" y="105"/>
                  </a:lnTo>
                  <a:lnTo>
                    <a:pt x="433" y="74"/>
                  </a:lnTo>
                  <a:lnTo>
                    <a:pt x="494" y="48"/>
                  </a:lnTo>
                  <a:lnTo>
                    <a:pt x="557" y="27"/>
                  </a:lnTo>
                  <a:lnTo>
                    <a:pt x="622" y="12"/>
                  </a:lnTo>
                  <a:lnTo>
                    <a:pt x="690" y="4"/>
                  </a:lnTo>
                  <a:lnTo>
                    <a:pt x="759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 animBg="1"/>
      <p:bldP spid="19" grpId="0"/>
      <p:bldP spid="20" grpId="0"/>
      <p:bldP spid="21" grpId="0"/>
      <p:bldP spid="22" grpId="0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78426" y="737419"/>
            <a:ext cx="5330488" cy="2602681"/>
          </a:xfrm>
          <a:prstGeom prst="rect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  <a:effectLst>
            <a:outerShdw blurRad="317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78426" y="3517901"/>
            <a:ext cx="5330488" cy="2602681"/>
          </a:xfrm>
          <a:prstGeom prst="rect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  <a:effectLst>
            <a:outerShdw blurRad="317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83086" y="3517901"/>
            <a:ext cx="5330488" cy="2602681"/>
          </a:xfrm>
          <a:prstGeom prst="rect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  <a:effectLst>
            <a:outerShdw blurRad="317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83086" y="737418"/>
            <a:ext cx="5330488" cy="2602681"/>
          </a:xfrm>
          <a:prstGeom prst="rect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  <a:effectLst>
            <a:outerShdw blurRad="317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945377" y="1039253"/>
            <a:ext cx="6414139" cy="4817251"/>
            <a:chOff x="2550335" y="1114351"/>
            <a:chExt cx="6985421" cy="5246305"/>
          </a:xfrm>
        </p:grpSpPr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4710778" y="2414514"/>
              <a:ext cx="2541587" cy="2541588"/>
            </a:xfrm>
            <a:custGeom>
              <a:avLst/>
              <a:gdLst>
                <a:gd name="T0" fmla="*/ 116 w 211"/>
                <a:gd name="T1" fmla="*/ 10 h 211"/>
                <a:gd name="T2" fmla="*/ 116 w 211"/>
                <a:gd name="T3" fmla="*/ 0 h 211"/>
                <a:gd name="T4" fmla="*/ 181 w 211"/>
                <a:gd name="T5" fmla="*/ 30 h 211"/>
                <a:gd name="T6" fmla="*/ 211 w 211"/>
                <a:gd name="T7" fmla="*/ 95 h 211"/>
                <a:gd name="T8" fmla="*/ 201 w 211"/>
                <a:gd name="T9" fmla="*/ 95 h 211"/>
                <a:gd name="T10" fmla="*/ 174 w 211"/>
                <a:gd name="T11" fmla="*/ 37 h 211"/>
                <a:gd name="T12" fmla="*/ 116 w 211"/>
                <a:gd name="T13" fmla="*/ 10 h 211"/>
                <a:gd name="T14" fmla="*/ 10 w 211"/>
                <a:gd name="T15" fmla="*/ 115 h 211"/>
                <a:gd name="T16" fmla="*/ 0 w 211"/>
                <a:gd name="T17" fmla="*/ 115 h 211"/>
                <a:gd name="T18" fmla="*/ 30 w 211"/>
                <a:gd name="T19" fmla="*/ 180 h 211"/>
                <a:gd name="T20" fmla="*/ 96 w 211"/>
                <a:gd name="T21" fmla="*/ 211 h 211"/>
                <a:gd name="T22" fmla="*/ 96 w 211"/>
                <a:gd name="T23" fmla="*/ 201 h 211"/>
                <a:gd name="T24" fmla="*/ 38 w 211"/>
                <a:gd name="T25" fmla="*/ 173 h 211"/>
                <a:gd name="T26" fmla="*/ 10 w 211"/>
                <a:gd name="T27" fmla="*/ 115 h 211"/>
                <a:gd name="T28" fmla="*/ 10 w 211"/>
                <a:gd name="T29" fmla="*/ 95 h 211"/>
                <a:gd name="T30" fmla="*/ 38 w 211"/>
                <a:gd name="T31" fmla="*/ 37 h 211"/>
                <a:gd name="T32" fmla="*/ 96 w 211"/>
                <a:gd name="T33" fmla="*/ 10 h 211"/>
                <a:gd name="T34" fmla="*/ 96 w 211"/>
                <a:gd name="T35" fmla="*/ 0 h 211"/>
                <a:gd name="T36" fmla="*/ 30 w 211"/>
                <a:gd name="T37" fmla="*/ 30 h 211"/>
                <a:gd name="T38" fmla="*/ 0 w 211"/>
                <a:gd name="T39" fmla="*/ 95 h 211"/>
                <a:gd name="T40" fmla="*/ 10 w 211"/>
                <a:gd name="T41" fmla="*/ 95 h 211"/>
                <a:gd name="T42" fmla="*/ 201 w 211"/>
                <a:gd name="T43" fmla="*/ 115 h 211"/>
                <a:gd name="T44" fmla="*/ 174 w 211"/>
                <a:gd name="T45" fmla="*/ 173 h 211"/>
                <a:gd name="T46" fmla="*/ 116 w 211"/>
                <a:gd name="T47" fmla="*/ 201 h 211"/>
                <a:gd name="T48" fmla="*/ 116 w 211"/>
                <a:gd name="T49" fmla="*/ 211 h 211"/>
                <a:gd name="T50" fmla="*/ 181 w 211"/>
                <a:gd name="T51" fmla="*/ 180 h 211"/>
                <a:gd name="T52" fmla="*/ 211 w 211"/>
                <a:gd name="T53" fmla="*/ 115 h 211"/>
                <a:gd name="T54" fmla="*/ 201 w 211"/>
                <a:gd name="T55" fmla="*/ 115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1" h="211">
                  <a:moveTo>
                    <a:pt x="116" y="10"/>
                  </a:moveTo>
                  <a:cubicBezTo>
                    <a:pt x="116" y="0"/>
                    <a:pt x="116" y="0"/>
                    <a:pt x="116" y="0"/>
                  </a:cubicBezTo>
                  <a:cubicBezTo>
                    <a:pt x="139" y="2"/>
                    <a:pt x="163" y="12"/>
                    <a:pt x="181" y="30"/>
                  </a:cubicBezTo>
                  <a:cubicBezTo>
                    <a:pt x="199" y="48"/>
                    <a:pt x="209" y="72"/>
                    <a:pt x="211" y="95"/>
                  </a:cubicBezTo>
                  <a:cubicBezTo>
                    <a:pt x="201" y="95"/>
                    <a:pt x="201" y="95"/>
                    <a:pt x="201" y="95"/>
                  </a:cubicBezTo>
                  <a:cubicBezTo>
                    <a:pt x="199" y="74"/>
                    <a:pt x="190" y="53"/>
                    <a:pt x="174" y="37"/>
                  </a:cubicBezTo>
                  <a:cubicBezTo>
                    <a:pt x="157" y="21"/>
                    <a:pt x="137" y="12"/>
                    <a:pt x="116" y="10"/>
                  </a:cubicBezTo>
                  <a:close/>
                  <a:moveTo>
                    <a:pt x="10" y="115"/>
                  </a:moveTo>
                  <a:cubicBezTo>
                    <a:pt x="0" y="115"/>
                    <a:pt x="0" y="115"/>
                    <a:pt x="0" y="115"/>
                  </a:cubicBezTo>
                  <a:cubicBezTo>
                    <a:pt x="2" y="139"/>
                    <a:pt x="12" y="162"/>
                    <a:pt x="30" y="180"/>
                  </a:cubicBezTo>
                  <a:cubicBezTo>
                    <a:pt x="49" y="199"/>
                    <a:pt x="72" y="209"/>
                    <a:pt x="96" y="211"/>
                  </a:cubicBezTo>
                  <a:cubicBezTo>
                    <a:pt x="96" y="201"/>
                    <a:pt x="96" y="201"/>
                    <a:pt x="96" y="201"/>
                  </a:cubicBezTo>
                  <a:cubicBezTo>
                    <a:pt x="74" y="199"/>
                    <a:pt x="54" y="189"/>
                    <a:pt x="38" y="173"/>
                  </a:cubicBezTo>
                  <a:cubicBezTo>
                    <a:pt x="21" y="157"/>
                    <a:pt x="12" y="137"/>
                    <a:pt x="10" y="115"/>
                  </a:cubicBezTo>
                  <a:close/>
                  <a:moveTo>
                    <a:pt x="10" y="95"/>
                  </a:moveTo>
                  <a:cubicBezTo>
                    <a:pt x="12" y="74"/>
                    <a:pt x="21" y="53"/>
                    <a:pt x="38" y="37"/>
                  </a:cubicBezTo>
                  <a:cubicBezTo>
                    <a:pt x="54" y="21"/>
                    <a:pt x="74" y="12"/>
                    <a:pt x="96" y="1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2" y="2"/>
                    <a:pt x="49" y="12"/>
                    <a:pt x="30" y="30"/>
                  </a:cubicBezTo>
                  <a:cubicBezTo>
                    <a:pt x="12" y="48"/>
                    <a:pt x="2" y="72"/>
                    <a:pt x="0" y="95"/>
                  </a:cubicBezTo>
                  <a:lnTo>
                    <a:pt x="10" y="95"/>
                  </a:lnTo>
                  <a:close/>
                  <a:moveTo>
                    <a:pt x="201" y="115"/>
                  </a:moveTo>
                  <a:cubicBezTo>
                    <a:pt x="199" y="137"/>
                    <a:pt x="190" y="157"/>
                    <a:pt x="174" y="173"/>
                  </a:cubicBezTo>
                  <a:cubicBezTo>
                    <a:pt x="157" y="189"/>
                    <a:pt x="137" y="199"/>
                    <a:pt x="116" y="201"/>
                  </a:cubicBezTo>
                  <a:cubicBezTo>
                    <a:pt x="116" y="211"/>
                    <a:pt x="116" y="211"/>
                    <a:pt x="116" y="211"/>
                  </a:cubicBezTo>
                  <a:cubicBezTo>
                    <a:pt x="139" y="209"/>
                    <a:pt x="163" y="199"/>
                    <a:pt x="181" y="180"/>
                  </a:cubicBezTo>
                  <a:cubicBezTo>
                    <a:pt x="199" y="162"/>
                    <a:pt x="209" y="139"/>
                    <a:pt x="211" y="115"/>
                  </a:cubicBezTo>
                  <a:lnTo>
                    <a:pt x="201" y="115"/>
                  </a:lnTo>
                  <a:close/>
                </a:path>
              </a:pathLst>
            </a:custGeom>
            <a:solidFill>
              <a:srgbClr val="BBB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3421728" y="1114351"/>
              <a:ext cx="2444750" cy="2444750"/>
            </a:xfrm>
            <a:custGeom>
              <a:avLst/>
              <a:gdLst>
                <a:gd name="T0" fmla="*/ 95 w 203"/>
                <a:gd name="T1" fmla="*/ 203 h 203"/>
                <a:gd name="T2" fmla="*/ 129 w 203"/>
                <a:gd name="T3" fmla="*/ 130 h 203"/>
                <a:gd name="T4" fmla="*/ 203 w 203"/>
                <a:gd name="T5" fmla="*/ 96 h 203"/>
                <a:gd name="T6" fmla="*/ 203 w 203"/>
                <a:gd name="T7" fmla="*/ 0 h 203"/>
                <a:gd name="T8" fmla="*/ 77 w 203"/>
                <a:gd name="T9" fmla="*/ 48 h 203"/>
                <a:gd name="T10" fmla="*/ 40 w 203"/>
                <a:gd name="T11" fmla="*/ 41 h 203"/>
                <a:gd name="T12" fmla="*/ 48 w 203"/>
                <a:gd name="T13" fmla="*/ 78 h 203"/>
                <a:gd name="T14" fmla="*/ 0 w 203"/>
                <a:gd name="T15" fmla="*/ 203 h 203"/>
                <a:gd name="T16" fmla="*/ 95 w 203"/>
                <a:gd name="T17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203">
                  <a:moveTo>
                    <a:pt x="95" y="203"/>
                  </a:moveTo>
                  <a:cubicBezTo>
                    <a:pt x="97" y="177"/>
                    <a:pt x="109" y="150"/>
                    <a:pt x="129" y="130"/>
                  </a:cubicBezTo>
                  <a:cubicBezTo>
                    <a:pt x="150" y="109"/>
                    <a:pt x="176" y="98"/>
                    <a:pt x="203" y="96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58" y="2"/>
                    <a:pt x="114" y="18"/>
                    <a:pt x="77" y="48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18" y="114"/>
                    <a:pt x="2" y="159"/>
                    <a:pt x="0" y="203"/>
                  </a:cubicBezTo>
                  <a:lnTo>
                    <a:pt x="95" y="203"/>
                  </a:lnTo>
                  <a:close/>
                </a:path>
              </a:pathLst>
            </a:custGeom>
            <a:solidFill>
              <a:srgbClr val="18F0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3421728" y="3800401"/>
              <a:ext cx="2444750" cy="2444750"/>
            </a:xfrm>
            <a:custGeom>
              <a:avLst/>
              <a:gdLst>
                <a:gd name="T0" fmla="*/ 203 w 203"/>
                <a:gd name="T1" fmla="*/ 108 h 203"/>
                <a:gd name="T2" fmla="*/ 129 w 203"/>
                <a:gd name="T3" fmla="*/ 74 h 203"/>
                <a:gd name="T4" fmla="*/ 95 w 203"/>
                <a:gd name="T5" fmla="*/ 0 h 203"/>
                <a:gd name="T6" fmla="*/ 0 w 203"/>
                <a:gd name="T7" fmla="*/ 0 h 203"/>
                <a:gd name="T8" fmla="*/ 48 w 203"/>
                <a:gd name="T9" fmla="*/ 126 h 203"/>
                <a:gd name="T10" fmla="*/ 40 w 203"/>
                <a:gd name="T11" fmla="*/ 162 h 203"/>
                <a:gd name="T12" fmla="*/ 77 w 203"/>
                <a:gd name="T13" fmla="*/ 155 h 203"/>
                <a:gd name="T14" fmla="*/ 203 w 203"/>
                <a:gd name="T15" fmla="*/ 203 h 203"/>
                <a:gd name="T16" fmla="*/ 203 w 203"/>
                <a:gd name="T17" fmla="*/ 108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203">
                  <a:moveTo>
                    <a:pt x="203" y="108"/>
                  </a:moveTo>
                  <a:cubicBezTo>
                    <a:pt x="176" y="105"/>
                    <a:pt x="150" y="94"/>
                    <a:pt x="129" y="74"/>
                  </a:cubicBezTo>
                  <a:cubicBezTo>
                    <a:pt x="109" y="53"/>
                    <a:pt x="98" y="27"/>
                    <a:pt x="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45"/>
                    <a:pt x="18" y="89"/>
                    <a:pt x="48" y="126"/>
                  </a:cubicBezTo>
                  <a:cubicBezTo>
                    <a:pt x="40" y="162"/>
                    <a:pt x="40" y="162"/>
                    <a:pt x="40" y="162"/>
                  </a:cubicBezTo>
                  <a:cubicBezTo>
                    <a:pt x="77" y="155"/>
                    <a:pt x="77" y="155"/>
                    <a:pt x="77" y="155"/>
                  </a:cubicBezTo>
                  <a:cubicBezTo>
                    <a:pt x="114" y="185"/>
                    <a:pt x="158" y="201"/>
                    <a:pt x="203" y="203"/>
                  </a:cubicBezTo>
                  <a:lnTo>
                    <a:pt x="203" y="108"/>
                  </a:lnTo>
                  <a:close/>
                </a:path>
              </a:pathLst>
            </a:custGeom>
            <a:solidFill>
              <a:srgbClr val="5B17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6107778" y="1114351"/>
              <a:ext cx="2433637" cy="2444750"/>
            </a:xfrm>
            <a:custGeom>
              <a:avLst/>
              <a:gdLst>
                <a:gd name="T0" fmla="*/ 127 w 202"/>
                <a:gd name="T1" fmla="*/ 50 h 203"/>
                <a:gd name="T2" fmla="*/ 0 w 202"/>
                <a:gd name="T3" fmla="*/ 0 h 203"/>
                <a:gd name="T4" fmla="*/ 0 w 202"/>
                <a:gd name="T5" fmla="*/ 96 h 203"/>
                <a:gd name="T6" fmla="*/ 73 w 202"/>
                <a:gd name="T7" fmla="*/ 130 h 203"/>
                <a:gd name="T8" fmla="*/ 107 w 202"/>
                <a:gd name="T9" fmla="*/ 203 h 203"/>
                <a:gd name="T10" fmla="*/ 202 w 202"/>
                <a:gd name="T11" fmla="*/ 203 h 203"/>
                <a:gd name="T12" fmla="*/ 156 w 202"/>
                <a:gd name="T13" fmla="*/ 79 h 203"/>
                <a:gd name="T14" fmla="*/ 163 w 202"/>
                <a:gd name="T15" fmla="*/ 42 h 203"/>
                <a:gd name="T16" fmla="*/ 127 w 202"/>
                <a:gd name="T17" fmla="*/ 5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" h="203">
                  <a:moveTo>
                    <a:pt x="127" y="50"/>
                  </a:moveTo>
                  <a:cubicBezTo>
                    <a:pt x="90" y="19"/>
                    <a:pt x="45" y="3"/>
                    <a:pt x="0" y="0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26" y="98"/>
                    <a:pt x="53" y="109"/>
                    <a:pt x="73" y="130"/>
                  </a:cubicBezTo>
                  <a:cubicBezTo>
                    <a:pt x="94" y="150"/>
                    <a:pt x="105" y="177"/>
                    <a:pt x="107" y="203"/>
                  </a:cubicBezTo>
                  <a:cubicBezTo>
                    <a:pt x="202" y="203"/>
                    <a:pt x="202" y="203"/>
                    <a:pt x="202" y="203"/>
                  </a:cubicBezTo>
                  <a:cubicBezTo>
                    <a:pt x="200" y="159"/>
                    <a:pt x="185" y="115"/>
                    <a:pt x="156" y="79"/>
                  </a:cubicBezTo>
                  <a:cubicBezTo>
                    <a:pt x="163" y="42"/>
                    <a:pt x="163" y="42"/>
                    <a:pt x="163" y="42"/>
                  </a:cubicBezTo>
                  <a:lnTo>
                    <a:pt x="127" y="50"/>
                  </a:lnTo>
                  <a:close/>
                </a:path>
              </a:pathLst>
            </a:custGeom>
            <a:solidFill>
              <a:srgbClr val="76C9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Freeform 9"/>
            <p:cNvSpPr/>
            <p:nvPr/>
          </p:nvSpPr>
          <p:spPr bwMode="auto">
            <a:xfrm>
              <a:off x="6107778" y="3800401"/>
              <a:ext cx="2433637" cy="2444750"/>
            </a:xfrm>
            <a:custGeom>
              <a:avLst/>
              <a:gdLst>
                <a:gd name="T0" fmla="*/ 107 w 202"/>
                <a:gd name="T1" fmla="*/ 0 h 203"/>
                <a:gd name="T2" fmla="*/ 73 w 202"/>
                <a:gd name="T3" fmla="*/ 74 h 203"/>
                <a:gd name="T4" fmla="*/ 0 w 202"/>
                <a:gd name="T5" fmla="*/ 108 h 203"/>
                <a:gd name="T6" fmla="*/ 0 w 202"/>
                <a:gd name="T7" fmla="*/ 203 h 203"/>
                <a:gd name="T8" fmla="*/ 123 w 202"/>
                <a:gd name="T9" fmla="*/ 157 h 203"/>
                <a:gd name="T10" fmla="*/ 161 w 202"/>
                <a:gd name="T11" fmla="*/ 164 h 203"/>
                <a:gd name="T12" fmla="*/ 153 w 202"/>
                <a:gd name="T13" fmla="*/ 127 h 203"/>
                <a:gd name="T14" fmla="*/ 202 w 202"/>
                <a:gd name="T15" fmla="*/ 0 h 203"/>
                <a:gd name="T16" fmla="*/ 107 w 202"/>
                <a:gd name="T17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" h="203">
                  <a:moveTo>
                    <a:pt x="107" y="0"/>
                  </a:moveTo>
                  <a:cubicBezTo>
                    <a:pt x="105" y="27"/>
                    <a:pt x="93" y="53"/>
                    <a:pt x="73" y="74"/>
                  </a:cubicBezTo>
                  <a:cubicBezTo>
                    <a:pt x="53" y="94"/>
                    <a:pt x="26" y="105"/>
                    <a:pt x="0" y="108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44" y="201"/>
                    <a:pt x="87" y="186"/>
                    <a:pt x="123" y="157"/>
                  </a:cubicBezTo>
                  <a:cubicBezTo>
                    <a:pt x="161" y="164"/>
                    <a:pt x="161" y="164"/>
                    <a:pt x="161" y="164"/>
                  </a:cubicBezTo>
                  <a:cubicBezTo>
                    <a:pt x="153" y="127"/>
                    <a:pt x="153" y="127"/>
                    <a:pt x="153" y="127"/>
                  </a:cubicBezTo>
                  <a:cubicBezTo>
                    <a:pt x="184" y="90"/>
                    <a:pt x="200" y="46"/>
                    <a:pt x="202" y="0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3A81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892840" y="1114351"/>
              <a:ext cx="1642916" cy="5027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605E5E"/>
                  </a:solidFill>
                  <a:cs typeface="+mn-ea"/>
                  <a:sym typeface="+mn-lt"/>
                </a:rPr>
                <a:t>Title Here</a:t>
              </a:r>
              <a:endParaRPr lang="zh-CN" altLang="en-US" sz="2400" dirty="0">
                <a:solidFill>
                  <a:srgbClr val="605E5E"/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892840" y="5857872"/>
              <a:ext cx="1642916" cy="5027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605E5E"/>
                  </a:solidFill>
                  <a:cs typeface="+mn-ea"/>
                  <a:sym typeface="+mn-lt"/>
                </a:rPr>
                <a:t>Title Here</a:t>
              </a:r>
              <a:endParaRPr lang="zh-CN" altLang="en-US" sz="2400" dirty="0">
                <a:solidFill>
                  <a:srgbClr val="605E5E"/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550335" y="1114351"/>
              <a:ext cx="1642916" cy="5027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605E5E"/>
                  </a:solidFill>
                  <a:cs typeface="+mn-ea"/>
                  <a:sym typeface="+mn-lt"/>
                </a:rPr>
                <a:t>Title Here</a:t>
              </a:r>
              <a:endParaRPr lang="zh-CN" altLang="en-US" sz="2400" dirty="0">
                <a:solidFill>
                  <a:srgbClr val="605E5E"/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550335" y="5857872"/>
              <a:ext cx="1642916" cy="5027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605E5E"/>
                  </a:solidFill>
                  <a:cs typeface="+mn-ea"/>
                  <a:sym typeface="+mn-lt"/>
                </a:rPr>
                <a:t>Title Here</a:t>
              </a:r>
              <a:endParaRPr lang="zh-CN" altLang="en-US" sz="2400" dirty="0">
                <a:solidFill>
                  <a:srgbClr val="605E5E"/>
                </a:solidFill>
                <a:cs typeface="+mn-ea"/>
                <a:sym typeface="+mn-lt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4070303" y="1926399"/>
              <a:ext cx="1123950" cy="511175"/>
              <a:chOff x="8478838" y="1247776"/>
              <a:chExt cx="1123950" cy="511175"/>
            </a:xfrm>
            <a:solidFill>
              <a:schemeClr val="bg1"/>
            </a:solidFill>
          </p:grpSpPr>
          <p:sp>
            <p:nvSpPr>
              <p:cNvPr id="42" name="Freeform 24"/>
              <p:cNvSpPr/>
              <p:nvPr/>
            </p:nvSpPr>
            <p:spPr bwMode="auto">
              <a:xfrm>
                <a:off x="8478838" y="1408113"/>
                <a:ext cx="1123950" cy="269875"/>
              </a:xfrm>
              <a:custGeom>
                <a:avLst/>
                <a:gdLst>
                  <a:gd name="T0" fmla="*/ 0 w 182"/>
                  <a:gd name="T1" fmla="*/ 3 h 44"/>
                  <a:gd name="T2" fmla="*/ 1 w 182"/>
                  <a:gd name="T3" fmla="*/ 3 h 44"/>
                  <a:gd name="T4" fmla="*/ 153 w 182"/>
                  <a:gd name="T5" fmla="*/ 3 h 44"/>
                  <a:gd name="T6" fmla="*/ 182 w 182"/>
                  <a:gd name="T7" fmla="*/ 41 h 44"/>
                  <a:gd name="T8" fmla="*/ 182 w 182"/>
                  <a:gd name="T9" fmla="*/ 41 h 44"/>
                  <a:gd name="T10" fmla="*/ 182 w 182"/>
                  <a:gd name="T11" fmla="*/ 41 h 44"/>
                  <a:gd name="T12" fmla="*/ 170 w 182"/>
                  <a:gd name="T13" fmla="*/ 41 h 44"/>
                  <a:gd name="T14" fmla="*/ 150 w 182"/>
                  <a:gd name="T15" fmla="*/ 22 h 44"/>
                  <a:gd name="T16" fmla="*/ 130 w 182"/>
                  <a:gd name="T17" fmla="*/ 41 h 44"/>
                  <a:gd name="T18" fmla="*/ 65 w 182"/>
                  <a:gd name="T19" fmla="*/ 41 h 44"/>
                  <a:gd name="T20" fmla="*/ 45 w 182"/>
                  <a:gd name="T21" fmla="*/ 22 h 44"/>
                  <a:gd name="T22" fmla="*/ 26 w 182"/>
                  <a:gd name="T23" fmla="*/ 41 h 44"/>
                  <a:gd name="T24" fmla="*/ 22 w 182"/>
                  <a:gd name="T25" fmla="*/ 41 h 44"/>
                  <a:gd name="T26" fmla="*/ 0 w 182"/>
                  <a:gd name="T27" fmla="*/ 3 h 44"/>
                  <a:gd name="T28" fmla="*/ 0 w 182"/>
                  <a:gd name="T29" fmla="*/ 3 h 44"/>
                  <a:gd name="T30" fmla="*/ 0 w 182"/>
                  <a:gd name="T31" fmla="*/ 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2" h="44">
                    <a:moveTo>
                      <a:pt x="0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53" y="3"/>
                      <a:pt x="153" y="3"/>
                      <a:pt x="153" y="3"/>
                    </a:cubicBezTo>
                    <a:cubicBezTo>
                      <a:pt x="153" y="3"/>
                      <a:pt x="182" y="0"/>
                      <a:pt x="182" y="41"/>
                    </a:cubicBezTo>
                    <a:cubicBezTo>
                      <a:pt x="182" y="41"/>
                      <a:pt x="182" y="41"/>
                      <a:pt x="182" y="41"/>
                    </a:cubicBezTo>
                    <a:cubicBezTo>
                      <a:pt x="182" y="41"/>
                      <a:pt x="182" y="41"/>
                      <a:pt x="182" y="41"/>
                    </a:cubicBezTo>
                    <a:cubicBezTo>
                      <a:pt x="170" y="41"/>
                      <a:pt x="170" y="41"/>
                      <a:pt x="170" y="41"/>
                    </a:cubicBezTo>
                    <a:cubicBezTo>
                      <a:pt x="170" y="30"/>
                      <a:pt x="161" y="22"/>
                      <a:pt x="150" y="22"/>
                    </a:cubicBezTo>
                    <a:cubicBezTo>
                      <a:pt x="139" y="22"/>
                      <a:pt x="131" y="30"/>
                      <a:pt x="130" y="41"/>
                    </a:cubicBezTo>
                    <a:cubicBezTo>
                      <a:pt x="65" y="41"/>
                      <a:pt x="65" y="41"/>
                      <a:pt x="65" y="41"/>
                    </a:cubicBezTo>
                    <a:cubicBezTo>
                      <a:pt x="65" y="30"/>
                      <a:pt x="56" y="22"/>
                      <a:pt x="45" y="22"/>
                    </a:cubicBezTo>
                    <a:cubicBezTo>
                      <a:pt x="35" y="22"/>
                      <a:pt x="26" y="30"/>
                      <a:pt x="26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0" y="4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 26"/>
              <p:cNvSpPr>
                <a:spLocks noEditPoints="1"/>
              </p:cNvSpPr>
              <p:nvPr/>
            </p:nvSpPr>
            <p:spPr bwMode="auto">
              <a:xfrm>
                <a:off x="8553450" y="1247776"/>
                <a:ext cx="833437" cy="227013"/>
              </a:xfrm>
              <a:custGeom>
                <a:avLst/>
                <a:gdLst>
                  <a:gd name="T0" fmla="*/ 6 w 135"/>
                  <a:gd name="T1" fmla="*/ 29 h 37"/>
                  <a:gd name="T2" fmla="*/ 57 w 135"/>
                  <a:gd name="T3" fmla="*/ 1 h 37"/>
                  <a:gd name="T4" fmla="*/ 68 w 135"/>
                  <a:gd name="T5" fmla="*/ 0 h 37"/>
                  <a:gd name="T6" fmla="*/ 78 w 135"/>
                  <a:gd name="T7" fmla="*/ 1 h 37"/>
                  <a:gd name="T8" fmla="*/ 129 w 135"/>
                  <a:gd name="T9" fmla="*/ 29 h 37"/>
                  <a:gd name="T10" fmla="*/ 135 w 135"/>
                  <a:gd name="T11" fmla="*/ 37 h 37"/>
                  <a:gd name="T12" fmla="*/ 0 w 135"/>
                  <a:gd name="T13" fmla="*/ 37 h 37"/>
                  <a:gd name="T14" fmla="*/ 6 w 135"/>
                  <a:gd name="T15" fmla="*/ 29 h 37"/>
                  <a:gd name="T16" fmla="*/ 77 w 135"/>
                  <a:gd name="T17" fmla="*/ 10 h 37"/>
                  <a:gd name="T18" fmla="*/ 68 w 135"/>
                  <a:gd name="T19" fmla="*/ 9 h 37"/>
                  <a:gd name="T20" fmla="*/ 58 w 135"/>
                  <a:gd name="T21" fmla="*/ 10 h 37"/>
                  <a:gd name="T22" fmla="*/ 20 w 135"/>
                  <a:gd name="T23" fmla="*/ 28 h 37"/>
                  <a:gd name="T24" fmla="*/ 115 w 135"/>
                  <a:gd name="T25" fmla="*/ 28 h 37"/>
                  <a:gd name="T26" fmla="*/ 77 w 135"/>
                  <a:gd name="T27" fmla="*/ 1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5" h="37">
                    <a:moveTo>
                      <a:pt x="6" y="29"/>
                    </a:moveTo>
                    <a:cubicBezTo>
                      <a:pt x="21" y="10"/>
                      <a:pt x="42" y="3"/>
                      <a:pt x="57" y="1"/>
                    </a:cubicBezTo>
                    <a:cubicBezTo>
                      <a:pt x="58" y="1"/>
                      <a:pt x="65" y="0"/>
                      <a:pt x="68" y="0"/>
                    </a:cubicBezTo>
                    <a:cubicBezTo>
                      <a:pt x="71" y="0"/>
                      <a:pt x="77" y="1"/>
                      <a:pt x="78" y="1"/>
                    </a:cubicBezTo>
                    <a:cubicBezTo>
                      <a:pt x="93" y="3"/>
                      <a:pt x="114" y="10"/>
                      <a:pt x="129" y="29"/>
                    </a:cubicBezTo>
                    <a:cubicBezTo>
                      <a:pt x="135" y="37"/>
                      <a:pt x="135" y="37"/>
                      <a:pt x="135" y="37"/>
                    </a:cubicBezTo>
                    <a:cubicBezTo>
                      <a:pt x="0" y="37"/>
                      <a:pt x="0" y="37"/>
                      <a:pt x="0" y="37"/>
                    </a:cubicBezTo>
                    <a:lnTo>
                      <a:pt x="6" y="29"/>
                    </a:lnTo>
                    <a:close/>
                    <a:moveTo>
                      <a:pt x="77" y="10"/>
                    </a:moveTo>
                    <a:cubicBezTo>
                      <a:pt x="75" y="10"/>
                      <a:pt x="70" y="9"/>
                      <a:pt x="68" y="9"/>
                    </a:cubicBezTo>
                    <a:cubicBezTo>
                      <a:pt x="66" y="9"/>
                      <a:pt x="60" y="10"/>
                      <a:pt x="58" y="10"/>
                    </a:cubicBezTo>
                    <a:cubicBezTo>
                      <a:pt x="47" y="12"/>
                      <a:pt x="32" y="16"/>
                      <a:pt x="20" y="28"/>
                    </a:cubicBezTo>
                    <a:cubicBezTo>
                      <a:pt x="115" y="28"/>
                      <a:pt x="115" y="28"/>
                      <a:pt x="115" y="28"/>
                    </a:cubicBezTo>
                    <a:cubicBezTo>
                      <a:pt x="103" y="16"/>
                      <a:pt x="88" y="12"/>
                      <a:pt x="7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Rectangle 27"/>
              <p:cNvSpPr>
                <a:spLocks noChangeArrowheads="1"/>
              </p:cNvSpPr>
              <p:nvPr/>
            </p:nvSpPr>
            <p:spPr bwMode="auto">
              <a:xfrm>
                <a:off x="8953500" y="1265238"/>
                <a:ext cx="38100" cy="185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Freeform 28"/>
              <p:cNvSpPr/>
              <p:nvPr/>
            </p:nvSpPr>
            <p:spPr bwMode="auto">
              <a:xfrm>
                <a:off x="9521825" y="1536701"/>
                <a:ext cx="80962" cy="61913"/>
              </a:xfrm>
              <a:custGeom>
                <a:avLst/>
                <a:gdLst>
                  <a:gd name="T0" fmla="*/ 5 w 13"/>
                  <a:gd name="T1" fmla="*/ 10 h 10"/>
                  <a:gd name="T2" fmla="*/ 0 w 13"/>
                  <a:gd name="T3" fmla="*/ 5 h 10"/>
                  <a:gd name="T4" fmla="*/ 5 w 13"/>
                  <a:gd name="T5" fmla="*/ 0 h 10"/>
                  <a:gd name="T6" fmla="*/ 10 w 13"/>
                  <a:gd name="T7" fmla="*/ 0 h 10"/>
                  <a:gd name="T8" fmla="*/ 13 w 13"/>
                  <a:gd name="T9" fmla="*/ 10 h 10"/>
                  <a:gd name="T10" fmla="*/ 5 w 13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0">
                    <a:moveTo>
                      <a:pt x="5" y="10"/>
                    </a:moveTo>
                    <a:cubicBezTo>
                      <a:pt x="3" y="10"/>
                      <a:pt x="0" y="8"/>
                      <a:pt x="0" y="5"/>
                    </a:cubicBezTo>
                    <a:cubicBezTo>
                      <a:pt x="0" y="2"/>
                      <a:pt x="3" y="0"/>
                      <a:pt x="5" y="0"/>
                    </a:cubicBezTo>
                    <a:cubicBezTo>
                      <a:pt x="6" y="0"/>
                      <a:pt x="8" y="0"/>
                      <a:pt x="10" y="0"/>
                    </a:cubicBezTo>
                    <a:cubicBezTo>
                      <a:pt x="11" y="3"/>
                      <a:pt x="12" y="6"/>
                      <a:pt x="13" y="10"/>
                    </a:cubicBezTo>
                    <a:cubicBezTo>
                      <a:pt x="11" y="10"/>
                      <a:pt x="6" y="10"/>
                      <a:pt x="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Oval 29"/>
              <p:cNvSpPr>
                <a:spLocks noChangeArrowheads="1"/>
              </p:cNvSpPr>
              <p:nvPr/>
            </p:nvSpPr>
            <p:spPr bwMode="auto">
              <a:xfrm>
                <a:off x="8664575" y="1566863"/>
                <a:ext cx="190500" cy="1920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Oval 30"/>
              <p:cNvSpPr>
                <a:spLocks noChangeArrowheads="1"/>
              </p:cNvSpPr>
              <p:nvPr/>
            </p:nvSpPr>
            <p:spPr bwMode="auto">
              <a:xfrm>
                <a:off x="9312275" y="1566863"/>
                <a:ext cx="185737" cy="1920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Freeform 31"/>
              <p:cNvSpPr/>
              <p:nvPr/>
            </p:nvSpPr>
            <p:spPr bwMode="auto">
              <a:xfrm>
                <a:off x="9361488" y="1616076"/>
                <a:ext cx="93662" cy="93663"/>
              </a:xfrm>
              <a:custGeom>
                <a:avLst/>
                <a:gdLst>
                  <a:gd name="T0" fmla="*/ 0 w 15"/>
                  <a:gd name="T1" fmla="*/ 8 h 15"/>
                  <a:gd name="T2" fmla="*/ 7 w 15"/>
                  <a:gd name="T3" fmla="*/ 15 h 15"/>
                  <a:gd name="T4" fmla="*/ 15 w 15"/>
                  <a:gd name="T5" fmla="*/ 7 h 15"/>
                  <a:gd name="T6" fmla="*/ 7 w 15"/>
                  <a:gd name="T7" fmla="*/ 0 h 15"/>
                  <a:gd name="T8" fmla="*/ 0 w 15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0" y="8"/>
                    </a:move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5" y="12"/>
                      <a:pt x="15" y="7"/>
                    </a:cubicBezTo>
                    <a:cubicBezTo>
                      <a:pt x="15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" name="Oval 32"/>
              <p:cNvSpPr>
                <a:spLocks noChangeArrowheads="1"/>
              </p:cNvSpPr>
              <p:nvPr/>
            </p:nvSpPr>
            <p:spPr bwMode="auto">
              <a:xfrm>
                <a:off x="8713788" y="1616076"/>
                <a:ext cx="92075" cy="936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6982603" y="1875825"/>
              <a:ext cx="703262" cy="708025"/>
              <a:chOff x="10121900" y="1050926"/>
              <a:chExt cx="703262" cy="708025"/>
            </a:xfrm>
            <a:solidFill>
              <a:schemeClr val="bg1"/>
            </a:solidFill>
          </p:grpSpPr>
          <p:sp>
            <p:nvSpPr>
              <p:cNvPr id="40" name="Freeform 44"/>
              <p:cNvSpPr/>
              <p:nvPr/>
            </p:nvSpPr>
            <p:spPr bwMode="auto">
              <a:xfrm>
                <a:off x="10331450" y="1068388"/>
                <a:ext cx="493712" cy="690563"/>
              </a:xfrm>
              <a:custGeom>
                <a:avLst/>
                <a:gdLst>
                  <a:gd name="T0" fmla="*/ 60 w 80"/>
                  <a:gd name="T1" fmla="*/ 27 h 112"/>
                  <a:gd name="T2" fmla="*/ 63 w 80"/>
                  <a:gd name="T3" fmla="*/ 43 h 112"/>
                  <a:gd name="T4" fmla="*/ 66 w 80"/>
                  <a:gd name="T5" fmla="*/ 39 h 112"/>
                  <a:gd name="T6" fmla="*/ 72 w 80"/>
                  <a:gd name="T7" fmla="*/ 44 h 112"/>
                  <a:gd name="T8" fmla="*/ 64 w 80"/>
                  <a:gd name="T9" fmla="*/ 52 h 112"/>
                  <a:gd name="T10" fmla="*/ 66 w 80"/>
                  <a:gd name="T11" fmla="*/ 65 h 112"/>
                  <a:gd name="T12" fmla="*/ 70 w 80"/>
                  <a:gd name="T13" fmla="*/ 61 h 112"/>
                  <a:gd name="T14" fmla="*/ 75 w 80"/>
                  <a:gd name="T15" fmla="*/ 66 h 112"/>
                  <a:gd name="T16" fmla="*/ 68 w 80"/>
                  <a:gd name="T17" fmla="*/ 74 h 112"/>
                  <a:gd name="T18" fmla="*/ 73 w 80"/>
                  <a:gd name="T19" fmla="*/ 108 h 112"/>
                  <a:gd name="T20" fmla="*/ 70 w 80"/>
                  <a:gd name="T21" fmla="*/ 112 h 112"/>
                  <a:gd name="T22" fmla="*/ 38 w 80"/>
                  <a:gd name="T23" fmla="*/ 51 h 112"/>
                  <a:gd name="T24" fmla="*/ 11 w 80"/>
                  <a:gd name="T25" fmla="*/ 80 h 112"/>
                  <a:gd name="T26" fmla="*/ 17 w 80"/>
                  <a:gd name="T27" fmla="*/ 104 h 112"/>
                  <a:gd name="T28" fmla="*/ 12 w 80"/>
                  <a:gd name="T29" fmla="*/ 110 h 112"/>
                  <a:gd name="T30" fmla="*/ 0 w 80"/>
                  <a:gd name="T31" fmla="*/ 86 h 112"/>
                  <a:gd name="T32" fmla="*/ 45 w 80"/>
                  <a:gd name="T33" fmla="*/ 30 h 112"/>
                  <a:gd name="T34" fmla="*/ 76 w 80"/>
                  <a:gd name="T35" fmla="*/ 0 h 112"/>
                  <a:gd name="T36" fmla="*/ 60 w 80"/>
                  <a:gd name="T37" fmla="*/ 2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0" h="112">
                    <a:moveTo>
                      <a:pt x="60" y="27"/>
                    </a:moveTo>
                    <a:cubicBezTo>
                      <a:pt x="63" y="43"/>
                      <a:pt x="63" y="43"/>
                      <a:pt x="63" y="43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72" y="44"/>
                      <a:pt x="72" y="44"/>
                      <a:pt x="72" y="44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6" y="65"/>
                      <a:pt x="66" y="65"/>
                      <a:pt x="66" y="65"/>
                    </a:cubicBezTo>
                    <a:cubicBezTo>
                      <a:pt x="70" y="61"/>
                      <a:pt x="70" y="61"/>
                      <a:pt x="70" y="61"/>
                    </a:cubicBezTo>
                    <a:cubicBezTo>
                      <a:pt x="75" y="66"/>
                      <a:pt x="75" y="66"/>
                      <a:pt x="75" y="66"/>
                    </a:cubicBezTo>
                    <a:cubicBezTo>
                      <a:pt x="68" y="74"/>
                      <a:pt x="68" y="74"/>
                      <a:pt x="68" y="74"/>
                    </a:cubicBezTo>
                    <a:cubicBezTo>
                      <a:pt x="73" y="108"/>
                      <a:pt x="73" y="108"/>
                      <a:pt x="73" y="108"/>
                    </a:cubicBezTo>
                    <a:cubicBezTo>
                      <a:pt x="70" y="112"/>
                      <a:pt x="70" y="112"/>
                      <a:pt x="70" y="112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11" y="80"/>
                      <a:pt x="11" y="80"/>
                      <a:pt x="11" y="80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12" y="110"/>
                      <a:pt x="12" y="110"/>
                      <a:pt x="12" y="110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6" y="0"/>
                      <a:pt x="80" y="5"/>
                      <a:pt x="6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Freeform 45"/>
              <p:cNvSpPr/>
              <p:nvPr/>
            </p:nvSpPr>
            <p:spPr bwMode="auto">
              <a:xfrm>
                <a:off x="10121900" y="1050926"/>
                <a:ext cx="677862" cy="547688"/>
              </a:xfrm>
              <a:custGeom>
                <a:avLst/>
                <a:gdLst>
                  <a:gd name="T0" fmla="*/ 85 w 110"/>
                  <a:gd name="T1" fmla="*/ 22 h 89"/>
                  <a:gd name="T2" fmla="*/ 69 w 110"/>
                  <a:gd name="T3" fmla="*/ 22 h 89"/>
                  <a:gd name="T4" fmla="*/ 73 w 110"/>
                  <a:gd name="T5" fmla="*/ 18 h 89"/>
                  <a:gd name="T6" fmla="*/ 67 w 110"/>
                  <a:gd name="T7" fmla="*/ 13 h 89"/>
                  <a:gd name="T8" fmla="*/ 60 w 110"/>
                  <a:gd name="T9" fmla="*/ 22 h 89"/>
                  <a:gd name="T10" fmla="*/ 47 w 110"/>
                  <a:gd name="T11" fmla="*/ 21 h 89"/>
                  <a:gd name="T12" fmla="*/ 50 w 110"/>
                  <a:gd name="T13" fmla="*/ 17 h 89"/>
                  <a:gd name="T14" fmla="*/ 45 w 110"/>
                  <a:gd name="T15" fmla="*/ 13 h 89"/>
                  <a:gd name="T16" fmla="*/ 38 w 110"/>
                  <a:gd name="T17" fmla="*/ 21 h 89"/>
                  <a:gd name="T18" fmla="*/ 4 w 110"/>
                  <a:gd name="T19" fmla="*/ 20 h 89"/>
                  <a:gd name="T20" fmla="*/ 0 w 110"/>
                  <a:gd name="T21" fmla="*/ 24 h 89"/>
                  <a:gd name="T22" fmla="*/ 64 w 110"/>
                  <a:gd name="T23" fmla="*/ 47 h 89"/>
                  <a:gd name="T24" fmla="*/ 39 w 110"/>
                  <a:gd name="T25" fmla="*/ 78 h 89"/>
                  <a:gd name="T26" fmla="*/ 15 w 110"/>
                  <a:gd name="T27" fmla="*/ 75 h 89"/>
                  <a:gd name="T28" fmla="*/ 10 w 110"/>
                  <a:gd name="T29" fmla="*/ 81 h 89"/>
                  <a:gd name="T30" fmla="*/ 34 w 110"/>
                  <a:gd name="T31" fmla="*/ 89 h 89"/>
                  <a:gd name="T32" fmla="*/ 110 w 110"/>
                  <a:gd name="T33" fmla="*/ 3 h 89"/>
                  <a:gd name="T34" fmla="*/ 85 w 110"/>
                  <a:gd name="T35" fmla="*/ 2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0" h="89">
                    <a:moveTo>
                      <a:pt x="85" y="22"/>
                    </a:moveTo>
                    <a:cubicBezTo>
                      <a:pt x="69" y="22"/>
                      <a:pt x="69" y="22"/>
                      <a:pt x="69" y="22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0" y="22"/>
                      <a:pt x="60" y="22"/>
                      <a:pt x="60" y="22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15" y="75"/>
                      <a:pt x="15" y="75"/>
                      <a:pt x="15" y="75"/>
                    </a:cubicBezTo>
                    <a:cubicBezTo>
                      <a:pt x="10" y="81"/>
                      <a:pt x="10" y="81"/>
                      <a:pt x="10" y="81"/>
                    </a:cubicBezTo>
                    <a:cubicBezTo>
                      <a:pt x="34" y="89"/>
                      <a:pt x="34" y="89"/>
                      <a:pt x="34" y="89"/>
                    </a:cubicBezTo>
                    <a:cubicBezTo>
                      <a:pt x="110" y="3"/>
                      <a:pt x="110" y="3"/>
                      <a:pt x="110" y="3"/>
                    </a:cubicBezTo>
                    <a:cubicBezTo>
                      <a:pt x="110" y="3"/>
                      <a:pt x="105" y="0"/>
                      <a:pt x="85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4061571" y="4713017"/>
              <a:ext cx="1000124" cy="628650"/>
              <a:chOff x="8491538" y="3690938"/>
              <a:chExt cx="1000124" cy="628650"/>
            </a:xfrm>
            <a:solidFill>
              <a:schemeClr val="bg1"/>
            </a:solidFill>
          </p:grpSpPr>
          <p:sp>
            <p:nvSpPr>
              <p:cNvPr id="31" name="Freeform 57"/>
              <p:cNvSpPr>
                <a:spLocks noEditPoints="1"/>
              </p:cNvSpPr>
              <p:nvPr/>
            </p:nvSpPr>
            <p:spPr bwMode="auto">
              <a:xfrm>
                <a:off x="8491538" y="3925888"/>
                <a:ext cx="395287" cy="393700"/>
              </a:xfrm>
              <a:custGeom>
                <a:avLst/>
                <a:gdLst>
                  <a:gd name="T0" fmla="*/ 32 w 64"/>
                  <a:gd name="T1" fmla="*/ 0 h 64"/>
                  <a:gd name="T2" fmla="*/ 0 w 64"/>
                  <a:gd name="T3" fmla="*/ 32 h 64"/>
                  <a:gd name="T4" fmla="*/ 33 w 64"/>
                  <a:gd name="T5" fmla="*/ 64 h 64"/>
                  <a:gd name="T6" fmla="*/ 64 w 64"/>
                  <a:gd name="T7" fmla="*/ 32 h 64"/>
                  <a:gd name="T8" fmla="*/ 32 w 64"/>
                  <a:gd name="T9" fmla="*/ 0 h 64"/>
                  <a:gd name="T10" fmla="*/ 33 w 64"/>
                  <a:gd name="T11" fmla="*/ 56 h 64"/>
                  <a:gd name="T12" fmla="*/ 9 w 64"/>
                  <a:gd name="T13" fmla="*/ 32 h 64"/>
                  <a:gd name="T14" fmla="*/ 32 w 64"/>
                  <a:gd name="T15" fmla="*/ 9 h 64"/>
                  <a:gd name="T16" fmla="*/ 56 w 64"/>
                  <a:gd name="T17" fmla="*/ 33 h 64"/>
                  <a:gd name="T18" fmla="*/ 33 w 64"/>
                  <a:gd name="T19" fmla="*/ 5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4">
                    <a:moveTo>
                      <a:pt x="32" y="0"/>
                    </a:moveTo>
                    <a:cubicBezTo>
                      <a:pt x="14" y="0"/>
                      <a:pt x="0" y="15"/>
                      <a:pt x="0" y="32"/>
                    </a:cubicBezTo>
                    <a:cubicBezTo>
                      <a:pt x="1" y="50"/>
                      <a:pt x="15" y="64"/>
                      <a:pt x="33" y="64"/>
                    </a:cubicBezTo>
                    <a:cubicBezTo>
                      <a:pt x="50" y="64"/>
                      <a:pt x="64" y="50"/>
                      <a:pt x="64" y="32"/>
                    </a:cubicBezTo>
                    <a:cubicBezTo>
                      <a:pt x="64" y="14"/>
                      <a:pt x="50" y="0"/>
                      <a:pt x="32" y="0"/>
                    </a:cubicBezTo>
                    <a:close/>
                    <a:moveTo>
                      <a:pt x="33" y="56"/>
                    </a:moveTo>
                    <a:cubicBezTo>
                      <a:pt x="20" y="56"/>
                      <a:pt x="9" y="45"/>
                      <a:pt x="9" y="32"/>
                    </a:cubicBezTo>
                    <a:cubicBezTo>
                      <a:pt x="8" y="19"/>
                      <a:pt x="19" y="9"/>
                      <a:pt x="32" y="9"/>
                    </a:cubicBezTo>
                    <a:cubicBezTo>
                      <a:pt x="45" y="9"/>
                      <a:pt x="56" y="20"/>
                      <a:pt x="56" y="33"/>
                    </a:cubicBezTo>
                    <a:cubicBezTo>
                      <a:pt x="56" y="45"/>
                      <a:pt x="46" y="56"/>
                      <a:pt x="33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Freeform 58"/>
              <p:cNvSpPr>
                <a:spLocks noEditPoints="1"/>
              </p:cNvSpPr>
              <p:nvPr/>
            </p:nvSpPr>
            <p:spPr bwMode="auto">
              <a:xfrm>
                <a:off x="9096375" y="3919538"/>
                <a:ext cx="395287" cy="400050"/>
              </a:xfrm>
              <a:custGeom>
                <a:avLst/>
                <a:gdLst>
                  <a:gd name="T0" fmla="*/ 32 w 64"/>
                  <a:gd name="T1" fmla="*/ 0 h 65"/>
                  <a:gd name="T2" fmla="*/ 0 w 64"/>
                  <a:gd name="T3" fmla="*/ 33 h 65"/>
                  <a:gd name="T4" fmla="*/ 32 w 64"/>
                  <a:gd name="T5" fmla="*/ 64 h 65"/>
                  <a:gd name="T6" fmla="*/ 64 w 64"/>
                  <a:gd name="T7" fmla="*/ 32 h 65"/>
                  <a:gd name="T8" fmla="*/ 32 w 64"/>
                  <a:gd name="T9" fmla="*/ 0 h 65"/>
                  <a:gd name="T10" fmla="*/ 32 w 64"/>
                  <a:gd name="T11" fmla="*/ 56 h 65"/>
                  <a:gd name="T12" fmla="*/ 8 w 64"/>
                  <a:gd name="T13" fmla="*/ 32 h 65"/>
                  <a:gd name="T14" fmla="*/ 32 w 64"/>
                  <a:gd name="T15" fmla="*/ 9 h 65"/>
                  <a:gd name="T16" fmla="*/ 55 w 64"/>
                  <a:gd name="T17" fmla="*/ 33 h 65"/>
                  <a:gd name="T18" fmla="*/ 32 w 64"/>
                  <a:gd name="T19" fmla="*/ 56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5">
                    <a:moveTo>
                      <a:pt x="32" y="0"/>
                    </a:moveTo>
                    <a:cubicBezTo>
                      <a:pt x="14" y="1"/>
                      <a:pt x="0" y="15"/>
                      <a:pt x="0" y="33"/>
                    </a:cubicBezTo>
                    <a:cubicBezTo>
                      <a:pt x="0" y="50"/>
                      <a:pt x="14" y="65"/>
                      <a:pt x="32" y="64"/>
                    </a:cubicBezTo>
                    <a:cubicBezTo>
                      <a:pt x="50" y="64"/>
                      <a:pt x="64" y="50"/>
                      <a:pt x="64" y="32"/>
                    </a:cubicBezTo>
                    <a:cubicBezTo>
                      <a:pt x="64" y="15"/>
                      <a:pt x="49" y="0"/>
                      <a:pt x="32" y="0"/>
                    </a:cubicBezTo>
                    <a:close/>
                    <a:moveTo>
                      <a:pt x="32" y="56"/>
                    </a:moveTo>
                    <a:cubicBezTo>
                      <a:pt x="19" y="56"/>
                      <a:pt x="8" y="46"/>
                      <a:pt x="8" y="32"/>
                    </a:cubicBezTo>
                    <a:cubicBezTo>
                      <a:pt x="8" y="19"/>
                      <a:pt x="19" y="9"/>
                      <a:pt x="32" y="9"/>
                    </a:cubicBezTo>
                    <a:cubicBezTo>
                      <a:pt x="44" y="10"/>
                      <a:pt x="55" y="20"/>
                      <a:pt x="55" y="33"/>
                    </a:cubicBezTo>
                    <a:cubicBezTo>
                      <a:pt x="56" y="46"/>
                      <a:pt x="45" y="56"/>
                      <a:pt x="32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59"/>
              <p:cNvSpPr/>
              <p:nvPr/>
            </p:nvSpPr>
            <p:spPr bwMode="auto">
              <a:xfrm>
                <a:off x="9059863" y="3716338"/>
                <a:ext cx="239712" cy="393700"/>
              </a:xfrm>
              <a:custGeom>
                <a:avLst/>
                <a:gdLst>
                  <a:gd name="T0" fmla="*/ 151 w 151"/>
                  <a:gd name="T1" fmla="*/ 244 h 248"/>
                  <a:gd name="T2" fmla="*/ 62 w 151"/>
                  <a:gd name="T3" fmla="*/ 0 h 248"/>
                  <a:gd name="T4" fmla="*/ 3 w 151"/>
                  <a:gd name="T5" fmla="*/ 0 h 248"/>
                  <a:gd name="T6" fmla="*/ 0 w 151"/>
                  <a:gd name="T7" fmla="*/ 15 h 248"/>
                  <a:gd name="T8" fmla="*/ 46 w 151"/>
                  <a:gd name="T9" fmla="*/ 19 h 248"/>
                  <a:gd name="T10" fmla="*/ 140 w 151"/>
                  <a:gd name="T11" fmla="*/ 248 h 248"/>
                  <a:gd name="T12" fmla="*/ 151 w 151"/>
                  <a:gd name="T13" fmla="*/ 244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" h="248">
                    <a:moveTo>
                      <a:pt x="151" y="244"/>
                    </a:moveTo>
                    <a:lnTo>
                      <a:pt x="62" y="0"/>
                    </a:lnTo>
                    <a:lnTo>
                      <a:pt x="3" y="0"/>
                    </a:lnTo>
                    <a:lnTo>
                      <a:pt x="0" y="15"/>
                    </a:lnTo>
                    <a:lnTo>
                      <a:pt x="46" y="19"/>
                    </a:lnTo>
                    <a:lnTo>
                      <a:pt x="140" y="248"/>
                    </a:lnTo>
                    <a:lnTo>
                      <a:pt x="151" y="2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Freeform 60"/>
              <p:cNvSpPr>
                <a:spLocks noEditPoints="1"/>
              </p:cNvSpPr>
              <p:nvPr/>
            </p:nvSpPr>
            <p:spPr bwMode="auto">
              <a:xfrm>
                <a:off x="8682038" y="3740151"/>
                <a:ext cx="512762" cy="461963"/>
              </a:xfrm>
              <a:custGeom>
                <a:avLst/>
                <a:gdLst>
                  <a:gd name="T0" fmla="*/ 81 w 83"/>
                  <a:gd name="T1" fmla="*/ 15 h 75"/>
                  <a:gd name="T2" fmla="*/ 27 w 83"/>
                  <a:gd name="T3" fmla="*/ 15 h 75"/>
                  <a:gd name="T4" fmla="*/ 21 w 83"/>
                  <a:gd name="T5" fmla="*/ 0 h 75"/>
                  <a:gd name="T6" fmla="*/ 18 w 83"/>
                  <a:gd name="T7" fmla="*/ 5 h 75"/>
                  <a:gd name="T8" fmla="*/ 23 w 83"/>
                  <a:gd name="T9" fmla="*/ 17 h 75"/>
                  <a:gd name="T10" fmla="*/ 0 w 83"/>
                  <a:gd name="T11" fmla="*/ 58 h 75"/>
                  <a:gd name="T12" fmla="*/ 3 w 83"/>
                  <a:gd name="T13" fmla="*/ 62 h 75"/>
                  <a:gd name="T14" fmla="*/ 4 w 83"/>
                  <a:gd name="T15" fmla="*/ 60 h 75"/>
                  <a:gd name="T16" fmla="*/ 5 w 83"/>
                  <a:gd name="T17" fmla="*/ 64 h 75"/>
                  <a:gd name="T18" fmla="*/ 45 w 83"/>
                  <a:gd name="T19" fmla="*/ 69 h 75"/>
                  <a:gd name="T20" fmla="*/ 59 w 83"/>
                  <a:gd name="T21" fmla="*/ 68 h 75"/>
                  <a:gd name="T22" fmla="*/ 57 w 83"/>
                  <a:gd name="T23" fmla="*/ 57 h 75"/>
                  <a:gd name="T24" fmla="*/ 77 w 83"/>
                  <a:gd name="T25" fmla="*/ 27 h 75"/>
                  <a:gd name="T26" fmla="*/ 83 w 83"/>
                  <a:gd name="T27" fmla="*/ 20 h 75"/>
                  <a:gd name="T28" fmla="*/ 81 w 83"/>
                  <a:gd name="T29" fmla="*/ 15 h 75"/>
                  <a:gd name="T30" fmla="*/ 5 w 83"/>
                  <a:gd name="T31" fmla="*/ 59 h 75"/>
                  <a:gd name="T32" fmla="*/ 27 w 83"/>
                  <a:gd name="T33" fmla="*/ 21 h 75"/>
                  <a:gd name="T34" fmla="*/ 44 w 83"/>
                  <a:gd name="T35" fmla="*/ 57 h 75"/>
                  <a:gd name="T36" fmla="*/ 5 w 83"/>
                  <a:gd name="T37" fmla="*/ 59 h 75"/>
                  <a:gd name="T38" fmla="*/ 53 w 83"/>
                  <a:gd name="T39" fmla="*/ 55 h 75"/>
                  <a:gd name="T40" fmla="*/ 50 w 83"/>
                  <a:gd name="T41" fmla="*/ 55 h 75"/>
                  <a:gd name="T42" fmla="*/ 31 w 83"/>
                  <a:gd name="T43" fmla="*/ 20 h 75"/>
                  <a:gd name="T44" fmla="*/ 75 w 83"/>
                  <a:gd name="T45" fmla="*/ 20 h 75"/>
                  <a:gd name="T46" fmla="*/ 53 w 83"/>
                  <a:gd name="T47" fmla="*/ 5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3" h="75">
                    <a:moveTo>
                      <a:pt x="81" y="15"/>
                    </a:moveTo>
                    <a:cubicBezTo>
                      <a:pt x="27" y="15"/>
                      <a:pt x="27" y="15"/>
                      <a:pt x="27" y="15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4" y="60"/>
                      <a:pt x="4" y="60"/>
                      <a:pt x="4" y="60"/>
                    </a:cubicBezTo>
                    <a:cubicBezTo>
                      <a:pt x="5" y="64"/>
                      <a:pt x="5" y="64"/>
                      <a:pt x="5" y="64"/>
                    </a:cubicBezTo>
                    <a:cubicBezTo>
                      <a:pt x="45" y="69"/>
                      <a:pt x="45" y="69"/>
                      <a:pt x="45" y="69"/>
                    </a:cubicBezTo>
                    <a:cubicBezTo>
                      <a:pt x="45" y="69"/>
                      <a:pt x="56" y="75"/>
                      <a:pt x="59" y="68"/>
                    </a:cubicBezTo>
                    <a:cubicBezTo>
                      <a:pt x="63" y="60"/>
                      <a:pt x="57" y="57"/>
                      <a:pt x="57" y="57"/>
                    </a:cubicBezTo>
                    <a:cubicBezTo>
                      <a:pt x="57" y="57"/>
                      <a:pt x="74" y="31"/>
                      <a:pt x="77" y="27"/>
                    </a:cubicBezTo>
                    <a:cubicBezTo>
                      <a:pt x="80" y="22"/>
                      <a:pt x="83" y="20"/>
                      <a:pt x="83" y="20"/>
                    </a:cubicBezTo>
                    <a:lnTo>
                      <a:pt x="81" y="15"/>
                    </a:lnTo>
                    <a:close/>
                    <a:moveTo>
                      <a:pt x="5" y="59"/>
                    </a:moveTo>
                    <a:cubicBezTo>
                      <a:pt x="27" y="21"/>
                      <a:pt x="27" y="21"/>
                      <a:pt x="27" y="21"/>
                    </a:cubicBezTo>
                    <a:cubicBezTo>
                      <a:pt x="32" y="28"/>
                      <a:pt x="44" y="57"/>
                      <a:pt x="44" y="57"/>
                    </a:cubicBezTo>
                    <a:lnTo>
                      <a:pt x="5" y="59"/>
                    </a:lnTo>
                    <a:close/>
                    <a:moveTo>
                      <a:pt x="53" y="55"/>
                    </a:moveTo>
                    <a:cubicBezTo>
                      <a:pt x="50" y="55"/>
                      <a:pt x="50" y="55"/>
                      <a:pt x="50" y="55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75" y="20"/>
                      <a:pt x="75" y="20"/>
                      <a:pt x="75" y="20"/>
                    </a:cubicBezTo>
                    <a:lnTo>
                      <a:pt x="53" y="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Freeform 61"/>
              <p:cNvSpPr/>
              <p:nvPr/>
            </p:nvSpPr>
            <p:spPr bwMode="auto">
              <a:xfrm>
                <a:off x="8726488" y="3690938"/>
                <a:ext cx="209550" cy="111125"/>
              </a:xfrm>
              <a:custGeom>
                <a:avLst/>
                <a:gdLst>
                  <a:gd name="T0" fmla="*/ 34 w 34"/>
                  <a:gd name="T1" fmla="*/ 9 h 18"/>
                  <a:gd name="T2" fmla="*/ 24 w 34"/>
                  <a:gd name="T3" fmla="*/ 4 h 18"/>
                  <a:gd name="T4" fmla="*/ 3 w 34"/>
                  <a:gd name="T5" fmla="*/ 3 h 18"/>
                  <a:gd name="T6" fmla="*/ 7 w 34"/>
                  <a:gd name="T7" fmla="*/ 15 h 18"/>
                  <a:gd name="T8" fmla="*/ 19 w 34"/>
                  <a:gd name="T9" fmla="*/ 11 h 18"/>
                  <a:gd name="T10" fmla="*/ 34 w 34"/>
                  <a:gd name="T11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18">
                    <a:moveTo>
                      <a:pt x="34" y="9"/>
                    </a:moveTo>
                    <a:cubicBezTo>
                      <a:pt x="34" y="9"/>
                      <a:pt x="33" y="5"/>
                      <a:pt x="24" y="4"/>
                    </a:cubicBezTo>
                    <a:cubicBezTo>
                      <a:pt x="15" y="3"/>
                      <a:pt x="5" y="0"/>
                      <a:pt x="3" y="3"/>
                    </a:cubicBezTo>
                    <a:cubicBezTo>
                      <a:pt x="0" y="6"/>
                      <a:pt x="4" y="13"/>
                      <a:pt x="7" y="15"/>
                    </a:cubicBezTo>
                    <a:cubicBezTo>
                      <a:pt x="10" y="18"/>
                      <a:pt x="16" y="11"/>
                      <a:pt x="19" y="11"/>
                    </a:cubicBezTo>
                    <a:cubicBezTo>
                      <a:pt x="22" y="11"/>
                      <a:pt x="32" y="12"/>
                      <a:pt x="3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62"/>
              <p:cNvSpPr/>
              <p:nvPr/>
            </p:nvSpPr>
            <p:spPr bwMode="auto">
              <a:xfrm>
                <a:off x="8645525" y="4079876"/>
                <a:ext cx="85725" cy="85725"/>
              </a:xfrm>
              <a:custGeom>
                <a:avLst/>
                <a:gdLst>
                  <a:gd name="T0" fmla="*/ 14 w 14"/>
                  <a:gd name="T1" fmla="*/ 7 h 14"/>
                  <a:gd name="T2" fmla="*/ 7 w 14"/>
                  <a:gd name="T3" fmla="*/ 14 h 14"/>
                  <a:gd name="T4" fmla="*/ 0 w 14"/>
                  <a:gd name="T5" fmla="*/ 7 h 14"/>
                  <a:gd name="T6" fmla="*/ 7 w 14"/>
                  <a:gd name="T7" fmla="*/ 0 h 14"/>
                  <a:gd name="T8" fmla="*/ 14 w 14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4" y="7"/>
                    </a:moveTo>
                    <a:cubicBezTo>
                      <a:pt x="14" y="11"/>
                      <a:pt x="11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11" y="0"/>
                      <a:pt x="14" y="3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63"/>
              <p:cNvSpPr/>
              <p:nvPr/>
            </p:nvSpPr>
            <p:spPr bwMode="auto">
              <a:xfrm>
                <a:off x="9250363" y="4079876"/>
                <a:ext cx="87312" cy="85725"/>
              </a:xfrm>
              <a:custGeom>
                <a:avLst/>
                <a:gdLst>
                  <a:gd name="T0" fmla="*/ 14 w 14"/>
                  <a:gd name="T1" fmla="*/ 7 h 14"/>
                  <a:gd name="T2" fmla="*/ 7 w 14"/>
                  <a:gd name="T3" fmla="*/ 14 h 14"/>
                  <a:gd name="T4" fmla="*/ 1 w 14"/>
                  <a:gd name="T5" fmla="*/ 7 h 14"/>
                  <a:gd name="T6" fmla="*/ 7 w 14"/>
                  <a:gd name="T7" fmla="*/ 1 h 14"/>
                  <a:gd name="T8" fmla="*/ 14 w 14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4" y="7"/>
                    </a:moveTo>
                    <a:cubicBezTo>
                      <a:pt x="14" y="11"/>
                      <a:pt x="11" y="14"/>
                      <a:pt x="7" y="14"/>
                    </a:cubicBezTo>
                    <a:cubicBezTo>
                      <a:pt x="3" y="14"/>
                      <a:pt x="1" y="11"/>
                      <a:pt x="1" y="7"/>
                    </a:cubicBezTo>
                    <a:cubicBezTo>
                      <a:pt x="0" y="3"/>
                      <a:pt x="3" y="1"/>
                      <a:pt x="7" y="1"/>
                    </a:cubicBezTo>
                    <a:cubicBezTo>
                      <a:pt x="11" y="0"/>
                      <a:pt x="13" y="3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64"/>
              <p:cNvSpPr/>
              <p:nvPr/>
            </p:nvSpPr>
            <p:spPr bwMode="auto">
              <a:xfrm>
                <a:off x="8786813" y="3765551"/>
                <a:ext cx="44450" cy="30163"/>
              </a:xfrm>
              <a:custGeom>
                <a:avLst/>
                <a:gdLst>
                  <a:gd name="T0" fmla="*/ 6 w 7"/>
                  <a:gd name="T1" fmla="*/ 0 h 5"/>
                  <a:gd name="T2" fmla="*/ 1 w 7"/>
                  <a:gd name="T3" fmla="*/ 3 h 5"/>
                  <a:gd name="T4" fmla="*/ 1 w 7"/>
                  <a:gd name="T5" fmla="*/ 5 h 5"/>
                  <a:gd name="T6" fmla="*/ 7 w 7"/>
                  <a:gd name="T7" fmla="*/ 2 h 5"/>
                  <a:gd name="T8" fmla="*/ 6 w 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0"/>
                    </a:moveTo>
                    <a:cubicBezTo>
                      <a:pt x="6" y="0"/>
                      <a:pt x="2" y="3"/>
                      <a:pt x="1" y="3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7" y="2"/>
                      <a:pt x="7" y="2"/>
                      <a:pt x="7" y="2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Freeform 65"/>
              <p:cNvSpPr/>
              <p:nvPr/>
            </p:nvSpPr>
            <p:spPr bwMode="auto">
              <a:xfrm>
                <a:off x="9053513" y="3697288"/>
                <a:ext cx="73025" cy="61913"/>
              </a:xfrm>
              <a:custGeom>
                <a:avLst/>
                <a:gdLst>
                  <a:gd name="T0" fmla="*/ 46 w 46"/>
                  <a:gd name="T1" fmla="*/ 39 h 39"/>
                  <a:gd name="T2" fmla="*/ 46 w 46"/>
                  <a:gd name="T3" fmla="*/ 0 h 39"/>
                  <a:gd name="T4" fmla="*/ 0 w 46"/>
                  <a:gd name="T5" fmla="*/ 8 h 39"/>
                  <a:gd name="T6" fmla="*/ 0 w 46"/>
                  <a:gd name="T7" fmla="*/ 35 h 39"/>
                  <a:gd name="T8" fmla="*/ 46 w 46"/>
                  <a:gd name="T9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9">
                    <a:moveTo>
                      <a:pt x="46" y="39"/>
                    </a:moveTo>
                    <a:lnTo>
                      <a:pt x="46" y="0"/>
                    </a:lnTo>
                    <a:lnTo>
                      <a:pt x="0" y="8"/>
                    </a:lnTo>
                    <a:lnTo>
                      <a:pt x="0" y="35"/>
                    </a:lnTo>
                    <a:lnTo>
                      <a:pt x="46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134097" y="4540857"/>
              <a:ext cx="604837" cy="904876"/>
              <a:chOff x="10158413" y="3421063"/>
              <a:chExt cx="604837" cy="904876"/>
            </a:xfrm>
            <a:solidFill>
              <a:schemeClr val="bg1"/>
            </a:solidFill>
          </p:grpSpPr>
          <p:sp>
            <p:nvSpPr>
              <p:cNvPr id="23" name="Freeform 5"/>
              <p:cNvSpPr>
                <a:spLocks noEditPoints="1"/>
              </p:cNvSpPr>
              <p:nvPr/>
            </p:nvSpPr>
            <p:spPr bwMode="auto">
              <a:xfrm>
                <a:off x="10158413" y="3981451"/>
                <a:ext cx="604837" cy="301625"/>
              </a:xfrm>
              <a:custGeom>
                <a:avLst/>
                <a:gdLst>
                  <a:gd name="T0" fmla="*/ 0 w 98"/>
                  <a:gd name="T1" fmla="*/ 0 h 49"/>
                  <a:gd name="T2" fmla="*/ 49 w 98"/>
                  <a:gd name="T3" fmla="*/ 49 h 49"/>
                  <a:gd name="T4" fmla="*/ 98 w 98"/>
                  <a:gd name="T5" fmla="*/ 0 h 49"/>
                  <a:gd name="T6" fmla="*/ 0 w 98"/>
                  <a:gd name="T7" fmla="*/ 0 h 49"/>
                  <a:gd name="T8" fmla="*/ 21 w 98"/>
                  <a:gd name="T9" fmla="*/ 18 h 49"/>
                  <a:gd name="T10" fmla="*/ 16 w 98"/>
                  <a:gd name="T11" fmla="*/ 14 h 49"/>
                  <a:gd name="T12" fmla="*/ 21 w 98"/>
                  <a:gd name="T13" fmla="*/ 9 h 49"/>
                  <a:gd name="T14" fmla="*/ 26 w 98"/>
                  <a:gd name="T15" fmla="*/ 14 h 49"/>
                  <a:gd name="T16" fmla="*/ 21 w 98"/>
                  <a:gd name="T17" fmla="*/ 18 h 49"/>
                  <a:gd name="T18" fmla="*/ 40 w 98"/>
                  <a:gd name="T19" fmla="*/ 18 h 49"/>
                  <a:gd name="T20" fmla="*/ 35 w 98"/>
                  <a:gd name="T21" fmla="*/ 14 h 49"/>
                  <a:gd name="T22" fmla="*/ 40 w 98"/>
                  <a:gd name="T23" fmla="*/ 9 h 49"/>
                  <a:gd name="T24" fmla="*/ 45 w 98"/>
                  <a:gd name="T25" fmla="*/ 14 h 49"/>
                  <a:gd name="T26" fmla="*/ 40 w 98"/>
                  <a:gd name="T27" fmla="*/ 18 h 49"/>
                  <a:gd name="T28" fmla="*/ 59 w 98"/>
                  <a:gd name="T29" fmla="*/ 18 h 49"/>
                  <a:gd name="T30" fmla="*/ 54 w 98"/>
                  <a:gd name="T31" fmla="*/ 14 h 49"/>
                  <a:gd name="T32" fmla="*/ 59 w 98"/>
                  <a:gd name="T33" fmla="*/ 9 h 49"/>
                  <a:gd name="T34" fmla="*/ 64 w 98"/>
                  <a:gd name="T35" fmla="*/ 14 h 49"/>
                  <a:gd name="T36" fmla="*/ 59 w 98"/>
                  <a:gd name="T37" fmla="*/ 18 h 49"/>
                  <a:gd name="T38" fmla="*/ 78 w 98"/>
                  <a:gd name="T39" fmla="*/ 18 h 49"/>
                  <a:gd name="T40" fmla="*/ 73 w 98"/>
                  <a:gd name="T41" fmla="*/ 14 h 49"/>
                  <a:gd name="T42" fmla="*/ 78 w 98"/>
                  <a:gd name="T43" fmla="*/ 9 h 49"/>
                  <a:gd name="T44" fmla="*/ 83 w 98"/>
                  <a:gd name="T45" fmla="*/ 14 h 49"/>
                  <a:gd name="T46" fmla="*/ 78 w 98"/>
                  <a:gd name="T47" fmla="*/ 1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8" h="49">
                    <a:moveTo>
                      <a:pt x="0" y="0"/>
                    </a:moveTo>
                    <a:cubicBezTo>
                      <a:pt x="0" y="27"/>
                      <a:pt x="22" y="49"/>
                      <a:pt x="49" y="49"/>
                    </a:cubicBezTo>
                    <a:cubicBezTo>
                      <a:pt x="76" y="49"/>
                      <a:pt x="98" y="27"/>
                      <a:pt x="98" y="0"/>
                    </a:cubicBezTo>
                    <a:lnTo>
                      <a:pt x="0" y="0"/>
                    </a:lnTo>
                    <a:close/>
                    <a:moveTo>
                      <a:pt x="21" y="18"/>
                    </a:moveTo>
                    <a:cubicBezTo>
                      <a:pt x="18" y="18"/>
                      <a:pt x="16" y="16"/>
                      <a:pt x="16" y="14"/>
                    </a:cubicBezTo>
                    <a:cubicBezTo>
                      <a:pt x="16" y="11"/>
                      <a:pt x="18" y="9"/>
                      <a:pt x="21" y="9"/>
                    </a:cubicBezTo>
                    <a:cubicBezTo>
                      <a:pt x="23" y="9"/>
                      <a:pt x="26" y="11"/>
                      <a:pt x="26" y="14"/>
                    </a:cubicBezTo>
                    <a:cubicBezTo>
                      <a:pt x="26" y="16"/>
                      <a:pt x="23" y="18"/>
                      <a:pt x="21" y="18"/>
                    </a:cubicBezTo>
                    <a:close/>
                    <a:moveTo>
                      <a:pt x="40" y="18"/>
                    </a:moveTo>
                    <a:cubicBezTo>
                      <a:pt x="37" y="18"/>
                      <a:pt x="35" y="16"/>
                      <a:pt x="35" y="14"/>
                    </a:cubicBezTo>
                    <a:cubicBezTo>
                      <a:pt x="35" y="11"/>
                      <a:pt x="37" y="9"/>
                      <a:pt x="40" y="9"/>
                    </a:cubicBezTo>
                    <a:cubicBezTo>
                      <a:pt x="42" y="9"/>
                      <a:pt x="45" y="11"/>
                      <a:pt x="45" y="14"/>
                    </a:cubicBezTo>
                    <a:cubicBezTo>
                      <a:pt x="45" y="16"/>
                      <a:pt x="42" y="18"/>
                      <a:pt x="40" y="18"/>
                    </a:cubicBezTo>
                    <a:close/>
                    <a:moveTo>
                      <a:pt x="59" y="18"/>
                    </a:moveTo>
                    <a:cubicBezTo>
                      <a:pt x="56" y="18"/>
                      <a:pt x="54" y="16"/>
                      <a:pt x="54" y="14"/>
                    </a:cubicBezTo>
                    <a:cubicBezTo>
                      <a:pt x="54" y="11"/>
                      <a:pt x="56" y="9"/>
                      <a:pt x="59" y="9"/>
                    </a:cubicBezTo>
                    <a:cubicBezTo>
                      <a:pt x="61" y="9"/>
                      <a:pt x="64" y="11"/>
                      <a:pt x="64" y="14"/>
                    </a:cubicBezTo>
                    <a:cubicBezTo>
                      <a:pt x="64" y="16"/>
                      <a:pt x="61" y="18"/>
                      <a:pt x="59" y="18"/>
                    </a:cubicBezTo>
                    <a:close/>
                    <a:moveTo>
                      <a:pt x="78" y="18"/>
                    </a:moveTo>
                    <a:cubicBezTo>
                      <a:pt x="75" y="18"/>
                      <a:pt x="73" y="16"/>
                      <a:pt x="73" y="14"/>
                    </a:cubicBezTo>
                    <a:cubicBezTo>
                      <a:pt x="73" y="11"/>
                      <a:pt x="75" y="9"/>
                      <a:pt x="78" y="9"/>
                    </a:cubicBezTo>
                    <a:cubicBezTo>
                      <a:pt x="81" y="9"/>
                      <a:pt x="83" y="11"/>
                      <a:pt x="83" y="14"/>
                    </a:cubicBezTo>
                    <a:cubicBezTo>
                      <a:pt x="83" y="16"/>
                      <a:pt x="81" y="18"/>
                      <a:pt x="78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Freeform 6"/>
              <p:cNvSpPr/>
              <p:nvPr/>
            </p:nvSpPr>
            <p:spPr bwMode="auto">
              <a:xfrm>
                <a:off x="10171113" y="3532188"/>
                <a:ext cx="307975" cy="387350"/>
              </a:xfrm>
              <a:custGeom>
                <a:avLst/>
                <a:gdLst>
                  <a:gd name="T0" fmla="*/ 183 w 194"/>
                  <a:gd name="T1" fmla="*/ 0 h 244"/>
                  <a:gd name="T2" fmla="*/ 0 w 194"/>
                  <a:gd name="T3" fmla="*/ 244 h 244"/>
                  <a:gd name="T4" fmla="*/ 194 w 194"/>
                  <a:gd name="T5" fmla="*/ 244 h 244"/>
                  <a:gd name="T6" fmla="*/ 183 w 194"/>
                  <a:gd name="T7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4" h="244">
                    <a:moveTo>
                      <a:pt x="183" y="0"/>
                    </a:moveTo>
                    <a:lnTo>
                      <a:pt x="0" y="244"/>
                    </a:lnTo>
                    <a:lnTo>
                      <a:pt x="194" y="244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Freeform 7"/>
              <p:cNvSpPr/>
              <p:nvPr/>
            </p:nvSpPr>
            <p:spPr bwMode="auto">
              <a:xfrm>
                <a:off x="10461625" y="3532188"/>
                <a:ext cx="301625" cy="387350"/>
              </a:xfrm>
              <a:custGeom>
                <a:avLst/>
                <a:gdLst>
                  <a:gd name="T0" fmla="*/ 11 w 190"/>
                  <a:gd name="T1" fmla="*/ 0 h 244"/>
                  <a:gd name="T2" fmla="*/ 190 w 190"/>
                  <a:gd name="T3" fmla="*/ 244 h 244"/>
                  <a:gd name="T4" fmla="*/ 0 w 190"/>
                  <a:gd name="T5" fmla="*/ 244 h 244"/>
                  <a:gd name="T6" fmla="*/ 11 w 190"/>
                  <a:gd name="T7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0" h="244">
                    <a:moveTo>
                      <a:pt x="11" y="0"/>
                    </a:moveTo>
                    <a:lnTo>
                      <a:pt x="190" y="244"/>
                    </a:lnTo>
                    <a:lnTo>
                      <a:pt x="0" y="244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Rectangle 8"/>
              <p:cNvSpPr>
                <a:spLocks noChangeArrowheads="1"/>
              </p:cNvSpPr>
              <p:nvPr/>
            </p:nvSpPr>
            <p:spPr bwMode="auto">
              <a:xfrm>
                <a:off x="10448925" y="3421063"/>
                <a:ext cx="36512" cy="5603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Freeform 9"/>
              <p:cNvSpPr/>
              <p:nvPr/>
            </p:nvSpPr>
            <p:spPr bwMode="auto">
              <a:xfrm>
                <a:off x="10250488" y="4178301"/>
                <a:ext cx="149225" cy="141288"/>
              </a:xfrm>
              <a:custGeom>
                <a:avLst/>
                <a:gdLst>
                  <a:gd name="T0" fmla="*/ 15 w 24"/>
                  <a:gd name="T1" fmla="*/ 5 h 23"/>
                  <a:gd name="T2" fmla="*/ 6 w 24"/>
                  <a:gd name="T3" fmla="*/ 14 h 23"/>
                  <a:gd name="T4" fmla="*/ 6 w 24"/>
                  <a:gd name="T5" fmla="*/ 23 h 23"/>
                  <a:gd name="T6" fmla="*/ 24 w 24"/>
                  <a:gd name="T7" fmla="*/ 5 h 23"/>
                  <a:gd name="T8" fmla="*/ 15 w 24"/>
                  <a:gd name="T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15" y="5"/>
                    </a:moveTo>
                    <a:cubicBezTo>
                      <a:pt x="15" y="10"/>
                      <a:pt x="11" y="14"/>
                      <a:pt x="6" y="14"/>
                    </a:cubicBezTo>
                    <a:cubicBezTo>
                      <a:pt x="0" y="14"/>
                      <a:pt x="0" y="23"/>
                      <a:pt x="6" y="23"/>
                    </a:cubicBezTo>
                    <a:cubicBezTo>
                      <a:pt x="16" y="23"/>
                      <a:pt x="23" y="15"/>
                      <a:pt x="24" y="5"/>
                    </a:cubicBezTo>
                    <a:cubicBezTo>
                      <a:pt x="24" y="0"/>
                      <a:pt x="15" y="0"/>
                      <a:pt x="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Freeform 10"/>
              <p:cNvSpPr/>
              <p:nvPr/>
            </p:nvSpPr>
            <p:spPr bwMode="auto">
              <a:xfrm>
                <a:off x="10344150" y="4178301"/>
                <a:ext cx="215900" cy="147638"/>
              </a:xfrm>
              <a:custGeom>
                <a:avLst/>
                <a:gdLst>
                  <a:gd name="T0" fmla="*/ 26 w 35"/>
                  <a:gd name="T1" fmla="*/ 5 h 24"/>
                  <a:gd name="T2" fmla="*/ 9 w 35"/>
                  <a:gd name="T3" fmla="*/ 5 h 24"/>
                  <a:gd name="T4" fmla="*/ 0 w 35"/>
                  <a:gd name="T5" fmla="*/ 5 h 24"/>
                  <a:gd name="T6" fmla="*/ 18 w 35"/>
                  <a:gd name="T7" fmla="*/ 23 h 24"/>
                  <a:gd name="T8" fmla="*/ 35 w 35"/>
                  <a:gd name="T9" fmla="*/ 5 h 24"/>
                  <a:gd name="T10" fmla="*/ 26 w 35"/>
                  <a:gd name="T11" fmla="*/ 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24">
                    <a:moveTo>
                      <a:pt x="26" y="5"/>
                    </a:moveTo>
                    <a:cubicBezTo>
                      <a:pt x="26" y="17"/>
                      <a:pt x="9" y="17"/>
                      <a:pt x="9" y="5"/>
                    </a:cubicBezTo>
                    <a:cubicBezTo>
                      <a:pt x="8" y="0"/>
                      <a:pt x="0" y="0"/>
                      <a:pt x="0" y="5"/>
                    </a:cubicBezTo>
                    <a:cubicBezTo>
                      <a:pt x="0" y="15"/>
                      <a:pt x="8" y="23"/>
                      <a:pt x="18" y="23"/>
                    </a:cubicBezTo>
                    <a:cubicBezTo>
                      <a:pt x="27" y="24"/>
                      <a:pt x="35" y="15"/>
                      <a:pt x="35" y="5"/>
                    </a:cubicBezTo>
                    <a:cubicBezTo>
                      <a:pt x="35" y="0"/>
                      <a:pt x="27" y="0"/>
                      <a:pt x="2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Freeform 11"/>
              <p:cNvSpPr/>
              <p:nvPr/>
            </p:nvSpPr>
            <p:spPr bwMode="auto">
              <a:xfrm>
                <a:off x="10504488" y="4178301"/>
                <a:ext cx="147637" cy="141288"/>
              </a:xfrm>
              <a:custGeom>
                <a:avLst/>
                <a:gdLst>
                  <a:gd name="T0" fmla="*/ 18 w 24"/>
                  <a:gd name="T1" fmla="*/ 14 h 23"/>
                  <a:gd name="T2" fmla="*/ 9 w 24"/>
                  <a:gd name="T3" fmla="*/ 5 h 23"/>
                  <a:gd name="T4" fmla="*/ 0 w 24"/>
                  <a:gd name="T5" fmla="*/ 5 h 23"/>
                  <a:gd name="T6" fmla="*/ 18 w 24"/>
                  <a:gd name="T7" fmla="*/ 23 h 23"/>
                  <a:gd name="T8" fmla="*/ 18 w 24"/>
                  <a:gd name="T9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18" y="14"/>
                    </a:moveTo>
                    <a:cubicBezTo>
                      <a:pt x="13" y="14"/>
                      <a:pt x="9" y="10"/>
                      <a:pt x="9" y="5"/>
                    </a:cubicBezTo>
                    <a:cubicBezTo>
                      <a:pt x="9" y="0"/>
                      <a:pt x="0" y="0"/>
                      <a:pt x="0" y="5"/>
                    </a:cubicBezTo>
                    <a:cubicBezTo>
                      <a:pt x="1" y="15"/>
                      <a:pt x="8" y="23"/>
                      <a:pt x="18" y="23"/>
                    </a:cubicBezTo>
                    <a:cubicBezTo>
                      <a:pt x="24" y="23"/>
                      <a:pt x="24" y="14"/>
                      <a:pt x="18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Freeform 12"/>
              <p:cNvSpPr/>
              <p:nvPr/>
            </p:nvSpPr>
            <p:spPr bwMode="auto">
              <a:xfrm>
                <a:off x="10479088" y="3427413"/>
                <a:ext cx="130175" cy="98425"/>
              </a:xfrm>
              <a:custGeom>
                <a:avLst/>
                <a:gdLst>
                  <a:gd name="T0" fmla="*/ 0 w 82"/>
                  <a:gd name="T1" fmla="*/ 0 h 62"/>
                  <a:gd name="T2" fmla="*/ 82 w 82"/>
                  <a:gd name="T3" fmla="*/ 31 h 62"/>
                  <a:gd name="T4" fmla="*/ 0 w 82"/>
                  <a:gd name="T5" fmla="*/ 62 h 62"/>
                  <a:gd name="T6" fmla="*/ 0 w 82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2" h="62">
                    <a:moveTo>
                      <a:pt x="0" y="0"/>
                    </a:moveTo>
                    <a:lnTo>
                      <a:pt x="82" y="31"/>
                    </a:lnTo>
                    <a:lnTo>
                      <a:pt x="0" y="6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678426" y="737419"/>
            <a:ext cx="10835148" cy="5383162"/>
          </a:xfrm>
          <a:prstGeom prst="rect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  <a:effectLst>
            <a:outerShdw blurRad="317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6" name="Pie 10"/>
          <p:cNvSpPr/>
          <p:nvPr/>
        </p:nvSpPr>
        <p:spPr>
          <a:xfrm rot="19800000" flipH="1">
            <a:off x="4123844" y="1449211"/>
            <a:ext cx="3944312" cy="3944310"/>
          </a:xfrm>
          <a:prstGeom prst="pie">
            <a:avLst>
              <a:gd name="adj1" fmla="val 10770823"/>
              <a:gd name="adj2" fmla="val 1341586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7" name="Pie 11"/>
          <p:cNvSpPr/>
          <p:nvPr/>
        </p:nvSpPr>
        <p:spPr>
          <a:xfrm rot="19800000" flipH="1">
            <a:off x="3669258" y="994625"/>
            <a:ext cx="4853484" cy="4853482"/>
          </a:xfrm>
          <a:prstGeom prst="pie">
            <a:avLst>
              <a:gd name="adj1" fmla="val 8483433"/>
              <a:gd name="adj2" fmla="val 1090729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8" name="Pie 12"/>
          <p:cNvSpPr/>
          <p:nvPr/>
        </p:nvSpPr>
        <p:spPr>
          <a:xfrm rot="19800000" flipH="1">
            <a:off x="3280229" y="605596"/>
            <a:ext cx="5631542" cy="5631540"/>
          </a:xfrm>
          <a:prstGeom prst="pie">
            <a:avLst>
              <a:gd name="adj1" fmla="val 6133989"/>
              <a:gd name="adj2" fmla="val 876042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9" name="Pie 3"/>
          <p:cNvSpPr/>
          <p:nvPr/>
        </p:nvSpPr>
        <p:spPr>
          <a:xfrm rot="1800000">
            <a:off x="4123844" y="1449211"/>
            <a:ext cx="3944312" cy="3944310"/>
          </a:xfrm>
          <a:prstGeom prst="pie">
            <a:avLst>
              <a:gd name="adj1" fmla="val 10770823"/>
              <a:gd name="adj2" fmla="val 1341586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0" name="Pie 6"/>
          <p:cNvSpPr/>
          <p:nvPr/>
        </p:nvSpPr>
        <p:spPr>
          <a:xfrm rot="1800000">
            <a:off x="3669258" y="994625"/>
            <a:ext cx="4853484" cy="4853482"/>
          </a:xfrm>
          <a:prstGeom prst="pie">
            <a:avLst>
              <a:gd name="adj1" fmla="val 8483433"/>
              <a:gd name="adj2" fmla="val 1090729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1" name="Pie 7"/>
          <p:cNvSpPr/>
          <p:nvPr/>
        </p:nvSpPr>
        <p:spPr>
          <a:xfrm rot="1800000">
            <a:off x="3280229" y="605596"/>
            <a:ext cx="5631542" cy="5631540"/>
          </a:xfrm>
          <a:prstGeom prst="pie">
            <a:avLst>
              <a:gd name="adj1" fmla="val 6133989"/>
              <a:gd name="adj2" fmla="val 876042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2" name="Oval 5"/>
          <p:cNvSpPr/>
          <p:nvPr/>
        </p:nvSpPr>
        <p:spPr>
          <a:xfrm>
            <a:off x="4780302" y="2105667"/>
            <a:ext cx="2631397" cy="2631398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33" name="Oval 4"/>
          <p:cNvSpPr/>
          <p:nvPr/>
        </p:nvSpPr>
        <p:spPr>
          <a:xfrm>
            <a:off x="4969454" y="2294819"/>
            <a:ext cx="2253093" cy="225309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134" name="Group 23"/>
          <p:cNvGrpSpPr/>
          <p:nvPr/>
        </p:nvGrpSpPr>
        <p:grpSpPr>
          <a:xfrm>
            <a:off x="3593958" y="1739718"/>
            <a:ext cx="1348342" cy="218005"/>
            <a:chOff x="3934014" y="2856701"/>
            <a:chExt cx="1348342" cy="218005"/>
          </a:xfrm>
        </p:grpSpPr>
        <p:sp>
          <p:nvSpPr>
            <p:cNvPr id="135" name="Freeform 24"/>
            <p:cNvSpPr/>
            <p:nvPr/>
          </p:nvSpPr>
          <p:spPr bwMode="auto">
            <a:xfrm>
              <a:off x="3934014" y="2856701"/>
              <a:ext cx="1320942" cy="192987"/>
            </a:xfrm>
            <a:custGeom>
              <a:avLst/>
              <a:gdLst>
                <a:gd name="T0" fmla="*/ 1425 w 1425"/>
                <a:gd name="T1" fmla="*/ 153 h 162"/>
                <a:gd name="T2" fmla="*/ 1273 w 1425"/>
                <a:gd name="T3" fmla="*/ 0 h 162"/>
                <a:gd name="T4" fmla="*/ 0 w 1425"/>
                <a:gd name="T5" fmla="*/ 0 h 162"/>
                <a:gd name="T6" fmla="*/ 0 w 1425"/>
                <a:gd name="T7" fmla="*/ 14 h 162"/>
                <a:gd name="T8" fmla="*/ 1268 w 1425"/>
                <a:gd name="T9" fmla="*/ 14 h 162"/>
                <a:gd name="T10" fmla="*/ 1416 w 1425"/>
                <a:gd name="T11" fmla="*/ 162 h 162"/>
                <a:gd name="T12" fmla="*/ 1425 w 1425"/>
                <a:gd name="T13" fmla="*/ 15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5" h="162">
                  <a:moveTo>
                    <a:pt x="1425" y="153"/>
                  </a:moveTo>
                  <a:lnTo>
                    <a:pt x="1273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268" y="14"/>
                  </a:lnTo>
                  <a:lnTo>
                    <a:pt x="1416" y="162"/>
                  </a:lnTo>
                  <a:lnTo>
                    <a:pt x="1425" y="153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36" name="Freeform 25"/>
            <p:cNvSpPr/>
            <p:nvPr/>
          </p:nvSpPr>
          <p:spPr bwMode="auto">
            <a:xfrm>
              <a:off x="5219218" y="3013950"/>
              <a:ext cx="63138" cy="60756"/>
            </a:xfrm>
            <a:custGeom>
              <a:avLst/>
              <a:gdLst>
                <a:gd name="T0" fmla="*/ 53 w 53"/>
                <a:gd name="T1" fmla="*/ 51 h 51"/>
                <a:gd name="T2" fmla="*/ 42 w 53"/>
                <a:gd name="T3" fmla="*/ 0 h 51"/>
                <a:gd name="T4" fmla="*/ 0 w 53"/>
                <a:gd name="T5" fmla="*/ 42 h 51"/>
                <a:gd name="T6" fmla="*/ 53 w 53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53" y="51"/>
                  </a:moveTo>
                  <a:lnTo>
                    <a:pt x="42" y="0"/>
                  </a:lnTo>
                  <a:lnTo>
                    <a:pt x="0" y="42"/>
                  </a:lnTo>
                  <a:lnTo>
                    <a:pt x="53" y="51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137" name="Inhaltsplatzhalter 4"/>
          <p:cNvSpPr txBox="1"/>
          <p:nvPr/>
        </p:nvSpPr>
        <p:spPr>
          <a:xfrm>
            <a:off x="6646870" y="1995996"/>
            <a:ext cx="852756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b="1" dirty="0">
                <a:latin typeface="+mn-lt"/>
                <a:cs typeface="+mn-ea"/>
                <a:sym typeface="+mn-lt"/>
              </a:rPr>
              <a:t>40%</a:t>
            </a:r>
            <a:endParaRPr lang="en-US" sz="1600" dirty="0">
              <a:latin typeface="+mn-lt"/>
              <a:cs typeface="+mn-ea"/>
              <a:sym typeface="+mn-lt"/>
            </a:endParaRPr>
          </a:p>
        </p:txBody>
      </p:sp>
      <p:sp>
        <p:nvSpPr>
          <p:cNvPr id="138" name="Inhaltsplatzhalter 4"/>
          <p:cNvSpPr txBox="1"/>
          <p:nvPr/>
        </p:nvSpPr>
        <p:spPr>
          <a:xfrm>
            <a:off x="4622731" y="1995996"/>
            <a:ext cx="852756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b="1" dirty="0">
                <a:latin typeface="+mn-lt"/>
                <a:cs typeface="+mn-ea"/>
                <a:sym typeface="+mn-lt"/>
              </a:rPr>
              <a:t>10%</a:t>
            </a:r>
            <a:endParaRPr lang="en-US" sz="1600" dirty="0">
              <a:latin typeface="+mn-lt"/>
              <a:cs typeface="+mn-ea"/>
              <a:sym typeface="+mn-lt"/>
            </a:endParaRPr>
          </a:p>
        </p:txBody>
      </p:sp>
      <p:sp>
        <p:nvSpPr>
          <p:cNvPr id="139" name="Inhaltsplatzhalter 4"/>
          <p:cNvSpPr txBox="1"/>
          <p:nvPr/>
        </p:nvSpPr>
        <p:spPr>
          <a:xfrm>
            <a:off x="7526532" y="4042846"/>
            <a:ext cx="852756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800" b="1" dirty="0">
                <a:latin typeface="+mn-lt"/>
                <a:cs typeface="+mn-ea"/>
                <a:sym typeface="+mn-lt"/>
              </a:rPr>
              <a:t>50%</a:t>
            </a:r>
            <a:endParaRPr lang="en-US" sz="2000" dirty="0">
              <a:latin typeface="+mn-lt"/>
              <a:cs typeface="+mn-ea"/>
              <a:sym typeface="+mn-lt"/>
            </a:endParaRPr>
          </a:p>
        </p:txBody>
      </p:sp>
      <p:sp>
        <p:nvSpPr>
          <p:cNvPr id="140" name="Inhaltsplatzhalter 4"/>
          <p:cNvSpPr txBox="1"/>
          <p:nvPr/>
        </p:nvSpPr>
        <p:spPr>
          <a:xfrm>
            <a:off x="3832970" y="4042846"/>
            <a:ext cx="852756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800" b="1" dirty="0">
                <a:latin typeface="+mn-lt"/>
                <a:cs typeface="+mn-ea"/>
                <a:sym typeface="+mn-lt"/>
              </a:rPr>
              <a:t>10%</a:t>
            </a:r>
            <a:endParaRPr lang="en-US" sz="2000" dirty="0">
              <a:latin typeface="+mn-lt"/>
              <a:cs typeface="+mn-ea"/>
              <a:sym typeface="+mn-lt"/>
            </a:endParaRPr>
          </a:p>
        </p:txBody>
      </p:sp>
      <p:sp>
        <p:nvSpPr>
          <p:cNvPr id="141" name="Inhaltsplatzhalter 4"/>
          <p:cNvSpPr txBox="1"/>
          <p:nvPr/>
        </p:nvSpPr>
        <p:spPr>
          <a:xfrm>
            <a:off x="3824019" y="2791140"/>
            <a:ext cx="852756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800" b="1" dirty="0">
                <a:latin typeface="+mn-lt"/>
                <a:cs typeface="+mn-ea"/>
                <a:sym typeface="+mn-lt"/>
              </a:rPr>
              <a:t>60%</a:t>
            </a:r>
            <a:endParaRPr lang="en-US" sz="2000" dirty="0">
              <a:latin typeface="+mn-lt"/>
              <a:cs typeface="+mn-ea"/>
              <a:sym typeface="+mn-lt"/>
            </a:endParaRPr>
          </a:p>
        </p:txBody>
      </p:sp>
      <p:sp>
        <p:nvSpPr>
          <p:cNvPr id="142" name="Freeform 29"/>
          <p:cNvSpPr>
            <a:spLocks noEditPoints="1"/>
          </p:cNvSpPr>
          <p:nvPr/>
        </p:nvSpPr>
        <p:spPr bwMode="auto">
          <a:xfrm>
            <a:off x="8205828" y="1269464"/>
            <a:ext cx="375119" cy="402166"/>
          </a:xfrm>
          <a:custGeom>
            <a:avLst/>
            <a:gdLst>
              <a:gd name="T0" fmla="*/ 2558 w 3187"/>
              <a:gd name="T1" fmla="*/ 2917 h 3426"/>
              <a:gd name="T2" fmla="*/ 2525 w 3187"/>
              <a:gd name="T3" fmla="*/ 3108 h 3426"/>
              <a:gd name="T4" fmla="*/ 2672 w 3187"/>
              <a:gd name="T5" fmla="*/ 3232 h 3426"/>
              <a:gd name="T6" fmla="*/ 2855 w 3187"/>
              <a:gd name="T7" fmla="*/ 3166 h 3426"/>
              <a:gd name="T8" fmla="*/ 2888 w 3187"/>
              <a:gd name="T9" fmla="*/ 2973 h 3426"/>
              <a:gd name="T10" fmla="*/ 2741 w 3187"/>
              <a:gd name="T11" fmla="*/ 2850 h 3426"/>
              <a:gd name="T12" fmla="*/ 1063 w 3187"/>
              <a:gd name="T13" fmla="*/ 2893 h 3426"/>
              <a:gd name="T14" fmla="*/ 997 w 3187"/>
              <a:gd name="T15" fmla="*/ 3075 h 3426"/>
              <a:gd name="T16" fmla="*/ 1120 w 3187"/>
              <a:gd name="T17" fmla="*/ 3222 h 3426"/>
              <a:gd name="T18" fmla="*/ 1313 w 3187"/>
              <a:gd name="T19" fmla="*/ 3189 h 3426"/>
              <a:gd name="T20" fmla="*/ 1378 w 3187"/>
              <a:gd name="T21" fmla="*/ 3006 h 3426"/>
              <a:gd name="T22" fmla="*/ 1255 w 3187"/>
              <a:gd name="T23" fmla="*/ 2860 h 3426"/>
              <a:gd name="T24" fmla="*/ 722 w 3187"/>
              <a:gd name="T25" fmla="*/ 1936 h 3426"/>
              <a:gd name="T26" fmla="*/ 872 w 3187"/>
              <a:gd name="T27" fmla="*/ 2062 h 3426"/>
              <a:gd name="T28" fmla="*/ 2926 w 3187"/>
              <a:gd name="T29" fmla="*/ 2018 h 3426"/>
              <a:gd name="T30" fmla="*/ 2997 w 3187"/>
              <a:gd name="T31" fmla="*/ 1154 h 3426"/>
              <a:gd name="T32" fmla="*/ 656 w 3187"/>
              <a:gd name="T33" fmla="*/ 229 h 3426"/>
              <a:gd name="T34" fmla="*/ 668 w 3187"/>
              <a:gd name="T35" fmla="*/ 236 h 3426"/>
              <a:gd name="T36" fmla="*/ 680 w 3187"/>
              <a:gd name="T37" fmla="*/ 245 h 3426"/>
              <a:gd name="T38" fmla="*/ 694 w 3187"/>
              <a:gd name="T39" fmla="*/ 263 h 3426"/>
              <a:gd name="T40" fmla="*/ 700 w 3187"/>
              <a:gd name="T41" fmla="*/ 272 h 3426"/>
              <a:gd name="T42" fmla="*/ 704 w 3187"/>
              <a:gd name="T43" fmla="*/ 281 h 3426"/>
              <a:gd name="T44" fmla="*/ 707 w 3187"/>
              <a:gd name="T45" fmla="*/ 294 h 3426"/>
              <a:gd name="T46" fmla="*/ 710 w 3187"/>
              <a:gd name="T47" fmla="*/ 308 h 3426"/>
              <a:gd name="T48" fmla="*/ 3109 w 3187"/>
              <a:gd name="T49" fmla="*/ 979 h 3426"/>
              <a:gd name="T50" fmla="*/ 3119 w 3187"/>
              <a:gd name="T51" fmla="*/ 981 h 3426"/>
              <a:gd name="T52" fmla="*/ 3139 w 3187"/>
              <a:gd name="T53" fmla="*/ 990 h 3426"/>
              <a:gd name="T54" fmla="*/ 3151 w 3187"/>
              <a:gd name="T55" fmla="*/ 998 h 3426"/>
              <a:gd name="T56" fmla="*/ 3161 w 3187"/>
              <a:gd name="T57" fmla="*/ 1005 h 3426"/>
              <a:gd name="T58" fmla="*/ 3166 w 3187"/>
              <a:gd name="T59" fmla="*/ 1012 h 3426"/>
              <a:gd name="T60" fmla="*/ 3172 w 3187"/>
              <a:gd name="T61" fmla="*/ 1022 h 3426"/>
              <a:gd name="T62" fmla="*/ 3180 w 3187"/>
              <a:gd name="T63" fmla="*/ 1035 h 3426"/>
              <a:gd name="T64" fmla="*/ 3185 w 3187"/>
              <a:gd name="T65" fmla="*/ 1049 h 3426"/>
              <a:gd name="T66" fmla="*/ 3187 w 3187"/>
              <a:gd name="T67" fmla="*/ 1060 h 3426"/>
              <a:gd name="T68" fmla="*/ 3161 w 3187"/>
              <a:gd name="T69" fmla="*/ 2007 h 3426"/>
              <a:gd name="T70" fmla="*/ 2981 w 3187"/>
              <a:gd name="T71" fmla="*/ 2210 h 3426"/>
              <a:gd name="T72" fmla="*/ 865 w 3187"/>
              <a:gd name="T73" fmla="*/ 2253 h 3426"/>
              <a:gd name="T74" fmla="*/ 712 w 3187"/>
              <a:gd name="T75" fmla="*/ 2495 h 3426"/>
              <a:gd name="T76" fmla="*/ 838 w 3187"/>
              <a:gd name="T77" fmla="*/ 2646 h 3426"/>
              <a:gd name="T78" fmla="*/ 2844 w 3187"/>
              <a:gd name="T79" fmla="*/ 2683 h 3426"/>
              <a:gd name="T80" fmla="*/ 3045 w 3187"/>
              <a:gd name="T81" fmla="*/ 2862 h 3426"/>
              <a:gd name="T82" fmla="*/ 3078 w 3187"/>
              <a:gd name="T83" fmla="*/ 3136 h 3426"/>
              <a:gd name="T84" fmla="*/ 2925 w 3187"/>
              <a:gd name="T85" fmla="*/ 3356 h 3426"/>
              <a:gd name="T86" fmla="*/ 2657 w 3187"/>
              <a:gd name="T87" fmla="*/ 3423 h 3426"/>
              <a:gd name="T88" fmla="*/ 2418 w 3187"/>
              <a:gd name="T89" fmla="*/ 3296 h 3426"/>
              <a:gd name="T90" fmla="*/ 2321 w 3187"/>
              <a:gd name="T91" fmla="*/ 3042 h 3426"/>
              <a:gd name="T92" fmla="*/ 1518 w 3187"/>
              <a:gd name="T93" fmla="*/ 2848 h 3426"/>
              <a:gd name="T94" fmla="*/ 1568 w 3187"/>
              <a:gd name="T95" fmla="*/ 3090 h 3426"/>
              <a:gd name="T96" fmla="*/ 1442 w 3187"/>
              <a:gd name="T97" fmla="*/ 3328 h 3426"/>
              <a:gd name="T98" fmla="*/ 1187 w 3187"/>
              <a:gd name="T99" fmla="*/ 3426 h 3426"/>
              <a:gd name="T100" fmla="*/ 932 w 3187"/>
              <a:gd name="T101" fmla="*/ 3329 h 3426"/>
              <a:gd name="T102" fmla="*/ 806 w 3187"/>
              <a:gd name="T103" fmla="*/ 3090 h 3426"/>
              <a:gd name="T104" fmla="*/ 858 w 3187"/>
              <a:gd name="T105" fmla="*/ 2845 h 3426"/>
              <a:gd name="T106" fmla="*/ 617 w 3187"/>
              <a:gd name="T107" fmla="*/ 2717 h 3426"/>
              <a:gd name="T108" fmla="*/ 519 w 3187"/>
              <a:gd name="T109" fmla="*/ 2459 h 3426"/>
              <a:gd name="T110" fmla="*/ 3 w 3187"/>
              <a:gd name="T111" fmla="*/ 122 h 3426"/>
              <a:gd name="T112" fmla="*/ 49 w 3187"/>
              <a:gd name="T113" fmla="*/ 12 h 3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187" h="3426">
                <a:moveTo>
                  <a:pt x="2707" y="2847"/>
                </a:moveTo>
                <a:lnTo>
                  <a:pt x="2672" y="2850"/>
                </a:lnTo>
                <a:lnTo>
                  <a:pt x="2639" y="2860"/>
                </a:lnTo>
                <a:lnTo>
                  <a:pt x="2608" y="2874"/>
                </a:lnTo>
                <a:lnTo>
                  <a:pt x="2582" y="2893"/>
                </a:lnTo>
                <a:lnTo>
                  <a:pt x="2558" y="2917"/>
                </a:lnTo>
                <a:lnTo>
                  <a:pt x="2539" y="2943"/>
                </a:lnTo>
                <a:lnTo>
                  <a:pt x="2525" y="2973"/>
                </a:lnTo>
                <a:lnTo>
                  <a:pt x="2515" y="3007"/>
                </a:lnTo>
                <a:lnTo>
                  <a:pt x="2512" y="3041"/>
                </a:lnTo>
                <a:lnTo>
                  <a:pt x="2515" y="3075"/>
                </a:lnTo>
                <a:lnTo>
                  <a:pt x="2525" y="3108"/>
                </a:lnTo>
                <a:lnTo>
                  <a:pt x="2539" y="3138"/>
                </a:lnTo>
                <a:lnTo>
                  <a:pt x="2558" y="3165"/>
                </a:lnTo>
                <a:lnTo>
                  <a:pt x="2582" y="3189"/>
                </a:lnTo>
                <a:lnTo>
                  <a:pt x="2608" y="3208"/>
                </a:lnTo>
                <a:lnTo>
                  <a:pt x="2639" y="3222"/>
                </a:lnTo>
                <a:lnTo>
                  <a:pt x="2672" y="3232"/>
                </a:lnTo>
                <a:lnTo>
                  <a:pt x="2707" y="3235"/>
                </a:lnTo>
                <a:lnTo>
                  <a:pt x="2741" y="3232"/>
                </a:lnTo>
                <a:lnTo>
                  <a:pt x="2773" y="3222"/>
                </a:lnTo>
                <a:lnTo>
                  <a:pt x="2804" y="3208"/>
                </a:lnTo>
                <a:lnTo>
                  <a:pt x="2831" y="3189"/>
                </a:lnTo>
                <a:lnTo>
                  <a:pt x="2855" y="3166"/>
                </a:lnTo>
                <a:lnTo>
                  <a:pt x="2874" y="3139"/>
                </a:lnTo>
                <a:lnTo>
                  <a:pt x="2888" y="3109"/>
                </a:lnTo>
                <a:lnTo>
                  <a:pt x="2898" y="3075"/>
                </a:lnTo>
                <a:lnTo>
                  <a:pt x="2901" y="3041"/>
                </a:lnTo>
                <a:lnTo>
                  <a:pt x="2898" y="3006"/>
                </a:lnTo>
                <a:lnTo>
                  <a:pt x="2888" y="2973"/>
                </a:lnTo>
                <a:lnTo>
                  <a:pt x="2874" y="2943"/>
                </a:lnTo>
                <a:lnTo>
                  <a:pt x="2855" y="2916"/>
                </a:lnTo>
                <a:lnTo>
                  <a:pt x="2831" y="2893"/>
                </a:lnTo>
                <a:lnTo>
                  <a:pt x="2804" y="2874"/>
                </a:lnTo>
                <a:lnTo>
                  <a:pt x="2773" y="2860"/>
                </a:lnTo>
                <a:lnTo>
                  <a:pt x="2741" y="2850"/>
                </a:lnTo>
                <a:lnTo>
                  <a:pt x="2707" y="2847"/>
                </a:lnTo>
                <a:close/>
                <a:moveTo>
                  <a:pt x="1188" y="2847"/>
                </a:moveTo>
                <a:lnTo>
                  <a:pt x="1153" y="2850"/>
                </a:lnTo>
                <a:lnTo>
                  <a:pt x="1120" y="2860"/>
                </a:lnTo>
                <a:lnTo>
                  <a:pt x="1090" y="2874"/>
                </a:lnTo>
                <a:lnTo>
                  <a:pt x="1063" y="2893"/>
                </a:lnTo>
                <a:lnTo>
                  <a:pt x="1040" y="2917"/>
                </a:lnTo>
                <a:lnTo>
                  <a:pt x="1020" y="2943"/>
                </a:lnTo>
                <a:lnTo>
                  <a:pt x="1007" y="2973"/>
                </a:lnTo>
                <a:lnTo>
                  <a:pt x="997" y="3007"/>
                </a:lnTo>
                <a:lnTo>
                  <a:pt x="994" y="3041"/>
                </a:lnTo>
                <a:lnTo>
                  <a:pt x="997" y="3075"/>
                </a:lnTo>
                <a:lnTo>
                  <a:pt x="1007" y="3108"/>
                </a:lnTo>
                <a:lnTo>
                  <a:pt x="1020" y="3138"/>
                </a:lnTo>
                <a:lnTo>
                  <a:pt x="1040" y="3165"/>
                </a:lnTo>
                <a:lnTo>
                  <a:pt x="1063" y="3189"/>
                </a:lnTo>
                <a:lnTo>
                  <a:pt x="1090" y="3208"/>
                </a:lnTo>
                <a:lnTo>
                  <a:pt x="1120" y="3222"/>
                </a:lnTo>
                <a:lnTo>
                  <a:pt x="1153" y="3232"/>
                </a:lnTo>
                <a:lnTo>
                  <a:pt x="1188" y="3235"/>
                </a:lnTo>
                <a:lnTo>
                  <a:pt x="1223" y="3232"/>
                </a:lnTo>
                <a:lnTo>
                  <a:pt x="1255" y="3222"/>
                </a:lnTo>
                <a:lnTo>
                  <a:pt x="1285" y="3208"/>
                </a:lnTo>
                <a:lnTo>
                  <a:pt x="1313" y="3189"/>
                </a:lnTo>
                <a:lnTo>
                  <a:pt x="1336" y="3166"/>
                </a:lnTo>
                <a:lnTo>
                  <a:pt x="1355" y="3139"/>
                </a:lnTo>
                <a:lnTo>
                  <a:pt x="1370" y="3109"/>
                </a:lnTo>
                <a:lnTo>
                  <a:pt x="1378" y="3075"/>
                </a:lnTo>
                <a:lnTo>
                  <a:pt x="1381" y="3041"/>
                </a:lnTo>
                <a:lnTo>
                  <a:pt x="1378" y="3006"/>
                </a:lnTo>
                <a:lnTo>
                  <a:pt x="1370" y="2973"/>
                </a:lnTo>
                <a:lnTo>
                  <a:pt x="1355" y="2943"/>
                </a:lnTo>
                <a:lnTo>
                  <a:pt x="1336" y="2916"/>
                </a:lnTo>
                <a:lnTo>
                  <a:pt x="1313" y="2893"/>
                </a:lnTo>
                <a:lnTo>
                  <a:pt x="1285" y="2874"/>
                </a:lnTo>
                <a:lnTo>
                  <a:pt x="1255" y="2860"/>
                </a:lnTo>
                <a:lnTo>
                  <a:pt x="1223" y="2850"/>
                </a:lnTo>
                <a:lnTo>
                  <a:pt x="1188" y="2847"/>
                </a:lnTo>
                <a:close/>
                <a:moveTo>
                  <a:pt x="709" y="840"/>
                </a:moveTo>
                <a:lnTo>
                  <a:pt x="709" y="1867"/>
                </a:lnTo>
                <a:lnTo>
                  <a:pt x="712" y="1903"/>
                </a:lnTo>
                <a:lnTo>
                  <a:pt x="722" y="1936"/>
                </a:lnTo>
                <a:lnTo>
                  <a:pt x="736" y="1967"/>
                </a:lnTo>
                <a:lnTo>
                  <a:pt x="756" y="1994"/>
                </a:lnTo>
                <a:lnTo>
                  <a:pt x="780" y="2018"/>
                </a:lnTo>
                <a:lnTo>
                  <a:pt x="807" y="2038"/>
                </a:lnTo>
                <a:lnTo>
                  <a:pt x="838" y="2053"/>
                </a:lnTo>
                <a:lnTo>
                  <a:pt x="872" y="2062"/>
                </a:lnTo>
                <a:lnTo>
                  <a:pt x="907" y="2065"/>
                </a:lnTo>
                <a:lnTo>
                  <a:pt x="2798" y="2065"/>
                </a:lnTo>
                <a:lnTo>
                  <a:pt x="2834" y="2062"/>
                </a:lnTo>
                <a:lnTo>
                  <a:pt x="2867" y="2053"/>
                </a:lnTo>
                <a:lnTo>
                  <a:pt x="2899" y="2038"/>
                </a:lnTo>
                <a:lnTo>
                  <a:pt x="2926" y="2018"/>
                </a:lnTo>
                <a:lnTo>
                  <a:pt x="2950" y="1994"/>
                </a:lnTo>
                <a:lnTo>
                  <a:pt x="2970" y="1967"/>
                </a:lnTo>
                <a:lnTo>
                  <a:pt x="2984" y="1936"/>
                </a:lnTo>
                <a:lnTo>
                  <a:pt x="2994" y="1902"/>
                </a:lnTo>
                <a:lnTo>
                  <a:pt x="2997" y="1866"/>
                </a:lnTo>
                <a:lnTo>
                  <a:pt x="2997" y="1154"/>
                </a:lnTo>
                <a:lnTo>
                  <a:pt x="709" y="840"/>
                </a:lnTo>
                <a:close/>
                <a:moveTo>
                  <a:pt x="89" y="0"/>
                </a:moveTo>
                <a:lnTo>
                  <a:pt x="111" y="2"/>
                </a:lnTo>
                <a:lnTo>
                  <a:pt x="132" y="9"/>
                </a:lnTo>
                <a:lnTo>
                  <a:pt x="652" y="226"/>
                </a:lnTo>
                <a:lnTo>
                  <a:pt x="656" y="229"/>
                </a:lnTo>
                <a:lnTo>
                  <a:pt x="661" y="231"/>
                </a:lnTo>
                <a:lnTo>
                  <a:pt x="662" y="232"/>
                </a:lnTo>
                <a:lnTo>
                  <a:pt x="663" y="232"/>
                </a:lnTo>
                <a:lnTo>
                  <a:pt x="664" y="233"/>
                </a:lnTo>
                <a:lnTo>
                  <a:pt x="666" y="234"/>
                </a:lnTo>
                <a:lnTo>
                  <a:pt x="668" y="236"/>
                </a:lnTo>
                <a:lnTo>
                  <a:pt x="670" y="237"/>
                </a:lnTo>
                <a:lnTo>
                  <a:pt x="672" y="239"/>
                </a:lnTo>
                <a:lnTo>
                  <a:pt x="674" y="240"/>
                </a:lnTo>
                <a:lnTo>
                  <a:pt x="676" y="241"/>
                </a:lnTo>
                <a:lnTo>
                  <a:pt x="678" y="243"/>
                </a:lnTo>
                <a:lnTo>
                  <a:pt x="680" y="245"/>
                </a:lnTo>
                <a:lnTo>
                  <a:pt x="682" y="247"/>
                </a:lnTo>
                <a:lnTo>
                  <a:pt x="689" y="254"/>
                </a:lnTo>
                <a:lnTo>
                  <a:pt x="690" y="256"/>
                </a:lnTo>
                <a:lnTo>
                  <a:pt x="691" y="258"/>
                </a:lnTo>
                <a:lnTo>
                  <a:pt x="693" y="262"/>
                </a:lnTo>
                <a:lnTo>
                  <a:pt x="694" y="263"/>
                </a:lnTo>
                <a:lnTo>
                  <a:pt x="695" y="265"/>
                </a:lnTo>
                <a:lnTo>
                  <a:pt x="698" y="267"/>
                </a:lnTo>
                <a:lnTo>
                  <a:pt x="699" y="269"/>
                </a:lnTo>
                <a:lnTo>
                  <a:pt x="699" y="270"/>
                </a:lnTo>
                <a:lnTo>
                  <a:pt x="700" y="271"/>
                </a:lnTo>
                <a:lnTo>
                  <a:pt x="700" y="272"/>
                </a:lnTo>
                <a:lnTo>
                  <a:pt x="701" y="274"/>
                </a:lnTo>
                <a:lnTo>
                  <a:pt x="702" y="275"/>
                </a:lnTo>
                <a:lnTo>
                  <a:pt x="703" y="278"/>
                </a:lnTo>
                <a:lnTo>
                  <a:pt x="703" y="279"/>
                </a:lnTo>
                <a:lnTo>
                  <a:pt x="704" y="280"/>
                </a:lnTo>
                <a:lnTo>
                  <a:pt x="704" y="281"/>
                </a:lnTo>
                <a:lnTo>
                  <a:pt x="706" y="287"/>
                </a:lnTo>
                <a:lnTo>
                  <a:pt x="706" y="288"/>
                </a:lnTo>
                <a:lnTo>
                  <a:pt x="706" y="289"/>
                </a:lnTo>
                <a:lnTo>
                  <a:pt x="706" y="290"/>
                </a:lnTo>
                <a:lnTo>
                  <a:pt x="707" y="292"/>
                </a:lnTo>
                <a:lnTo>
                  <a:pt x="707" y="294"/>
                </a:lnTo>
                <a:lnTo>
                  <a:pt x="708" y="296"/>
                </a:lnTo>
                <a:lnTo>
                  <a:pt x="708" y="299"/>
                </a:lnTo>
                <a:lnTo>
                  <a:pt x="708" y="303"/>
                </a:lnTo>
                <a:lnTo>
                  <a:pt x="709" y="304"/>
                </a:lnTo>
                <a:lnTo>
                  <a:pt x="709" y="305"/>
                </a:lnTo>
                <a:lnTo>
                  <a:pt x="710" y="308"/>
                </a:lnTo>
                <a:lnTo>
                  <a:pt x="710" y="312"/>
                </a:lnTo>
                <a:lnTo>
                  <a:pt x="710" y="315"/>
                </a:lnTo>
                <a:lnTo>
                  <a:pt x="710" y="649"/>
                </a:lnTo>
                <a:lnTo>
                  <a:pt x="3105" y="979"/>
                </a:lnTo>
                <a:lnTo>
                  <a:pt x="3108" y="979"/>
                </a:lnTo>
                <a:lnTo>
                  <a:pt x="3109" y="979"/>
                </a:lnTo>
                <a:lnTo>
                  <a:pt x="3111" y="979"/>
                </a:lnTo>
                <a:lnTo>
                  <a:pt x="3112" y="979"/>
                </a:lnTo>
                <a:lnTo>
                  <a:pt x="3114" y="980"/>
                </a:lnTo>
                <a:lnTo>
                  <a:pt x="3116" y="980"/>
                </a:lnTo>
                <a:lnTo>
                  <a:pt x="3118" y="981"/>
                </a:lnTo>
                <a:lnTo>
                  <a:pt x="3119" y="981"/>
                </a:lnTo>
                <a:lnTo>
                  <a:pt x="3121" y="981"/>
                </a:lnTo>
                <a:lnTo>
                  <a:pt x="3122" y="982"/>
                </a:lnTo>
                <a:lnTo>
                  <a:pt x="3124" y="983"/>
                </a:lnTo>
                <a:lnTo>
                  <a:pt x="3126" y="983"/>
                </a:lnTo>
                <a:lnTo>
                  <a:pt x="3130" y="985"/>
                </a:lnTo>
                <a:lnTo>
                  <a:pt x="3139" y="990"/>
                </a:lnTo>
                <a:lnTo>
                  <a:pt x="3141" y="992"/>
                </a:lnTo>
                <a:lnTo>
                  <a:pt x="3144" y="993"/>
                </a:lnTo>
                <a:lnTo>
                  <a:pt x="3145" y="994"/>
                </a:lnTo>
                <a:lnTo>
                  <a:pt x="3147" y="995"/>
                </a:lnTo>
                <a:lnTo>
                  <a:pt x="3149" y="996"/>
                </a:lnTo>
                <a:lnTo>
                  <a:pt x="3151" y="998"/>
                </a:lnTo>
                <a:lnTo>
                  <a:pt x="3152" y="999"/>
                </a:lnTo>
                <a:lnTo>
                  <a:pt x="3153" y="1000"/>
                </a:lnTo>
                <a:lnTo>
                  <a:pt x="3154" y="1001"/>
                </a:lnTo>
                <a:lnTo>
                  <a:pt x="3159" y="1004"/>
                </a:lnTo>
                <a:lnTo>
                  <a:pt x="3160" y="1005"/>
                </a:lnTo>
                <a:lnTo>
                  <a:pt x="3161" y="1005"/>
                </a:lnTo>
                <a:lnTo>
                  <a:pt x="3161" y="1007"/>
                </a:lnTo>
                <a:lnTo>
                  <a:pt x="3162" y="1008"/>
                </a:lnTo>
                <a:lnTo>
                  <a:pt x="3163" y="1009"/>
                </a:lnTo>
                <a:lnTo>
                  <a:pt x="3164" y="1010"/>
                </a:lnTo>
                <a:lnTo>
                  <a:pt x="3165" y="1011"/>
                </a:lnTo>
                <a:lnTo>
                  <a:pt x="3166" y="1012"/>
                </a:lnTo>
                <a:lnTo>
                  <a:pt x="3167" y="1013"/>
                </a:lnTo>
                <a:lnTo>
                  <a:pt x="3168" y="1016"/>
                </a:lnTo>
                <a:lnTo>
                  <a:pt x="3169" y="1017"/>
                </a:lnTo>
                <a:lnTo>
                  <a:pt x="3169" y="1018"/>
                </a:lnTo>
                <a:lnTo>
                  <a:pt x="3171" y="1020"/>
                </a:lnTo>
                <a:lnTo>
                  <a:pt x="3172" y="1022"/>
                </a:lnTo>
                <a:lnTo>
                  <a:pt x="3173" y="1023"/>
                </a:lnTo>
                <a:lnTo>
                  <a:pt x="3174" y="1025"/>
                </a:lnTo>
                <a:lnTo>
                  <a:pt x="3176" y="1029"/>
                </a:lnTo>
                <a:lnTo>
                  <a:pt x="3177" y="1031"/>
                </a:lnTo>
                <a:lnTo>
                  <a:pt x="3179" y="1033"/>
                </a:lnTo>
                <a:lnTo>
                  <a:pt x="3180" y="1035"/>
                </a:lnTo>
                <a:lnTo>
                  <a:pt x="3181" y="1037"/>
                </a:lnTo>
                <a:lnTo>
                  <a:pt x="3182" y="1040"/>
                </a:lnTo>
                <a:lnTo>
                  <a:pt x="3183" y="1042"/>
                </a:lnTo>
                <a:lnTo>
                  <a:pt x="3183" y="1044"/>
                </a:lnTo>
                <a:lnTo>
                  <a:pt x="3184" y="1046"/>
                </a:lnTo>
                <a:lnTo>
                  <a:pt x="3185" y="1049"/>
                </a:lnTo>
                <a:lnTo>
                  <a:pt x="3185" y="1051"/>
                </a:lnTo>
                <a:lnTo>
                  <a:pt x="3186" y="1053"/>
                </a:lnTo>
                <a:lnTo>
                  <a:pt x="3186" y="1055"/>
                </a:lnTo>
                <a:lnTo>
                  <a:pt x="3186" y="1057"/>
                </a:lnTo>
                <a:lnTo>
                  <a:pt x="3187" y="1058"/>
                </a:lnTo>
                <a:lnTo>
                  <a:pt x="3187" y="1060"/>
                </a:lnTo>
                <a:lnTo>
                  <a:pt x="3187" y="1062"/>
                </a:lnTo>
                <a:lnTo>
                  <a:pt x="3187" y="1065"/>
                </a:lnTo>
                <a:lnTo>
                  <a:pt x="3187" y="1867"/>
                </a:lnTo>
                <a:lnTo>
                  <a:pt x="3184" y="1915"/>
                </a:lnTo>
                <a:lnTo>
                  <a:pt x="3175" y="1962"/>
                </a:lnTo>
                <a:lnTo>
                  <a:pt x="3161" y="2007"/>
                </a:lnTo>
                <a:lnTo>
                  <a:pt x="3142" y="2050"/>
                </a:lnTo>
                <a:lnTo>
                  <a:pt x="3117" y="2088"/>
                </a:lnTo>
                <a:lnTo>
                  <a:pt x="3089" y="2125"/>
                </a:lnTo>
                <a:lnTo>
                  <a:pt x="3056" y="2157"/>
                </a:lnTo>
                <a:lnTo>
                  <a:pt x="3020" y="2185"/>
                </a:lnTo>
                <a:lnTo>
                  <a:pt x="2981" y="2210"/>
                </a:lnTo>
                <a:lnTo>
                  <a:pt x="2938" y="2229"/>
                </a:lnTo>
                <a:lnTo>
                  <a:pt x="2893" y="2244"/>
                </a:lnTo>
                <a:lnTo>
                  <a:pt x="2846" y="2252"/>
                </a:lnTo>
                <a:lnTo>
                  <a:pt x="2798" y="2255"/>
                </a:lnTo>
                <a:lnTo>
                  <a:pt x="907" y="2255"/>
                </a:lnTo>
                <a:lnTo>
                  <a:pt x="865" y="2253"/>
                </a:lnTo>
                <a:lnTo>
                  <a:pt x="823" y="2247"/>
                </a:lnTo>
                <a:lnTo>
                  <a:pt x="783" y="2235"/>
                </a:lnTo>
                <a:lnTo>
                  <a:pt x="745" y="2221"/>
                </a:lnTo>
                <a:lnTo>
                  <a:pt x="709" y="2202"/>
                </a:lnTo>
                <a:lnTo>
                  <a:pt x="709" y="2459"/>
                </a:lnTo>
                <a:lnTo>
                  <a:pt x="712" y="2495"/>
                </a:lnTo>
                <a:lnTo>
                  <a:pt x="722" y="2528"/>
                </a:lnTo>
                <a:lnTo>
                  <a:pt x="736" y="2559"/>
                </a:lnTo>
                <a:lnTo>
                  <a:pt x="756" y="2588"/>
                </a:lnTo>
                <a:lnTo>
                  <a:pt x="780" y="2612"/>
                </a:lnTo>
                <a:lnTo>
                  <a:pt x="807" y="2630"/>
                </a:lnTo>
                <a:lnTo>
                  <a:pt x="838" y="2646"/>
                </a:lnTo>
                <a:lnTo>
                  <a:pt x="872" y="2655"/>
                </a:lnTo>
                <a:lnTo>
                  <a:pt x="907" y="2658"/>
                </a:lnTo>
                <a:lnTo>
                  <a:pt x="2705" y="2658"/>
                </a:lnTo>
                <a:lnTo>
                  <a:pt x="2754" y="2661"/>
                </a:lnTo>
                <a:lnTo>
                  <a:pt x="2801" y="2670"/>
                </a:lnTo>
                <a:lnTo>
                  <a:pt x="2844" y="2683"/>
                </a:lnTo>
                <a:lnTo>
                  <a:pt x="2886" y="2703"/>
                </a:lnTo>
                <a:lnTo>
                  <a:pt x="2925" y="2727"/>
                </a:lnTo>
                <a:lnTo>
                  <a:pt x="2960" y="2755"/>
                </a:lnTo>
                <a:lnTo>
                  <a:pt x="2993" y="2787"/>
                </a:lnTo>
                <a:lnTo>
                  <a:pt x="3021" y="2823"/>
                </a:lnTo>
                <a:lnTo>
                  <a:pt x="3045" y="2862"/>
                </a:lnTo>
                <a:lnTo>
                  <a:pt x="3064" y="2903"/>
                </a:lnTo>
                <a:lnTo>
                  <a:pt x="3078" y="2947"/>
                </a:lnTo>
                <a:lnTo>
                  <a:pt x="3087" y="2994"/>
                </a:lnTo>
                <a:lnTo>
                  <a:pt x="3090" y="3042"/>
                </a:lnTo>
                <a:lnTo>
                  <a:pt x="3087" y="3090"/>
                </a:lnTo>
                <a:lnTo>
                  <a:pt x="3078" y="3136"/>
                </a:lnTo>
                <a:lnTo>
                  <a:pt x="3064" y="3180"/>
                </a:lnTo>
                <a:lnTo>
                  <a:pt x="3045" y="3221"/>
                </a:lnTo>
                <a:lnTo>
                  <a:pt x="3021" y="3261"/>
                </a:lnTo>
                <a:lnTo>
                  <a:pt x="2993" y="3296"/>
                </a:lnTo>
                <a:lnTo>
                  <a:pt x="2960" y="3328"/>
                </a:lnTo>
                <a:lnTo>
                  <a:pt x="2925" y="3356"/>
                </a:lnTo>
                <a:lnTo>
                  <a:pt x="2886" y="3380"/>
                </a:lnTo>
                <a:lnTo>
                  <a:pt x="2844" y="3400"/>
                </a:lnTo>
                <a:lnTo>
                  <a:pt x="2801" y="3413"/>
                </a:lnTo>
                <a:lnTo>
                  <a:pt x="2754" y="3423"/>
                </a:lnTo>
                <a:lnTo>
                  <a:pt x="2705" y="3426"/>
                </a:lnTo>
                <a:lnTo>
                  <a:pt x="2657" y="3423"/>
                </a:lnTo>
                <a:lnTo>
                  <a:pt x="2612" y="3413"/>
                </a:lnTo>
                <a:lnTo>
                  <a:pt x="2568" y="3400"/>
                </a:lnTo>
                <a:lnTo>
                  <a:pt x="2526" y="3380"/>
                </a:lnTo>
                <a:lnTo>
                  <a:pt x="2486" y="3357"/>
                </a:lnTo>
                <a:lnTo>
                  <a:pt x="2451" y="3329"/>
                </a:lnTo>
                <a:lnTo>
                  <a:pt x="2418" y="3296"/>
                </a:lnTo>
                <a:lnTo>
                  <a:pt x="2390" y="3261"/>
                </a:lnTo>
                <a:lnTo>
                  <a:pt x="2367" y="3222"/>
                </a:lnTo>
                <a:lnTo>
                  <a:pt x="2347" y="3181"/>
                </a:lnTo>
                <a:lnTo>
                  <a:pt x="2334" y="3136"/>
                </a:lnTo>
                <a:lnTo>
                  <a:pt x="2324" y="3090"/>
                </a:lnTo>
                <a:lnTo>
                  <a:pt x="2321" y="3042"/>
                </a:lnTo>
                <a:lnTo>
                  <a:pt x="2323" y="3000"/>
                </a:lnTo>
                <a:lnTo>
                  <a:pt x="2331" y="2960"/>
                </a:lnTo>
                <a:lnTo>
                  <a:pt x="2341" y="2920"/>
                </a:lnTo>
                <a:lnTo>
                  <a:pt x="2356" y="2884"/>
                </a:lnTo>
                <a:lnTo>
                  <a:pt x="2374" y="2848"/>
                </a:lnTo>
                <a:lnTo>
                  <a:pt x="1518" y="2848"/>
                </a:lnTo>
                <a:lnTo>
                  <a:pt x="1537" y="2883"/>
                </a:lnTo>
                <a:lnTo>
                  <a:pt x="1552" y="2920"/>
                </a:lnTo>
                <a:lnTo>
                  <a:pt x="1562" y="2960"/>
                </a:lnTo>
                <a:lnTo>
                  <a:pt x="1569" y="3000"/>
                </a:lnTo>
                <a:lnTo>
                  <a:pt x="1572" y="3042"/>
                </a:lnTo>
                <a:lnTo>
                  <a:pt x="1568" y="3090"/>
                </a:lnTo>
                <a:lnTo>
                  <a:pt x="1560" y="3136"/>
                </a:lnTo>
                <a:lnTo>
                  <a:pt x="1545" y="3180"/>
                </a:lnTo>
                <a:lnTo>
                  <a:pt x="1527" y="3221"/>
                </a:lnTo>
                <a:lnTo>
                  <a:pt x="1503" y="3261"/>
                </a:lnTo>
                <a:lnTo>
                  <a:pt x="1474" y="3296"/>
                </a:lnTo>
                <a:lnTo>
                  <a:pt x="1442" y="3328"/>
                </a:lnTo>
                <a:lnTo>
                  <a:pt x="1407" y="3356"/>
                </a:lnTo>
                <a:lnTo>
                  <a:pt x="1368" y="3380"/>
                </a:lnTo>
                <a:lnTo>
                  <a:pt x="1326" y="3400"/>
                </a:lnTo>
                <a:lnTo>
                  <a:pt x="1281" y="3413"/>
                </a:lnTo>
                <a:lnTo>
                  <a:pt x="1235" y="3423"/>
                </a:lnTo>
                <a:lnTo>
                  <a:pt x="1187" y="3426"/>
                </a:lnTo>
                <a:lnTo>
                  <a:pt x="1139" y="3423"/>
                </a:lnTo>
                <a:lnTo>
                  <a:pt x="1092" y="3413"/>
                </a:lnTo>
                <a:lnTo>
                  <a:pt x="1048" y="3400"/>
                </a:lnTo>
                <a:lnTo>
                  <a:pt x="1007" y="3380"/>
                </a:lnTo>
                <a:lnTo>
                  <a:pt x="968" y="3357"/>
                </a:lnTo>
                <a:lnTo>
                  <a:pt x="932" y="3329"/>
                </a:lnTo>
                <a:lnTo>
                  <a:pt x="900" y="3296"/>
                </a:lnTo>
                <a:lnTo>
                  <a:pt x="872" y="3261"/>
                </a:lnTo>
                <a:lnTo>
                  <a:pt x="848" y="3222"/>
                </a:lnTo>
                <a:lnTo>
                  <a:pt x="829" y="3181"/>
                </a:lnTo>
                <a:lnTo>
                  <a:pt x="814" y="3136"/>
                </a:lnTo>
                <a:lnTo>
                  <a:pt x="806" y="3090"/>
                </a:lnTo>
                <a:lnTo>
                  <a:pt x="803" y="3042"/>
                </a:lnTo>
                <a:lnTo>
                  <a:pt x="805" y="2999"/>
                </a:lnTo>
                <a:lnTo>
                  <a:pt x="812" y="2958"/>
                </a:lnTo>
                <a:lnTo>
                  <a:pt x="824" y="2918"/>
                </a:lnTo>
                <a:lnTo>
                  <a:pt x="838" y="2880"/>
                </a:lnTo>
                <a:lnTo>
                  <a:pt x="858" y="2845"/>
                </a:lnTo>
                <a:lnTo>
                  <a:pt x="811" y="2836"/>
                </a:lnTo>
                <a:lnTo>
                  <a:pt x="766" y="2821"/>
                </a:lnTo>
                <a:lnTo>
                  <a:pt x="725" y="2801"/>
                </a:lnTo>
                <a:lnTo>
                  <a:pt x="685" y="2777"/>
                </a:lnTo>
                <a:lnTo>
                  <a:pt x="649" y="2749"/>
                </a:lnTo>
                <a:lnTo>
                  <a:pt x="617" y="2717"/>
                </a:lnTo>
                <a:lnTo>
                  <a:pt x="588" y="2680"/>
                </a:lnTo>
                <a:lnTo>
                  <a:pt x="564" y="2642"/>
                </a:lnTo>
                <a:lnTo>
                  <a:pt x="545" y="2599"/>
                </a:lnTo>
                <a:lnTo>
                  <a:pt x="530" y="2555"/>
                </a:lnTo>
                <a:lnTo>
                  <a:pt x="522" y="2508"/>
                </a:lnTo>
                <a:lnTo>
                  <a:pt x="519" y="2459"/>
                </a:lnTo>
                <a:lnTo>
                  <a:pt x="519" y="378"/>
                </a:lnTo>
                <a:lnTo>
                  <a:pt x="57" y="184"/>
                </a:lnTo>
                <a:lnTo>
                  <a:pt x="39" y="172"/>
                </a:lnTo>
                <a:lnTo>
                  <a:pt x="23" y="159"/>
                </a:lnTo>
                <a:lnTo>
                  <a:pt x="10" y="141"/>
                </a:lnTo>
                <a:lnTo>
                  <a:pt x="3" y="122"/>
                </a:lnTo>
                <a:lnTo>
                  <a:pt x="0" y="101"/>
                </a:lnTo>
                <a:lnTo>
                  <a:pt x="1" y="79"/>
                </a:lnTo>
                <a:lnTo>
                  <a:pt x="7" y="59"/>
                </a:lnTo>
                <a:lnTo>
                  <a:pt x="18" y="40"/>
                </a:lnTo>
                <a:lnTo>
                  <a:pt x="32" y="24"/>
                </a:lnTo>
                <a:lnTo>
                  <a:pt x="49" y="12"/>
                </a:lnTo>
                <a:lnTo>
                  <a:pt x="69" y="4"/>
                </a:lnTo>
                <a:lnTo>
                  <a:pt x="89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143" name="Group 35"/>
          <p:cNvGrpSpPr/>
          <p:nvPr/>
        </p:nvGrpSpPr>
        <p:grpSpPr>
          <a:xfrm>
            <a:off x="3007366" y="2693162"/>
            <a:ext cx="442420" cy="412404"/>
            <a:chOff x="3479800" y="3486150"/>
            <a:chExt cx="538163" cy="50165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44" name="Freeform 189"/>
            <p:cNvSpPr/>
            <p:nvPr/>
          </p:nvSpPr>
          <p:spPr bwMode="auto">
            <a:xfrm>
              <a:off x="3479800" y="3678238"/>
              <a:ext cx="333375" cy="309563"/>
            </a:xfrm>
            <a:custGeom>
              <a:avLst/>
              <a:gdLst>
                <a:gd name="T0" fmla="*/ 1097 w 2098"/>
                <a:gd name="T1" fmla="*/ 13 h 1954"/>
                <a:gd name="T2" fmla="*/ 1136 w 2098"/>
                <a:gd name="T3" fmla="*/ 63 h 1954"/>
                <a:gd name="T4" fmla="*/ 1136 w 2098"/>
                <a:gd name="T5" fmla="*/ 125 h 1954"/>
                <a:gd name="T6" fmla="*/ 306 w 2098"/>
                <a:gd name="T7" fmla="*/ 969 h 1954"/>
                <a:gd name="T8" fmla="*/ 228 w 2098"/>
                <a:gd name="T9" fmla="*/ 1079 h 1954"/>
                <a:gd name="T10" fmla="*/ 193 w 2098"/>
                <a:gd name="T11" fmla="*/ 1205 h 1954"/>
                <a:gd name="T12" fmla="*/ 200 w 2098"/>
                <a:gd name="T13" fmla="*/ 1334 h 1954"/>
                <a:gd name="T14" fmla="*/ 249 w 2098"/>
                <a:gd name="T15" fmla="*/ 1455 h 1954"/>
                <a:gd name="T16" fmla="*/ 428 w 2098"/>
                <a:gd name="T17" fmla="*/ 1649 h 1954"/>
                <a:gd name="T18" fmla="*/ 538 w 2098"/>
                <a:gd name="T19" fmla="*/ 1726 h 1954"/>
                <a:gd name="T20" fmla="*/ 664 w 2098"/>
                <a:gd name="T21" fmla="*/ 1761 h 1954"/>
                <a:gd name="T22" fmla="*/ 792 w 2098"/>
                <a:gd name="T23" fmla="*/ 1754 h 1954"/>
                <a:gd name="T24" fmla="*/ 914 w 2098"/>
                <a:gd name="T25" fmla="*/ 1705 h 1954"/>
                <a:gd name="T26" fmla="*/ 1794 w 2098"/>
                <a:gd name="T27" fmla="*/ 840 h 1954"/>
                <a:gd name="T28" fmla="*/ 1871 w 2098"/>
                <a:gd name="T29" fmla="*/ 730 h 1954"/>
                <a:gd name="T30" fmla="*/ 1907 w 2098"/>
                <a:gd name="T31" fmla="*/ 605 h 1954"/>
                <a:gd name="T32" fmla="*/ 1900 w 2098"/>
                <a:gd name="T33" fmla="*/ 476 h 1954"/>
                <a:gd name="T34" fmla="*/ 1850 w 2098"/>
                <a:gd name="T35" fmla="*/ 354 h 1954"/>
                <a:gd name="T36" fmla="*/ 1780 w 2098"/>
                <a:gd name="T37" fmla="*/ 266 h 1954"/>
                <a:gd name="T38" fmla="*/ 1766 w 2098"/>
                <a:gd name="T39" fmla="*/ 205 h 1954"/>
                <a:gd name="T40" fmla="*/ 1794 w 2098"/>
                <a:gd name="T41" fmla="*/ 148 h 1954"/>
                <a:gd name="T42" fmla="*/ 1850 w 2098"/>
                <a:gd name="T43" fmla="*/ 122 h 1954"/>
                <a:gd name="T44" fmla="*/ 1911 w 2098"/>
                <a:gd name="T45" fmla="*/ 135 h 1954"/>
                <a:gd name="T46" fmla="*/ 1999 w 2098"/>
                <a:gd name="T47" fmla="*/ 234 h 1954"/>
                <a:gd name="T48" fmla="*/ 2070 w 2098"/>
                <a:gd name="T49" fmla="*/ 379 h 1954"/>
                <a:gd name="T50" fmla="*/ 2098 w 2098"/>
                <a:gd name="T51" fmla="*/ 536 h 1954"/>
                <a:gd name="T52" fmla="*/ 2084 w 2098"/>
                <a:gd name="T53" fmla="*/ 693 h 1954"/>
                <a:gd name="T54" fmla="*/ 2028 w 2098"/>
                <a:gd name="T55" fmla="*/ 843 h 1954"/>
                <a:gd name="T56" fmla="*/ 1928 w 2098"/>
                <a:gd name="T57" fmla="*/ 974 h 1954"/>
                <a:gd name="T58" fmla="*/ 1039 w 2098"/>
                <a:gd name="T59" fmla="*/ 1850 h 1954"/>
                <a:gd name="T60" fmla="*/ 903 w 2098"/>
                <a:gd name="T61" fmla="*/ 1920 h 1954"/>
                <a:gd name="T62" fmla="*/ 756 w 2098"/>
                <a:gd name="T63" fmla="*/ 1952 h 1954"/>
                <a:gd name="T64" fmla="*/ 607 w 2098"/>
                <a:gd name="T65" fmla="*/ 1944 h 1954"/>
                <a:gd name="T66" fmla="*/ 463 w 2098"/>
                <a:gd name="T67" fmla="*/ 1900 h 1954"/>
                <a:gd name="T68" fmla="*/ 333 w 2098"/>
                <a:gd name="T69" fmla="*/ 1819 h 1954"/>
                <a:gd name="T70" fmla="*/ 132 w 2098"/>
                <a:gd name="T71" fmla="*/ 1618 h 1954"/>
                <a:gd name="T72" fmla="*/ 44 w 2098"/>
                <a:gd name="T73" fmla="*/ 1472 h 1954"/>
                <a:gd name="T74" fmla="*/ 3 w 2098"/>
                <a:gd name="T75" fmla="*/ 1306 h 1954"/>
                <a:gd name="T76" fmla="*/ 11 w 2098"/>
                <a:gd name="T77" fmla="*/ 1133 h 1954"/>
                <a:gd name="T78" fmla="*/ 69 w 2098"/>
                <a:gd name="T79" fmla="*/ 973 h 1954"/>
                <a:gd name="T80" fmla="*/ 171 w 2098"/>
                <a:gd name="T81" fmla="*/ 835 h 1954"/>
                <a:gd name="T82" fmla="*/ 1016 w 2098"/>
                <a:gd name="T83" fmla="*/ 4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98" h="1954">
                  <a:moveTo>
                    <a:pt x="1057" y="0"/>
                  </a:moveTo>
                  <a:lnTo>
                    <a:pt x="1078" y="4"/>
                  </a:lnTo>
                  <a:lnTo>
                    <a:pt x="1097" y="13"/>
                  </a:lnTo>
                  <a:lnTo>
                    <a:pt x="1114" y="27"/>
                  </a:lnTo>
                  <a:lnTo>
                    <a:pt x="1128" y="44"/>
                  </a:lnTo>
                  <a:lnTo>
                    <a:pt x="1136" y="63"/>
                  </a:lnTo>
                  <a:lnTo>
                    <a:pt x="1142" y="83"/>
                  </a:lnTo>
                  <a:lnTo>
                    <a:pt x="1142" y="104"/>
                  </a:lnTo>
                  <a:lnTo>
                    <a:pt x="1136" y="125"/>
                  </a:lnTo>
                  <a:lnTo>
                    <a:pt x="1128" y="144"/>
                  </a:lnTo>
                  <a:lnTo>
                    <a:pt x="1114" y="161"/>
                  </a:lnTo>
                  <a:lnTo>
                    <a:pt x="306" y="969"/>
                  </a:lnTo>
                  <a:lnTo>
                    <a:pt x="275" y="1003"/>
                  </a:lnTo>
                  <a:lnTo>
                    <a:pt x="249" y="1040"/>
                  </a:lnTo>
                  <a:lnTo>
                    <a:pt x="228" y="1079"/>
                  </a:lnTo>
                  <a:lnTo>
                    <a:pt x="211" y="1120"/>
                  </a:lnTo>
                  <a:lnTo>
                    <a:pt x="200" y="1162"/>
                  </a:lnTo>
                  <a:lnTo>
                    <a:pt x="193" y="1205"/>
                  </a:lnTo>
                  <a:lnTo>
                    <a:pt x="191" y="1248"/>
                  </a:lnTo>
                  <a:lnTo>
                    <a:pt x="193" y="1292"/>
                  </a:lnTo>
                  <a:lnTo>
                    <a:pt x="200" y="1334"/>
                  </a:lnTo>
                  <a:lnTo>
                    <a:pt x="211" y="1376"/>
                  </a:lnTo>
                  <a:lnTo>
                    <a:pt x="228" y="1416"/>
                  </a:lnTo>
                  <a:lnTo>
                    <a:pt x="249" y="1455"/>
                  </a:lnTo>
                  <a:lnTo>
                    <a:pt x="275" y="1492"/>
                  </a:lnTo>
                  <a:lnTo>
                    <a:pt x="306" y="1527"/>
                  </a:lnTo>
                  <a:lnTo>
                    <a:pt x="428" y="1649"/>
                  </a:lnTo>
                  <a:lnTo>
                    <a:pt x="462" y="1679"/>
                  </a:lnTo>
                  <a:lnTo>
                    <a:pt x="499" y="1705"/>
                  </a:lnTo>
                  <a:lnTo>
                    <a:pt x="538" y="1726"/>
                  </a:lnTo>
                  <a:lnTo>
                    <a:pt x="578" y="1743"/>
                  </a:lnTo>
                  <a:lnTo>
                    <a:pt x="620" y="1754"/>
                  </a:lnTo>
                  <a:lnTo>
                    <a:pt x="664" y="1761"/>
                  </a:lnTo>
                  <a:lnTo>
                    <a:pt x="707" y="1764"/>
                  </a:lnTo>
                  <a:lnTo>
                    <a:pt x="750" y="1761"/>
                  </a:lnTo>
                  <a:lnTo>
                    <a:pt x="792" y="1754"/>
                  </a:lnTo>
                  <a:lnTo>
                    <a:pt x="835" y="1743"/>
                  </a:lnTo>
                  <a:lnTo>
                    <a:pt x="875" y="1726"/>
                  </a:lnTo>
                  <a:lnTo>
                    <a:pt x="914" y="1705"/>
                  </a:lnTo>
                  <a:lnTo>
                    <a:pt x="951" y="1679"/>
                  </a:lnTo>
                  <a:lnTo>
                    <a:pt x="985" y="1649"/>
                  </a:lnTo>
                  <a:lnTo>
                    <a:pt x="1794" y="840"/>
                  </a:lnTo>
                  <a:lnTo>
                    <a:pt x="1825" y="806"/>
                  </a:lnTo>
                  <a:lnTo>
                    <a:pt x="1850" y="769"/>
                  </a:lnTo>
                  <a:lnTo>
                    <a:pt x="1871" y="730"/>
                  </a:lnTo>
                  <a:lnTo>
                    <a:pt x="1888" y="689"/>
                  </a:lnTo>
                  <a:lnTo>
                    <a:pt x="1900" y="648"/>
                  </a:lnTo>
                  <a:lnTo>
                    <a:pt x="1907" y="605"/>
                  </a:lnTo>
                  <a:lnTo>
                    <a:pt x="1909" y="561"/>
                  </a:lnTo>
                  <a:lnTo>
                    <a:pt x="1907" y="518"/>
                  </a:lnTo>
                  <a:lnTo>
                    <a:pt x="1900" y="476"/>
                  </a:lnTo>
                  <a:lnTo>
                    <a:pt x="1888" y="434"/>
                  </a:lnTo>
                  <a:lnTo>
                    <a:pt x="1871" y="393"/>
                  </a:lnTo>
                  <a:lnTo>
                    <a:pt x="1850" y="354"/>
                  </a:lnTo>
                  <a:lnTo>
                    <a:pt x="1825" y="317"/>
                  </a:lnTo>
                  <a:lnTo>
                    <a:pt x="1794" y="282"/>
                  </a:lnTo>
                  <a:lnTo>
                    <a:pt x="1780" y="266"/>
                  </a:lnTo>
                  <a:lnTo>
                    <a:pt x="1771" y="246"/>
                  </a:lnTo>
                  <a:lnTo>
                    <a:pt x="1766" y="226"/>
                  </a:lnTo>
                  <a:lnTo>
                    <a:pt x="1766" y="205"/>
                  </a:lnTo>
                  <a:lnTo>
                    <a:pt x="1771" y="184"/>
                  </a:lnTo>
                  <a:lnTo>
                    <a:pt x="1780" y="166"/>
                  </a:lnTo>
                  <a:lnTo>
                    <a:pt x="1794" y="148"/>
                  </a:lnTo>
                  <a:lnTo>
                    <a:pt x="1811" y="135"/>
                  </a:lnTo>
                  <a:lnTo>
                    <a:pt x="1830" y="126"/>
                  </a:lnTo>
                  <a:lnTo>
                    <a:pt x="1850" y="122"/>
                  </a:lnTo>
                  <a:lnTo>
                    <a:pt x="1871" y="122"/>
                  </a:lnTo>
                  <a:lnTo>
                    <a:pt x="1892" y="126"/>
                  </a:lnTo>
                  <a:lnTo>
                    <a:pt x="1911" y="135"/>
                  </a:lnTo>
                  <a:lnTo>
                    <a:pt x="1928" y="148"/>
                  </a:lnTo>
                  <a:lnTo>
                    <a:pt x="1966" y="191"/>
                  </a:lnTo>
                  <a:lnTo>
                    <a:pt x="1999" y="234"/>
                  </a:lnTo>
                  <a:lnTo>
                    <a:pt x="2028" y="281"/>
                  </a:lnTo>
                  <a:lnTo>
                    <a:pt x="2050" y="330"/>
                  </a:lnTo>
                  <a:lnTo>
                    <a:pt x="2070" y="379"/>
                  </a:lnTo>
                  <a:lnTo>
                    <a:pt x="2084" y="431"/>
                  </a:lnTo>
                  <a:lnTo>
                    <a:pt x="2094" y="482"/>
                  </a:lnTo>
                  <a:lnTo>
                    <a:pt x="2098" y="536"/>
                  </a:lnTo>
                  <a:lnTo>
                    <a:pt x="2098" y="588"/>
                  </a:lnTo>
                  <a:lnTo>
                    <a:pt x="2094" y="641"/>
                  </a:lnTo>
                  <a:lnTo>
                    <a:pt x="2084" y="693"/>
                  </a:lnTo>
                  <a:lnTo>
                    <a:pt x="2070" y="744"/>
                  </a:lnTo>
                  <a:lnTo>
                    <a:pt x="2050" y="794"/>
                  </a:lnTo>
                  <a:lnTo>
                    <a:pt x="2028" y="843"/>
                  </a:lnTo>
                  <a:lnTo>
                    <a:pt x="1999" y="889"/>
                  </a:lnTo>
                  <a:lnTo>
                    <a:pt x="1966" y="933"/>
                  </a:lnTo>
                  <a:lnTo>
                    <a:pt x="1928" y="974"/>
                  </a:lnTo>
                  <a:lnTo>
                    <a:pt x="1120" y="1783"/>
                  </a:lnTo>
                  <a:lnTo>
                    <a:pt x="1081" y="1819"/>
                  </a:lnTo>
                  <a:lnTo>
                    <a:pt x="1039" y="1850"/>
                  </a:lnTo>
                  <a:lnTo>
                    <a:pt x="995" y="1878"/>
                  </a:lnTo>
                  <a:lnTo>
                    <a:pt x="950" y="1900"/>
                  </a:lnTo>
                  <a:lnTo>
                    <a:pt x="903" y="1920"/>
                  </a:lnTo>
                  <a:lnTo>
                    <a:pt x="855" y="1934"/>
                  </a:lnTo>
                  <a:lnTo>
                    <a:pt x="806" y="1944"/>
                  </a:lnTo>
                  <a:lnTo>
                    <a:pt x="756" y="1952"/>
                  </a:lnTo>
                  <a:lnTo>
                    <a:pt x="707" y="1954"/>
                  </a:lnTo>
                  <a:lnTo>
                    <a:pt x="656" y="1952"/>
                  </a:lnTo>
                  <a:lnTo>
                    <a:pt x="607" y="1944"/>
                  </a:lnTo>
                  <a:lnTo>
                    <a:pt x="558" y="1934"/>
                  </a:lnTo>
                  <a:lnTo>
                    <a:pt x="510" y="1920"/>
                  </a:lnTo>
                  <a:lnTo>
                    <a:pt x="463" y="1900"/>
                  </a:lnTo>
                  <a:lnTo>
                    <a:pt x="417" y="1878"/>
                  </a:lnTo>
                  <a:lnTo>
                    <a:pt x="374" y="1850"/>
                  </a:lnTo>
                  <a:lnTo>
                    <a:pt x="333" y="1819"/>
                  </a:lnTo>
                  <a:lnTo>
                    <a:pt x="293" y="1783"/>
                  </a:lnTo>
                  <a:lnTo>
                    <a:pt x="171" y="1661"/>
                  </a:lnTo>
                  <a:lnTo>
                    <a:pt x="132" y="1618"/>
                  </a:lnTo>
                  <a:lnTo>
                    <a:pt x="98" y="1572"/>
                  </a:lnTo>
                  <a:lnTo>
                    <a:pt x="68" y="1523"/>
                  </a:lnTo>
                  <a:lnTo>
                    <a:pt x="44" y="1472"/>
                  </a:lnTo>
                  <a:lnTo>
                    <a:pt x="25" y="1418"/>
                  </a:lnTo>
                  <a:lnTo>
                    <a:pt x="11" y="1363"/>
                  </a:lnTo>
                  <a:lnTo>
                    <a:pt x="3" y="1306"/>
                  </a:lnTo>
                  <a:lnTo>
                    <a:pt x="0" y="1248"/>
                  </a:lnTo>
                  <a:lnTo>
                    <a:pt x="3" y="1190"/>
                  </a:lnTo>
                  <a:lnTo>
                    <a:pt x="11" y="1133"/>
                  </a:lnTo>
                  <a:lnTo>
                    <a:pt x="25" y="1077"/>
                  </a:lnTo>
                  <a:lnTo>
                    <a:pt x="44" y="1025"/>
                  </a:lnTo>
                  <a:lnTo>
                    <a:pt x="69" y="973"/>
                  </a:lnTo>
                  <a:lnTo>
                    <a:pt x="98" y="924"/>
                  </a:lnTo>
                  <a:lnTo>
                    <a:pt x="133" y="878"/>
                  </a:lnTo>
                  <a:lnTo>
                    <a:pt x="171" y="835"/>
                  </a:lnTo>
                  <a:lnTo>
                    <a:pt x="980" y="27"/>
                  </a:lnTo>
                  <a:lnTo>
                    <a:pt x="997" y="13"/>
                  </a:lnTo>
                  <a:lnTo>
                    <a:pt x="1016" y="4"/>
                  </a:lnTo>
                  <a:lnTo>
                    <a:pt x="1036" y="0"/>
                  </a:lnTo>
                  <a:lnTo>
                    <a:pt x="10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45" name="Freeform 190"/>
            <p:cNvSpPr/>
            <p:nvPr/>
          </p:nvSpPr>
          <p:spPr bwMode="auto">
            <a:xfrm>
              <a:off x="3686175" y="3486150"/>
              <a:ext cx="331788" cy="311150"/>
            </a:xfrm>
            <a:custGeom>
              <a:avLst/>
              <a:gdLst>
                <a:gd name="T0" fmla="*/ 1470 w 2098"/>
                <a:gd name="T1" fmla="*/ 5 h 1954"/>
                <a:gd name="T2" fmla="*/ 1624 w 2098"/>
                <a:gd name="T3" fmla="*/ 47 h 1954"/>
                <a:gd name="T4" fmla="*/ 1763 w 2098"/>
                <a:gd name="T5" fmla="*/ 133 h 1954"/>
                <a:gd name="T6" fmla="*/ 1966 w 2098"/>
                <a:gd name="T7" fmla="*/ 335 h 1954"/>
                <a:gd name="T8" fmla="*/ 2054 w 2098"/>
                <a:gd name="T9" fmla="*/ 481 h 1954"/>
                <a:gd name="T10" fmla="*/ 2095 w 2098"/>
                <a:gd name="T11" fmla="*/ 647 h 1954"/>
                <a:gd name="T12" fmla="*/ 2086 w 2098"/>
                <a:gd name="T13" fmla="*/ 820 h 1954"/>
                <a:gd name="T14" fmla="*/ 2029 w 2098"/>
                <a:gd name="T15" fmla="*/ 981 h 1954"/>
                <a:gd name="T16" fmla="*/ 1926 w 2098"/>
                <a:gd name="T17" fmla="*/ 1119 h 1954"/>
                <a:gd name="T18" fmla="*/ 1086 w 2098"/>
                <a:gd name="T19" fmla="*/ 1948 h 1954"/>
                <a:gd name="T20" fmla="*/ 1032 w 2098"/>
                <a:gd name="T21" fmla="*/ 1953 h 1954"/>
                <a:gd name="T22" fmla="*/ 984 w 2098"/>
                <a:gd name="T23" fmla="*/ 1926 h 1954"/>
                <a:gd name="T24" fmla="*/ 956 w 2098"/>
                <a:gd name="T25" fmla="*/ 1869 h 1954"/>
                <a:gd name="T26" fmla="*/ 971 w 2098"/>
                <a:gd name="T27" fmla="*/ 1809 h 1954"/>
                <a:gd name="T28" fmla="*/ 1823 w 2098"/>
                <a:gd name="T29" fmla="*/ 950 h 1954"/>
                <a:gd name="T30" fmla="*/ 1887 w 2098"/>
                <a:gd name="T31" fmla="*/ 833 h 1954"/>
                <a:gd name="T32" fmla="*/ 1907 w 2098"/>
                <a:gd name="T33" fmla="*/ 705 h 1954"/>
                <a:gd name="T34" fmla="*/ 1887 w 2098"/>
                <a:gd name="T35" fmla="*/ 577 h 1954"/>
                <a:gd name="T36" fmla="*/ 1823 w 2098"/>
                <a:gd name="T37" fmla="*/ 460 h 1954"/>
                <a:gd name="T38" fmla="*/ 1636 w 2098"/>
                <a:gd name="T39" fmla="*/ 274 h 1954"/>
                <a:gd name="T40" fmla="*/ 1520 w 2098"/>
                <a:gd name="T41" fmla="*/ 210 h 1954"/>
                <a:gd name="T42" fmla="*/ 1392 w 2098"/>
                <a:gd name="T43" fmla="*/ 190 h 1954"/>
                <a:gd name="T44" fmla="*/ 1263 w 2098"/>
                <a:gd name="T45" fmla="*/ 210 h 1954"/>
                <a:gd name="T46" fmla="*/ 1147 w 2098"/>
                <a:gd name="T47" fmla="*/ 274 h 1954"/>
                <a:gd name="T48" fmla="*/ 274 w 2098"/>
                <a:gd name="T49" fmla="*/ 1147 h 1954"/>
                <a:gd name="T50" fmla="*/ 210 w 2098"/>
                <a:gd name="T51" fmla="*/ 1264 h 1954"/>
                <a:gd name="T52" fmla="*/ 189 w 2098"/>
                <a:gd name="T53" fmla="*/ 1391 h 1954"/>
                <a:gd name="T54" fmla="*/ 210 w 2098"/>
                <a:gd name="T55" fmla="*/ 1519 h 1954"/>
                <a:gd name="T56" fmla="*/ 274 w 2098"/>
                <a:gd name="T57" fmla="*/ 1636 h 1954"/>
                <a:gd name="T58" fmla="*/ 327 w 2098"/>
                <a:gd name="T59" fmla="*/ 1707 h 1954"/>
                <a:gd name="T60" fmla="*/ 327 w 2098"/>
                <a:gd name="T61" fmla="*/ 1768 h 1954"/>
                <a:gd name="T62" fmla="*/ 288 w 2098"/>
                <a:gd name="T63" fmla="*/ 1818 h 1954"/>
                <a:gd name="T64" fmla="*/ 227 w 2098"/>
                <a:gd name="T65" fmla="*/ 1832 h 1954"/>
                <a:gd name="T66" fmla="*/ 170 w 2098"/>
                <a:gd name="T67" fmla="*/ 1804 h 1954"/>
                <a:gd name="T68" fmla="*/ 71 w 2098"/>
                <a:gd name="T69" fmla="*/ 1673 h 1954"/>
                <a:gd name="T70" fmla="*/ 15 w 2098"/>
                <a:gd name="T71" fmla="*/ 1522 h 1954"/>
                <a:gd name="T72" fmla="*/ 0 w 2098"/>
                <a:gd name="T73" fmla="*/ 1365 h 1954"/>
                <a:gd name="T74" fmla="*/ 28 w 2098"/>
                <a:gd name="T75" fmla="*/ 1209 h 1954"/>
                <a:gd name="T76" fmla="*/ 99 w 2098"/>
                <a:gd name="T77" fmla="*/ 1064 h 1954"/>
                <a:gd name="T78" fmla="*/ 978 w 2098"/>
                <a:gd name="T79" fmla="*/ 170 h 1954"/>
                <a:gd name="T80" fmla="*/ 1111 w 2098"/>
                <a:gd name="T81" fmla="*/ 71 h 1954"/>
                <a:gd name="T82" fmla="*/ 1260 w 2098"/>
                <a:gd name="T83" fmla="*/ 15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98" h="1954">
                  <a:moveTo>
                    <a:pt x="1365" y="0"/>
                  </a:moveTo>
                  <a:lnTo>
                    <a:pt x="1418" y="0"/>
                  </a:lnTo>
                  <a:lnTo>
                    <a:pt x="1470" y="5"/>
                  </a:lnTo>
                  <a:lnTo>
                    <a:pt x="1523" y="15"/>
                  </a:lnTo>
                  <a:lnTo>
                    <a:pt x="1574" y="29"/>
                  </a:lnTo>
                  <a:lnTo>
                    <a:pt x="1624" y="47"/>
                  </a:lnTo>
                  <a:lnTo>
                    <a:pt x="1672" y="71"/>
                  </a:lnTo>
                  <a:lnTo>
                    <a:pt x="1719" y="100"/>
                  </a:lnTo>
                  <a:lnTo>
                    <a:pt x="1763" y="133"/>
                  </a:lnTo>
                  <a:lnTo>
                    <a:pt x="1805" y="170"/>
                  </a:lnTo>
                  <a:lnTo>
                    <a:pt x="1927" y="292"/>
                  </a:lnTo>
                  <a:lnTo>
                    <a:pt x="1966" y="335"/>
                  </a:lnTo>
                  <a:lnTo>
                    <a:pt x="2000" y="381"/>
                  </a:lnTo>
                  <a:lnTo>
                    <a:pt x="2029" y="430"/>
                  </a:lnTo>
                  <a:lnTo>
                    <a:pt x="2054" y="481"/>
                  </a:lnTo>
                  <a:lnTo>
                    <a:pt x="2072" y="535"/>
                  </a:lnTo>
                  <a:lnTo>
                    <a:pt x="2086" y="590"/>
                  </a:lnTo>
                  <a:lnTo>
                    <a:pt x="2095" y="647"/>
                  </a:lnTo>
                  <a:lnTo>
                    <a:pt x="2098" y="705"/>
                  </a:lnTo>
                  <a:lnTo>
                    <a:pt x="2095" y="763"/>
                  </a:lnTo>
                  <a:lnTo>
                    <a:pt x="2086" y="820"/>
                  </a:lnTo>
                  <a:lnTo>
                    <a:pt x="2072" y="875"/>
                  </a:lnTo>
                  <a:lnTo>
                    <a:pt x="2052" y="929"/>
                  </a:lnTo>
                  <a:lnTo>
                    <a:pt x="2029" y="981"/>
                  </a:lnTo>
                  <a:lnTo>
                    <a:pt x="1999" y="1029"/>
                  </a:lnTo>
                  <a:lnTo>
                    <a:pt x="1965" y="1075"/>
                  </a:lnTo>
                  <a:lnTo>
                    <a:pt x="1926" y="1119"/>
                  </a:lnTo>
                  <a:lnTo>
                    <a:pt x="1118" y="1926"/>
                  </a:lnTo>
                  <a:lnTo>
                    <a:pt x="1103" y="1938"/>
                  </a:lnTo>
                  <a:lnTo>
                    <a:pt x="1086" y="1948"/>
                  </a:lnTo>
                  <a:lnTo>
                    <a:pt x="1069" y="1953"/>
                  </a:lnTo>
                  <a:lnTo>
                    <a:pt x="1051" y="1954"/>
                  </a:lnTo>
                  <a:lnTo>
                    <a:pt x="1032" y="1953"/>
                  </a:lnTo>
                  <a:lnTo>
                    <a:pt x="1015" y="1947"/>
                  </a:lnTo>
                  <a:lnTo>
                    <a:pt x="998" y="1938"/>
                  </a:lnTo>
                  <a:lnTo>
                    <a:pt x="984" y="1926"/>
                  </a:lnTo>
                  <a:lnTo>
                    <a:pt x="971" y="1908"/>
                  </a:lnTo>
                  <a:lnTo>
                    <a:pt x="961" y="1890"/>
                  </a:lnTo>
                  <a:lnTo>
                    <a:pt x="956" y="1869"/>
                  </a:lnTo>
                  <a:lnTo>
                    <a:pt x="956" y="1849"/>
                  </a:lnTo>
                  <a:lnTo>
                    <a:pt x="961" y="1828"/>
                  </a:lnTo>
                  <a:lnTo>
                    <a:pt x="971" y="1809"/>
                  </a:lnTo>
                  <a:lnTo>
                    <a:pt x="984" y="1792"/>
                  </a:lnTo>
                  <a:lnTo>
                    <a:pt x="1792" y="984"/>
                  </a:lnTo>
                  <a:lnTo>
                    <a:pt x="1823" y="950"/>
                  </a:lnTo>
                  <a:lnTo>
                    <a:pt x="1848" y="913"/>
                  </a:lnTo>
                  <a:lnTo>
                    <a:pt x="1870" y="873"/>
                  </a:lnTo>
                  <a:lnTo>
                    <a:pt x="1887" y="833"/>
                  </a:lnTo>
                  <a:lnTo>
                    <a:pt x="1898" y="791"/>
                  </a:lnTo>
                  <a:lnTo>
                    <a:pt x="1905" y="748"/>
                  </a:lnTo>
                  <a:lnTo>
                    <a:pt x="1907" y="705"/>
                  </a:lnTo>
                  <a:lnTo>
                    <a:pt x="1905" y="662"/>
                  </a:lnTo>
                  <a:lnTo>
                    <a:pt x="1898" y="619"/>
                  </a:lnTo>
                  <a:lnTo>
                    <a:pt x="1887" y="577"/>
                  </a:lnTo>
                  <a:lnTo>
                    <a:pt x="1870" y="537"/>
                  </a:lnTo>
                  <a:lnTo>
                    <a:pt x="1848" y="498"/>
                  </a:lnTo>
                  <a:lnTo>
                    <a:pt x="1823" y="460"/>
                  </a:lnTo>
                  <a:lnTo>
                    <a:pt x="1792" y="426"/>
                  </a:lnTo>
                  <a:lnTo>
                    <a:pt x="1670" y="305"/>
                  </a:lnTo>
                  <a:lnTo>
                    <a:pt x="1636" y="274"/>
                  </a:lnTo>
                  <a:lnTo>
                    <a:pt x="1599" y="248"/>
                  </a:lnTo>
                  <a:lnTo>
                    <a:pt x="1560" y="227"/>
                  </a:lnTo>
                  <a:lnTo>
                    <a:pt x="1520" y="210"/>
                  </a:lnTo>
                  <a:lnTo>
                    <a:pt x="1478" y="199"/>
                  </a:lnTo>
                  <a:lnTo>
                    <a:pt x="1435" y="192"/>
                  </a:lnTo>
                  <a:lnTo>
                    <a:pt x="1392" y="190"/>
                  </a:lnTo>
                  <a:lnTo>
                    <a:pt x="1349" y="192"/>
                  </a:lnTo>
                  <a:lnTo>
                    <a:pt x="1306" y="199"/>
                  </a:lnTo>
                  <a:lnTo>
                    <a:pt x="1263" y="210"/>
                  </a:lnTo>
                  <a:lnTo>
                    <a:pt x="1223" y="227"/>
                  </a:lnTo>
                  <a:lnTo>
                    <a:pt x="1184" y="248"/>
                  </a:lnTo>
                  <a:lnTo>
                    <a:pt x="1147" y="274"/>
                  </a:lnTo>
                  <a:lnTo>
                    <a:pt x="1113" y="305"/>
                  </a:lnTo>
                  <a:lnTo>
                    <a:pt x="304" y="1112"/>
                  </a:lnTo>
                  <a:lnTo>
                    <a:pt x="274" y="1147"/>
                  </a:lnTo>
                  <a:lnTo>
                    <a:pt x="247" y="1183"/>
                  </a:lnTo>
                  <a:lnTo>
                    <a:pt x="227" y="1223"/>
                  </a:lnTo>
                  <a:lnTo>
                    <a:pt x="210" y="1264"/>
                  </a:lnTo>
                  <a:lnTo>
                    <a:pt x="198" y="1305"/>
                  </a:lnTo>
                  <a:lnTo>
                    <a:pt x="192" y="1348"/>
                  </a:lnTo>
                  <a:lnTo>
                    <a:pt x="189" y="1391"/>
                  </a:lnTo>
                  <a:lnTo>
                    <a:pt x="192" y="1435"/>
                  </a:lnTo>
                  <a:lnTo>
                    <a:pt x="198" y="1477"/>
                  </a:lnTo>
                  <a:lnTo>
                    <a:pt x="210" y="1519"/>
                  </a:lnTo>
                  <a:lnTo>
                    <a:pt x="227" y="1560"/>
                  </a:lnTo>
                  <a:lnTo>
                    <a:pt x="247" y="1600"/>
                  </a:lnTo>
                  <a:lnTo>
                    <a:pt x="274" y="1636"/>
                  </a:lnTo>
                  <a:lnTo>
                    <a:pt x="304" y="1671"/>
                  </a:lnTo>
                  <a:lnTo>
                    <a:pt x="318" y="1687"/>
                  </a:lnTo>
                  <a:lnTo>
                    <a:pt x="327" y="1707"/>
                  </a:lnTo>
                  <a:lnTo>
                    <a:pt x="332" y="1727"/>
                  </a:lnTo>
                  <a:lnTo>
                    <a:pt x="332" y="1748"/>
                  </a:lnTo>
                  <a:lnTo>
                    <a:pt x="327" y="1768"/>
                  </a:lnTo>
                  <a:lnTo>
                    <a:pt x="318" y="1787"/>
                  </a:lnTo>
                  <a:lnTo>
                    <a:pt x="304" y="1804"/>
                  </a:lnTo>
                  <a:lnTo>
                    <a:pt x="288" y="1818"/>
                  </a:lnTo>
                  <a:lnTo>
                    <a:pt x="268" y="1827"/>
                  </a:lnTo>
                  <a:lnTo>
                    <a:pt x="247" y="1832"/>
                  </a:lnTo>
                  <a:lnTo>
                    <a:pt x="227" y="1832"/>
                  </a:lnTo>
                  <a:lnTo>
                    <a:pt x="206" y="1827"/>
                  </a:lnTo>
                  <a:lnTo>
                    <a:pt x="188" y="1818"/>
                  </a:lnTo>
                  <a:lnTo>
                    <a:pt x="170" y="1804"/>
                  </a:lnTo>
                  <a:lnTo>
                    <a:pt x="132" y="1763"/>
                  </a:lnTo>
                  <a:lnTo>
                    <a:pt x="99" y="1719"/>
                  </a:lnTo>
                  <a:lnTo>
                    <a:pt x="71" y="1673"/>
                  </a:lnTo>
                  <a:lnTo>
                    <a:pt x="48" y="1624"/>
                  </a:lnTo>
                  <a:lnTo>
                    <a:pt x="28" y="1574"/>
                  </a:lnTo>
                  <a:lnTo>
                    <a:pt x="15" y="1522"/>
                  </a:lnTo>
                  <a:lnTo>
                    <a:pt x="4" y="1471"/>
                  </a:lnTo>
                  <a:lnTo>
                    <a:pt x="0" y="1418"/>
                  </a:lnTo>
                  <a:lnTo>
                    <a:pt x="0" y="1365"/>
                  </a:lnTo>
                  <a:lnTo>
                    <a:pt x="4" y="1312"/>
                  </a:lnTo>
                  <a:lnTo>
                    <a:pt x="15" y="1261"/>
                  </a:lnTo>
                  <a:lnTo>
                    <a:pt x="28" y="1209"/>
                  </a:lnTo>
                  <a:lnTo>
                    <a:pt x="48" y="1159"/>
                  </a:lnTo>
                  <a:lnTo>
                    <a:pt x="71" y="1110"/>
                  </a:lnTo>
                  <a:lnTo>
                    <a:pt x="99" y="1064"/>
                  </a:lnTo>
                  <a:lnTo>
                    <a:pt x="132" y="1020"/>
                  </a:lnTo>
                  <a:lnTo>
                    <a:pt x="170" y="978"/>
                  </a:lnTo>
                  <a:lnTo>
                    <a:pt x="978" y="170"/>
                  </a:lnTo>
                  <a:lnTo>
                    <a:pt x="1020" y="133"/>
                  </a:lnTo>
                  <a:lnTo>
                    <a:pt x="1064" y="100"/>
                  </a:lnTo>
                  <a:lnTo>
                    <a:pt x="1111" y="71"/>
                  </a:lnTo>
                  <a:lnTo>
                    <a:pt x="1159" y="47"/>
                  </a:lnTo>
                  <a:lnTo>
                    <a:pt x="1210" y="29"/>
                  </a:lnTo>
                  <a:lnTo>
                    <a:pt x="1260" y="15"/>
                  </a:lnTo>
                  <a:lnTo>
                    <a:pt x="1313" y="5"/>
                  </a:lnTo>
                  <a:lnTo>
                    <a:pt x="13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146" name="Freeform 201"/>
          <p:cNvSpPr>
            <a:spLocks noEditPoints="1"/>
          </p:cNvSpPr>
          <p:nvPr/>
        </p:nvSpPr>
        <p:spPr bwMode="auto">
          <a:xfrm>
            <a:off x="3551379" y="1299410"/>
            <a:ext cx="362654" cy="362654"/>
          </a:xfrm>
          <a:custGeom>
            <a:avLst/>
            <a:gdLst>
              <a:gd name="T0" fmla="*/ 1217 w 3484"/>
              <a:gd name="T1" fmla="*/ 237 h 3486"/>
              <a:gd name="T2" fmla="*/ 891 w 3484"/>
              <a:gd name="T3" fmla="*/ 355 h 3486"/>
              <a:gd name="T4" fmla="*/ 613 w 3484"/>
              <a:gd name="T5" fmla="*/ 553 h 3486"/>
              <a:gd name="T6" fmla="*/ 397 w 3484"/>
              <a:gd name="T7" fmla="*/ 817 h 3486"/>
              <a:gd name="T8" fmla="*/ 258 w 3484"/>
              <a:gd name="T9" fmla="*/ 1133 h 3486"/>
              <a:gd name="T10" fmla="*/ 208 w 3484"/>
              <a:gd name="T11" fmla="*/ 1486 h 3486"/>
              <a:gd name="T12" fmla="*/ 258 w 3484"/>
              <a:gd name="T13" fmla="*/ 1840 h 3486"/>
              <a:gd name="T14" fmla="*/ 397 w 3484"/>
              <a:gd name="T15" fmla="*/ 2156 h 3486"/>
              <a:gd name="T16" fmla="*/ 613 w 3484"/>
              <a:gd name="T17" fmla="*/ 2420 h 3486"/>
              <a:gd name="T18" fmla="*/ 891 w 3484"/>
              <a:gd name="T19" fmla="*/ 2618 h 3486"/>
              <a:gd name="T20" fmla="*/ 1217 w 3484"/>
              <a:gd name="T21" fmla="*/ 2737 h 3486"/>
              <a:gd name="T22" fmla="*/ 1576 w 3484"/>
              <a:gd name="T23" fmla="*/ 2761 h 3486"/>
              <a:gd name="T24" fmla="*/ 1922 w 3484"/>
              <a:gd name="T25" fmla="*/ 2688 h 3486"/>
              <a:gd name="T26" fmla="*/ 2226 w 3484"/>
              <a:gd name="T27" fmla="*/ 2528 h 3486"/>
              <a:gd name="T28" fmla="*/ 2474 w 3484"/>
              <a:gd name="T29" fmla="*/ 2295 h 3486"/>
              <a:gd name="T30" fmla="*/ 2654 w 3484"/>
              <a:gd name="T31" fmla="*/ 2004 h 3486"/>
              <a:gd name="T32" fmla="*/ 2750 w 3484"/>
              <a:gd name="T33" fmla="*/ 1666 h 3486"/>
              <a:gd name="T34" fmla="*/ 2750 w 3484"/>
              <a:gd name="T35" fmla="*/ 1306 h 3486"/>
              <a:gd name="T36" fmla="*/ 2654 w 3484"/>
              <a:gd name="T37" fmla="*/ 970 h 3486"/>
              <a:gd name="T38" fmla="*/ 2474 w 3484"/>
              <a:gd name="T39" fmla="*/ 679 h 3486"/>
              <a:gd name="T40" fmla="*/ 2226 w 3484"/>
              <a:gd name="T41" fmla="*/ 445 h 3486"/>
              <a:gd name="T42" fmla="*/ 1922 w 3484"/>
              <a:gd name="T43" fmla="*/ 285 h 3486"/>
              <a:gd name="T44" fmla="*/ 1576 w 3484"/>
              <a:gd name="T45" fmla="*/ 212 h 3486"/>
              <a:gd name="T46" fmla="*/ 1679 w 3484"/>
              <a:gd name="T47" fmla="*/ 13 h 3486"/>
              <a:gd name="T48" fmla="*/ 2042 w 3484"/>
              <a:gd name="T49" fmla="*/ 108 h 3486"/>
              <a:gd name="T50" fmla="*/ 2364 w 3484"/>
              <a:gd name="T51" fmla="*/ 287 h 3486"/>
              <a:gd name="T52" fmla="*/ 2628 w 3484"/>
              <a:gd name="T53" fmla="*/ 536 h 3486"/>
              <a:gd name="T54" fmla="*/ 2827 w 3484"/>
              <a:gd name="T55" fmla="*/ 845 h 3486"/>
              <a:gd name="T56" fmla="*/ 2944 w 3484"/>
              <a:gd name="T57" fmla="*/ 1199 h 3486"/>
              <a:gd name="T58" fmla="*/ 2969 w 3484"/>
              <a:gd name="T59" fmla="*/ 1587 h 3486"/>
              <a:gd name="T60" fmla="*/ 2891 w 3484"/>
              <a:gd name="T61" fmla="*/ 1971 h 3486"/>
              <a:gd name="T62" fmla="*/ 2722 w 3484"/>
              <a:gd name="T63" fmla="*/ 2311 h 3486"/>
              <a:gd name="T64" fmla="*/ 3469 w 3484"/>
              <a:gd name="T65" fmla="*/ 3327 h 3486"/>
              <a:gd name="T66" fmla="*/ 3480 w 3484"/>
              <a:gd name="T67" fmla="*/ 3415 h 3486"/>
              <a:gd name="T68" fmla="*/ 3420 w 3484"/>
              <a:gd name="T69" fmla="*/ 3479 h 3486"/>
              <a:gd name="T70" fmla="*/ 3342 w 3484"/>
              <a:gd name="T71" fmla="*/ 3478 h 3486"/>
              <a:gd name="T72" fmla="*/ 2388 w 3484"/>
              <a:gd name="T73" fmla="*/ 2668 h 3486"/>
              <a:gd name="T74" fmla="*/ 2059 w 3484"/>
              <a:gd name="T75" fmla="*/ 2858 h 3486"/>
              <a:gd name="T76" fmla="*/ 1685 w 3484"/>
              <a:gd name="T77" fmla="*/ 2960 h 3486"/>
              <a:gd name="T78" fmla="*/ 1292 w 3484"/>
              <a:gd name="T79" fmla="*/ 2961 h 3486"/>
              <a:gd name="T80" fmla="*/ 930 w 3484"/>
              <a:gd name="T81" fmla="*/ 2865 h 3486"/>
              <a:gd name="T82" fmla="*/ 608 w 3484"/>
              <a:gd name="T83" fmla="*/ 2686 h 3486"/>
              <a:gd name="T84" fmla="*/ 343 w 3484"/>
              <a:gd name="T85" fmla="*/ 2436 h 3486"/>
              <a:gd name="T86" fmla="*/ 145 w 3484"/>
              <a:gd name="T87" fmla="*/ 2128 h 3486"/>
              <a:gd name="T88" fmla="*/ 28 w 3484"/>
              <a:gd name="T89" fmla="*/ 1774 h 3486"/>
              <a:gd name="T90" fmla="*/ 3 w 3484"/>
              <a:gd name="T91" fmla="*/ 1389 h 3486"/>
              <a:gd name="T92" fmla="*/ 75 w 3484"/>
              <a:gd name="T93" fmla="*/ 1018 h 3486"/>
              <a:gd name="T94" fmla="*/ 234 w 3484"/>
              <a:gd name="T95" fmla="*/ 685 h 3486"/>
              <a:gd name="T96" fmla="*/ 468 w 3484"/>
              <a:gd name="T97" fmla="*/ 404 h 3486"/>
              <a:gd name="T98" fmla="*/ 763 w 3484"/>
              <a:gd name="T99" fmla="*/ 188 h 3486"/>
              <a:gd name="T100" fmla="*/ 1107 w 3484"/>
              <a:gd name="T101" fmla="*/ 49 h 3486"/>
              <a:gd name="T102" fmla="*/ 1486 w 3484"/>
              <a:gd name="T103" fmla="*/ 0 h 3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484" h="3486">
                <a:moveTo>
                  <a:pt x="1485" y="209"/>
                </a:moveTo>
                <a:lnTo>
                  <a:pt x="1394" y="212"/>
                </a:lnTo>
                <a:lnTo>
                  <a:pt x="1305" y="222"/>
                </a:lnTo>
                <a:lnTo>
                  <a:pt x="1217" y="237"/>
                </a:lnTo>
                <a:lnTo>
                  <a:pt x="1132" y="259"/>
                </a:lnTo>
                <a:lnTo>
                  <a:pt x="1049" y="285"/>
                </a:lnTo>
                <a:lnTo>
                  <a:pt x="969" y="318"/>
                </a:lnTo>
                <a:lnTo>
                  <a:pt x="891" y="355"/>
                </a:lnTo>
                <a:lnTo>
                  <a:pt x="816" y="398"/>
                </a:lnTo>
                <a:lnTo>
                  <a:pt x="745" y="445"/>
                </a:lnTo>
                <a:lnTo>
                  <a:pt x="677" y="497"/>
                </a:lnTo>
                <a:lnTo>
                  <a:pt x="613" y="553"/>
                </a:lnTo>
                <a:lnTo>
                  <a:pt x="552" y="614"/>
                </a:lnTo>
                <a:lnTo>
                  <a:pt x="496" y="679"/>
                </a:lnTo>
                <a:lnTo>
                  <a:pt x="444" y="746"/>
                </a:lnTo>
                <a:lnTo>
                  <a:pt x="397" y="817"/>
                </a:lnTo>
                <a:lnTo>
                  <a:pt x="354" y="892"/>
                </a:lnTo>
                <a:lnTo>
                  <a:pt x="317" y="970"/>
                </a:lnTo>
                <a:lnTo>
                  <a:pt x="284" y="1050"/>
                </a:lnTo>
                <a:lnTo>
                  <a:pt x="258" y="1133"/>
                </a:lnTo>
                <a:lnTo>
                  <a:pt x="235" y="1218"/>
                </a:lnTo>
                <a:lnTo>
                  <a:pt x="220" y="1306"/>
                </a:lnTo>
                <a:lnTo>
                  <a:pt x="211" y="1395"/>
                </a:lnTo>
                <a:lnTo>
                  <a:pt x="208" y="1486"/>
                </a:lnTo>
                <a:lnTo>
                  <a:pt x="211" y="1577"/>
                </a:lnTo>
                <a:lnTo>
                  <a:pt x="220" y="1668"/>
                </a:lnTo>
                <a:lnTo>
                  <a:pt x="235" y="1754"/>
                </a:lnTo>
                <a:lnTo>
                  <a:pt x="258" y="1840"/>
                </a:lnTo>
                <a:lnTo>
                  <a:pt x="284" y="1923"/>
                </a:lnTo>
                <a:lnTo>
                  <a:pt x="317" y="2004"/>
                </a:lnTo>
                <a:lnTo>
                  <a:pt x="354" y="2081"/>
                </a:lnTo>
                <a:lnTo>
                  <a:pt x="397" y="2156"/>
                </a:lnTo>
                <a:lnTo>
                  <a:pt x="444" y="2227"/>
                </a:lnTo>
                <a:lnTo>
                  <a:pt x="496" y="2295"/>
                </a:lnTo>
                <a:lnTo>
                  <a:pt x="552" y="2360"/>
                </a:lnTo>
                <a:lnTo>
                  <a:pt x="613" y="2420"/>
                </a:lnTo>
                <a:lnTo>
                  <a:pt x="677" y="2476"/>
                </a:lnTo>
                <a:lnTo>
                  <a:pt x="745" y="2528"/>
                </a:lnTo>
                <a:lnTo>
                  <a:pt x="816" y="2576"/>
                </a:lnTo>
                <a:lnTo>
                  <a:pt x="891" y="2618"/>
                </a:lnTo>
                <a:lnTo>
                  <a:pt x="969" y="2655"/>
                </a:lnTo>
                <a:lnTo>
                  <a:pt x="1049" y="2688"/>
                </a:lnTo>
                <a:lnTo>
                  <a:pt x="1132" y="2716"/>
                </a:lnTo>
                <a:lnTo>
                  <a:pt x="1217" y="2737"/>
                </a:lnTo>
                <a:lnTo>
                  <a:pt x="1305" y="2752"/>
                </a:lnTo>
                <a:lnTo>
                  <a:pt x="1394" y="2761"/>
                </a:lnTo>
                <a:lnTo>
                  <a:pt x="1485" y="2765"/>
                </a:lnTo>
                <a:lnTo>
                  <a:pt x="1576" y="2761"/>
                </a:lnTo>
                <a:lnTo>
                  <a:pt x="1666" y="2752"/>
                </a:lnTo>
                <a:lnTo>
                  <a:pt x="1753" y="2737"/>
                </a:lnTo>
                <a:lnTo>
                  <a:pt x="1839" y="2716"/>
                </a:lnTo>
                <a:lnTo>
                  <a:pt x="1922" y="2688"/>
                </a:lnTo>
                <a:lnTo>
                  <a:pt x="2002" y="2655"/>
                </a:lnTo>
                <a:lnTo>
                  <a:pt x="2079" y="2618"/>
                </a:lnTo>
                <a:lnTo>
                  <a:pt x="2155" y="2575"/>
                </a:lnTo>
                <a:lnTo>
                  <a:pt x="2226" y="2528"/>
                </a:lnTo>
                <a:lnTo>
                  <a:pt x="2294" y="2476"/>
                </a:lnTo>
                <a:lnTo>
                  <a:pt x="2357" y="2420"/>
                </a:lnTo>
                <a:lnTo>
                  <a:pt x="2418" y="2360"/>
                </a:lnTo>
                <a:lnTo>
                  <a:pt x="2474" y="2295"/>
                </a:lnTo>
                <a:lnTo>
                  <a:pt x="2526" y="2227"/>
                </a:lnTo>
                <a:lnTo>
                  <a:pt x="2573" y="2155"/>
                </a:lnTo>
                <a:lnTo>
                  <a:pt x="2616" y="2081"/>
                </a:lnTo>
                <a:lnTo>
                  <a:pt x="2654" y="2004"/>
                </a:lnTo>
                <a:lnTo>
                  <a:pt x="2686" y="1923"/>
                </a:lnTo>
                <a:lnTo>
                  <a:pt x="2713" y="1840"/>
                </a:lnTo>
                <a:lnTo>
                  <a:pt x="2734" y="1754"/>
                </a:lnTo>
                <a:lnTo>
                  <a:pt x="2750" y="1666"/>
                </a:lnTo>
                <a:lnTo>
                  <a:pt x="2760" y="1577"/>
                </a:lnTo>
                <a:lnTo>
                  <a:pt x="2763" y="1486"/>
                </a:lnTo>
                <a:lnTo>
                  <a:pt x="2760" y="1395"/>
                </a:lnTo>
                <a:lnTo>
                  <a:pt x="2750" y="1306"/>
                </a:lnTo>
                <a:lnTo>
                  <a:pt x="2734" y="1218"/>
                </a:lnTo>
                <a:lnTo>
                  <a:pt x="2713" y="1133"/>
                </a:lnTo>
                <a:lnTo>
                  <a:pt x="2686" y="1051"/>
                </a:lnTo>
                <a:lnTo>
                  <a:pt x="2654" y="970"/>
                </a:lnTo>
                <a:lnTo>
                  <a:pt x="2616" y="893"/>
                </a:lnTo>
                <a:lnTo>
                  <a:pt x="2573" y="817"/>
                </a:lnTo>
                <a:lnTo>
                  <a:pt x="2526" y="746"/>
                </a:lnTo>
                <a:lnTo>
                  <a:pt x="2474" y="679"/>
                </a:lnTo>
                <a:lnTo>
                  <a:pt x="2418" y="614"/>
                </a:lnTo>
                <a:lnTo>
                  <a:pt x="2357" y="553"/>
                </a:lnTo>
                <a:lnTo>
                  <a:pt x="2294" y="497"/>
                </a:lnTo>
                <a:lnTo>
                  <a:pt x="2226" y="445"/>
                </a:lnTo>
                <a:lnTo>
                  <a:pt x="2155" y="399"/>
                </a:lnTo>
                <a:lnTo>
                  <a:pt x="2079" y="355"/>
                </a:lnTo>
                <a:lnTo>
                  <a:pt x="2002" y="318"/>
                </a:lnTo>
                <a:lnTo>
                  <a:pt x="1922" y="285"/>
                </a:lnTo>
                <a:lnTo>
                  <a:pt x="1839" y="259"/>
                </a:lnTo>
                <a:lnTo>
                  <a:pt x="1753" y="237"/>
                </a:lnTo>
                <a:lnTo>
                  <a:pt x="1666" y="222"/>
                </a:lnTo>
                <a:lnTo>
                  <a:pt x="1576" y="212"/>
                </a:lnTo>
                <a:lnTo>
                  <a:pt x="1485" y="209"/>
                </a:lnTo>
                <a:close/>
                <a:moveTo>
                  <a:pt x="1486" y="0"/>
                </a:moveTo>
                <a:lnTo>
                  <a:pt x="1583" y="3"/>
                </a:lnTo>
                <a:lnTo>
                  <a:pt x="1679" y="13"/>
                </a:lnTo>
                <a:lnTo>
                  <a:pt x="1773" y="28"/>
                </a:lnTo>
                <a:lnTo>
                  <a:pt x="1865" y="49"/>
                </a:lnTo>
                <a:lnTo>
                  <a:pt x="1955" y="75"/>
                </a:lnTo>
                <a:lnTo>
                  <a:pt x="2042" y="108"/>
                </a:lnTo>
                <a:lnTo>
                  <a:pt x="2127" y="145"/>
                </a:lnTo>
                <a:lnTo>
                  <a:pt x="2209" y="188"/>
                </a:lnTo>
                <a:lnTo>
                  <a:pt x="2287" y="235"/>
                </a:lnTo>
                <a:lnTo>
                  <a:pt x="2364" y="287"/>
                </a:lnTo>
                <a:lnTo>
                  <a:pt x="2436" y="344"/>
                </a:lnTo>
                <a:lnTo>
                  <a:pt x="2503" y="404"/>
                </a:lnTo>
                <a:lnTo>
                  <a:pt x="2568" y="469"/>
                </a:lnTo>
                <a:lnTo>
                  <a:pt x="2628" y="536"/>
                </a:lnTo>
                <a:lnTo>
                  <a:pt x="2685" y="609"/>
                </a:lnTo>
                <a:lnTo>
                  <a:pt x="2737" y="685"/>
                </a:lnTo>
                <a:lnTo>
                  <a:pt x="2784" y="763"/>
                </a:lnTo>
                <a:lnTo>
                  <a:pt x="2827" y="845"/>
                </a:lnTo>
                <a:lnTo>
                  <a:pt x="2864" y="930"/>
                </a:lnTo>
                <a:lnTo>
                  <a:pt x="2897" y="1017"/>
                </a:lnTo>
                <a:lnTo>
                  <a:pt x="2923" y="1107"/>
                </a:lnTo>
                <a:lnTo>
                  <a:pt x="2944" y="1199"/>
                </a:lnTo>
                <a:lnTo>
                  <a:pt x="2960" y="1293"/>
                </a:lnTo>
                <a:lnTo>
                  <a:pt x="2969" y="1389"/>
                </a:lnTo>
                <a:lnTo>
                  <a:pt x="2972" y="1486"/>
                </a:lnTo>
                <a:lnTo>
                  <a:pt x="2969" y="1587"/>
                </a:lnTo>
                <a:lnTo>
                  <a:pt x="2959" y="1687"/>
                </a:lnTo>
                <a:lnTo>
                  <a:pt x="2942" y="1783"/>
                </a:lnTo>
                <a:lnTo>
                  <a:pt x="2920" y="1878"/>
                </a:lnTo>
                <a:lnTo>
                  <a:pt x="2891" y="1971"/>
                </a:lnTo>
                <a:lnTo>
                  <a:pt x="2857" y="2060"/>
                </a:lnTo>
                <a:lnTo>
                  <a:pt x="2817" y="2147"/>
                </a:lnTo>
                <a:lnTo>
                  <a:pt x="2773" y="2230"/>
                </a:lnTo>
                <a:lnTo>
                  <a:pt x="2722" y="2311"/>
                </a:lnTo>
                <a:lnTo>
                  <a:pt x="2668" y="2388"/>
                </a:lnTo>
                <a:lnTo>
                  <a:pt x="2607" y="2461"/>
                </a:lnTo>
                <a:lnTo>
                  <a:pt x="3454" y="3308"/>
                </a:lnTo>
                <a:lnTo>
                  <a:pt x="3469" y="3327"/>
                </a:lnTo>
                <a:lnTo>
                  <a:pt x="3480" y="3349"/>
                </a:lnTo>
                <a:lnTo>
                  <a:pt x="3484" y="3371"/>
                </a:lnTo>
                <a:lnTo>
                  <a:pt x="3484" y="3393"/>
                </a:lnTo>
                <a:lnTo>
                  <a:pt x="3480" y="3415"/>
                </a:lnTo>
                <a:lnTo>
                  <a:pt x="3469" y="3437"/>
                </a:lnTo>
                <a:lnTo>
                  <a:pt x="3454" y="3456"/>
                </a:lnTo>
                <a:lnTo>
                  <a:pt x="3438" y="3470"/>
                </a:lnTo>
                <a:lnTo>
                  <a:pt x="3420" y="3479"/>
                </a:lnTo>
                <a:lnTo>
                  <a:pt x="3401" y="3484"/>
                </a:lnTo>
                <a:lnTo>
                  <a:pt x="3381" y="3486"/>
                </a:lnTo>
                <a:lnTo>
                  <a:pt x="3362" y="3484"/>
                </a:lnTo>
                <a:lnTo>
                  <a:pt x="3342" y="3478"/>
                </a:lnTo>
                <a:lnTo>
                  <a:pt x="3324" y="3468"/>
                </a:lnTo>
                <a:lnTo>
                  <a:pt x="3308" y="3456"/>
                </a:lnTo>
                <a:lnTo>
                  <a:pt x="2461" y="2608"/>
                </a:lnTo>
                <a:lnTo>
                  <a:pt x="2388" y="2668"/>
                </a:lnTo>
                <a:lnTo>
                  <a:pt x="2311" y="2723"/>
                </a:lnTo>
                <a:lnTo>
                  <a:pt x="2230" y="2773"/>
                </a:lnTo>
                <a:lnTo>
                  <a:pt x="2146" y="2819"/>
                </a:lnTo>
                <a:lnTo>
                  <a:pt x="2059" y="2858"/>
                </a:lnTo>
                <a:lnTo>
                  <a:pt x="1970" y="2892"/>
                </a:lnTo>
                <a:lnTo>
                  <a:pt x="1877" y="2920"/>
                </a:lnTo>
                <a:lnTo>
                  <a:pt x="1783" y="2944"/>
                </a:lnTo>
                <a:lnTo>
                  <a:pt x="1685" y="2960"/>
                </a:lnTo>
                <a:lnTo>
                  <a:pt x="1587" y="2969"/>
                </a:lnTo>
                <a:lnTo>
                  <a:pt x="1486" y="2973"/>
                </a:lnTo>
                <a:lnTo>
                  <a:pt x="1388" y="2970"/>
                </a:lnTo>
                <a:lnTo>
                  <a:pt x="1292" y="2961"/>
                </a:lnTo>
                <a:lnTo>
                  <a:pt x="1199" y="2945"/>
                </a:lnTo>
                <a:lnTo>
                  <a:pt x="1107" y="2924"/>
                </a:lnTo>
                <a:lnTo>
                  <a:pt x="1016" y="2897"/>
                </a:lnTo>
                <a:lnTo>
                  <a:pt x="930" y="2865"/>
                </a:lnTo>
                <a:lnTo>
                  <a:pt x="845" y="2827"/>
                </a:lnTo>
                <a:lnTo>
                  <a:pt x="763" y="2785"/>
                </a:lnTo>
                <a:lnTo>
                  <a:pt x="685" y="2738"/>
                </a:lnTo>
                <a:lnTo>
                  <a:pt x="608" y="2686"/>
                </a:lnTo>
                <a:lnTo>
                  <a:pt x="536" y="2629"/>
                </a:lnTo>
                <a:lnTo>
                  <a:pt x="468" y="2569"/>
                </a:lnTo>
                <a:lnTo>
                  <a:pt x="404" y="2504"/>
                </a:lnTo>
                <a:lnTo>
                  <a:pt x="343" y="2436"/>
                </a:lnTo>
                <a:lnTo>
                  <a:pt x="287" y="2364"/>
                </a:lnTo>
                <a:lnTo>
                  <a:pt x="235" y="2289"/>
                </a:lnTo>
                <a:lnTo>
                  <a:pt x="188" y="2209"/>
                </a:lnTo>
                <a:lnTo>
                  <a:pt x="145" y="2128"/>
                </a:lnTo>
                <a:lnTo>
                  <a:pt x="108" y="2043"/>
                </a:lnTo>
                <a:lnTo>
                  <a:pt x="75" y="1956"/>
                </a:lnTo>
                <a:lnTo>
                  <a:pt x="49" y="1866"/>
                </a:lnTo>
                <a:lnTo>
                  <a:pt x="28" y="1774"/>
                </a:lnTo>
                <a:lnTo>
                  <a:pt x="12" y="1680"/>
                </a:lnTo>
                <a:lnTo>
                  <a:pt x="3" y="1584"/>
                </a:lnTo>
                <a:lnTo>
                  <a:pt x="0" y="1486"/>
                </a:lnTo>
                <a:lnTo>
                  <a:pt x="3" y="1389"/>
                </a:lnTo>
                <a:lnTo>
                  <a:pt x="12" y="1293"/>
                </a:lnTo>
                <a:lnTo>
                  <a:pt x="28" y="1199"/>
                </a:lnTo>
                <a:lnTo>
                  <a:pt x="49" y="1107"/>
                </a:lnTo>
                <a:lnTo>
                  <a:pt x="75" y="1018"/>
                </a:lnTo>
                <a:lnTo>
                  <a:pt x="108" y="930"/>
                </a:lnTo>
                <a:lnTo>
                  <a:pt x="145" y="845"/>
                </a:lnTo>
                <a:lnTo>
                  <a:pt x="188" y="763"/>
                </a:lnTo>
                <a:lnTo>
                  <a:pt x="234" y="685"/>
                </a:lnTo>
                <a:lnTo>
                  <a:pt x="286" y="610"/>
                </a:lnTo>
                <a:lnTo>
                  <a:pt x="342" y="538"/>
                </a:lnTo>
                <a:lnTo>
                  <a:pt x="404" y="469"/>
                </a:lnTo>
                <a:lnTo>
                  <a:pt x="468" y="404"/>
                </a:lnTo>
                <a:lnTo>
                  <a:pt x="536" y="344"/>
                </a:lnTo>
                <a:lnTo>
                  <a:pt x="608" y="287"/>
                </a:lnTo>
                <a:lnTo>
                  <a:pt x="684" y="235"/>
                </a:lnTo>
                <a:lnTo>
                  <a:pt x="763" y="188"/>
                </a:lnTo>
                <a:lnTo>
                  <a:pt x="845" y="145"/>
                </a:lnTo>
                <a:lnTo>
                  <a:pt x="930" y="108"/>
                </a:lnTo>
                <a:lnTo>
                  <a:pt x="1016" y="75"/>
                </a:lnTo>
                <a:lnTo>
                  <a:pt x="1107" y="49"/>
                </a:lnTo>
                <a:lnTo>
                  <a:pt x="1199" y="28"/>
                </a:lnTo>
                <a:lnTo>
                  <a:pt x="1292" y="13"/>
                </a:lnTo>
                <a:lnTo>
                  <a:pt x="1388" y="3"/>
                </a:lnTo>
                <a:lnTo>
                  <a:pt x="1486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147" name="Group 39"/>
          <p:cNvGrpSpPr/>
          <p:nvPr/>
        </p:nvGrpSpPr>
        <p:grpSpPr>
          <a:xfrm>
            <a:off x="2121482" y="4216808"/>
            <a:ext cx="364726" cy="427827"/>
            <a:chOff x="1671638" y="5013325"/>
            <a:chExt cx="458787" cy="53816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48" name="Freeform 211"/>
            <p:cNvSpPr>
              <a:spLocks noEditPoints="1"/>
            </p:cNvSpPr>
            <p:nvPr/>
          </p:nvSpPr>
          <p:spPr bwMode="auto">
            <a:xfrm>
              <a:off x="1784350" y="5013325"/>
              <a:ext cx="233362" cy="290512"/>
            </a:xfrm>
            <a:custGeom>
              <a:avLst/>
              <a:gdLst>
                <a:gd name="T0" fmla="*/ 662 w 1465"/>
                <a:gd name="T1" fmla="*/ 193 h 1829"/>
                <a:gd name="T2" fmla="*/ 555 w 1465"/>
                <a:gd name="T3" fmla="*/ 214 h 1829"/>
                <a:gd name="T4" fmla="*/ 441 w 1465"/>
                <a:gd name="T5" fmla="*/ 263 h 1829"/>
                <a:gd name="T6" fmla="*/ 332 w 1465"/>
                <a:gd name="T7" fmla="*/ 351 h 1829"/>
                <a:gd name="T8" fmla="*/ 247 w 1465"/>
                <a:gd name="T9" fmla="*/ 489 h 1829"/>
                <a:gd name="T10" fmla="*/ 199 w 1465"/>
                <a:gd name="T11" fmla="*/ 688 h 1829"/>
                <a:gd name="T12" fmla="*/ 193 w 1465"/>
                <a:gd name="T13" fmla="*/ 755 h 1829"/>
                <a:gd name="T14" fmla="*/ 190 w 1465"/>
                <a:gd name="T15" fmla="*/ 808 h 1829"/>
                <a:gd name="T16" fmla="*/ 190 w 1465"/>
                <a:gd name="T17" fmla="*/ 943 h 1829"/>
                <a:gd name="T18" fmla="*/ 209 w 1465"/>
                <a:gd name="T19" fmla="*/ 1123 h 1829"/>
                <a:gd name="T20" fmla="*/ 264 w 1465"/>
                <a:gd name="T21" fmla="*/ 1317 h 1829"/>
                <a:gd name="T22" fmla="*/ 367 w 1465"/>
                <a:gd name="T23" fmla="*/ 1489 h 1829"/>
                <a:gd name="T24" fmla="*/ 523 w 1465"/>
                <a:gd name="T25" fmla="*/ 1601 h 1829"/>
                <a:gd name="T26" fmla="*/ 729 w 1465"/>
                <a:gd name="T27" fmla="*/ 1639 h 1829"/>
                <a:gd name="T28" fmla="*/ 895 w 1465"/>
                <a:gd name="T29" fmla="*/ 1617 h 1829"/>
                <a:gd name="T30" fmla="*/ 1063 w 1465"/>
                <a:gd name="T31" fmla="*/ 1524 h 1829"/>
                <a:gd name="T32" fmla="*/ 1181 w 1465"/>
                <a:gd name="T33" fmla="*/ 1363 h 1829"/>
                <a:gd name="T34" fmla="*/ 1246 w 1465"/>
                <a:gd name="T35" fmla="*/ 1172 h 1829"/>
                <a:gd name="T36" fmla="*/ 1272 w 1465"/>
                <a:gd name="T37" fmla="*/ 985 h 1829"/>
                <a:gd name="T38" fmla="*/ 1276 w 1465"/>
                <a:gd name="T39" fmla="*/ 836 h 1829"/>
                <a:gd name="T40" fmla="*/ 1272 w 1465"/>
                <a:gd name="T41" fmla="*/ 759 h 1829"/>
                <a:gd name="T42" fmla="*/ 1270 w 1465"/>
                <a:gd name="T43" fmla="*/ 748 h 1829"/>
                <a:gd name="T44" fmla="*/ 1234 w 1465"/>
                <a:gd name="T45" fmla="*/ 534 h 1829"/>
                <a:gd name="T46" fmla="*/ 1156 w 1465"/>
                <a:gd name="T47" fmla="*/ 383 h 1829"/>
                <a:gd name="T48" fmla="*/ 1052 w 1465"/>
                <a:gd name="T49" fmla="*/ 282 h 1829"/>
                <a:gd name="T50" fmla="*/ 934 w 1465"/>
                <a:gd name="T51" fmla="*/ 223 h 1829"/>
                <a:gd name="T52" fmla="*/ 817 w 1465"/>
                <a:gd name="T53" fmla="*/ 197 h 1829"/>
                <a:gd name="T54" fmla="*/ 728 w 1465"/>
                <a:gd name="T55" fmla="*/ 190 h 1829"/>
                <a:gd name="T56" fmla="*/ 878 w 1465"/>
                <a:gd name="T57" fmla="*/ 13 h 1829"/>
                <a:gd name="T58" fmla="*/ 1119 w 1465"/>
                <a:gd name="T59" fmla="*/ 99 h 1829"/>
                <a:gd name="T60" fmla="*/ 1225 w 1465"/>
                <a:gd name="T61" fmla="*/ 176 h 1829"/>
                <a:gd name="T62" fmla="*/ 1326 w 1465"/>
                <a:gd name="T63" fmla="*/ 292 h 1829"/>
                <a:gd name="T64" fmla="*/ 1407 w 1465"/>
                <a:gd name="T65" fmla="*/ 454 h 1829"/>
                <a:gd name="T66" fmla="*/ 1455 w 1465"/>
                <a:gd name="T67" fmla="*/ 673 h 1829"/>
                <a:gd name="T68" fmla="*/ 1463 w 1465"/>
                <a:gd name="T69" fmla="*/ 789 h 1829"/>
                <a:gd name="T70" fmla="*/ 1464 w 1465"/>
                <a:gd name="T71" fmla="*/ 933 h 1829"/>
                <a:gd name="T72" fmla="*/ 1445 w 1465"/>
                <a:gd name="T73" fmla="*/ 1134 h 1829"/>
                <a:gd name="T74" fmla="*/ 1388 w 1465"/>
                <a:gd name="T75" fmla="*/ 1356 h 1829"/>
                <a:gd name="T76" fmla="*/ 1277 w 1465"/>
                <a:gd name="T77" fmla="*/ 1568 h 1829"/>
                <a:gd name="T78" fmla="*/ 1102 w 1465"/>
                <a:gd name="T79" fmla="*/ 1731 h 1829"/>
                <a:gd name="T80" fmla="*/ 874 w 1465"/>
                <a:gd name="T81" fmla="*/ 1817 h 1829"/>
                <a:gd name="T82" fmla="*/ 653 w 1465"/>
                <a:gd name="T83" fmla="*/ 1826 h 1829"/>
                <a:gd name="T84" fmla="*/ 415 w 1465"/>
                <a:gd name="T85" fmla="*/ 1760 h 1829"/>
                <a:gd name="T86" fmla="*/ 226 w 1465"/>
                <a:gd name="T87" fmla="*/ 1615 h 1829"/>
                <a:gd name="T88" fmla="*/ 99 w 1465"/>
                <a:gd name="T89" fmla="*/ 1412 h 1829"/>
                <a:gd name="T90" fmla="*/ 31 w 1465"/>
                <a:gd name="T91" fmla="*/ 1189 h 1829"/>
                <a:gd name="T92" fmla="*/ 3 w 1465"/>
                <a:gd name="T93" fmla="*/ 980 h 1829"/>
                <a:gd name="T94" fmla="*/ 1 w 1465"/>
                <a:gd name="T95" fmla="*/ 818 h 1829"/>
                <a:gd name="T96" fmla="*/ 6 w 1465"/>
                <a:gd name="T97" fmla="*/ 737 h 1829"/>
                <a:gd name="T98" fmla="*/ 42 w 1465"/>
                <a:gd name="T99" fmla="*/ 502 h 1829"/>
                <a:gd name="T100" fmla="*/ 118 w 1465"/>
                <a:gd name="T101" fmla="*/ 325 h 1829"/>
                <a:gd name="T102" fmla="*/ 216 w 1465"/>
                <a:gd name="T103" fmla="*/ 198 h 1829"/>
                <a:gd name="T104" fmla="*/ 324 w 1465"/>
                <a:gd name="T105" fmla="*/ 112 h 1829"/>
                <a:gd name="T106" fmla="*/ 514 w 1465"/>
                <a:gd name="T107" fmla="*/ 29 h 1829"/>
                <a:gd name="T108" fmla="*/ 696 w 1465"/>
                <a:gd name="T109" fmla="*/ 0 h 1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65" h="1829">
                  <a:moveTo>
                    <a:pt x="728" y="190"/>
                  </a:moveTo>
                  <a:lnTo>
                    <a:pt x="708" y="190"/>
                  </a:lnTo>
                  <a:lnTo>
                    <a:pt x="685" y="191"/>
                  </a:lnTo>
                  <a:lnTo>
                    <a:pt x="662" y="193"/>
                  </a:lnTo>
                  <a:lnTo>
                    <a:pt x="637" y="197"/>
                  </a:lnTo>
                  <a:lnTo>
                    <a:pt x="610" y="201"/>
                  </a:lnTo>
                  <a:lnTo>
                    <a:pt x="583" y="207"/>
                  </a:lnTo>
                  <a:lnTo>
                    <a:pt x="555" y="214"/>
                  </a:lnTo>
                  <a:lnTo>
                    <a:pt x="526" y="223"/>
                  </a:lnTo>
                  <a:lnTo>
                    <a:pt x="497" y="234"/>
                  </a:lnTo>
                  <a:lnTo>
                    <a:pt x="469" y="247"/>
                  </a:lnTo>
                  <a:lnTo>
                    <a:pt x="441" y="263"/>
                  </a:lnTo>
                  <a:lnTo>
                    <a:pt x="412" y="280"/>
                  </a:lnTo>
                  <a:lnTo>
                    <a:pt x="385" y="301"/>
                  </a:lnTo>
                  <a:lnTo>
                    <a:pt x="358" y="325"/>
                  </a:lnTo>
                  <a:lnTo>
                    <a:pt x="332" y="351"/>
                  </a:lnTo>
                  <a:lnTo>
                    <a:pt x="308" y="380"/>
                  </a:lnTo>
                  <a:lnTo>
                    <a:pt x="286" y="413"/>
                  </a:lnTo>
                  <a:lnTo>
                    <a:pt x="266" y="449"/>
                  </a:lnTo>
                  <a:lnTo>
                    <a:pt x="247" y="489"/>
                  </a:lnTo>
                  <a:lnTo>
                    <a:pt x="231" y="532"/>
                  </a:lnTo>
                  <a:lnTo>
                    <a:pt x="218" y="580"/>
                  </a:lnTo>
                  <a:lnTo>
                    <a:pt x="206" y="632"/>
                  </a:lnTo>
                  <a:lnTo>
                    <a:pt x="199" y="688"/>
                  </a:lnTo>
                  <a:lnTo>
                    <a:pt x="194" y="748"/>
                  </a:lnTo>
                  <a:lnTo>
                    <a:pt x="194" y="750"/>
                  </a:lnTo>
                  <a:lnTo>
                    <a:pt x="194" y="752"/>
                  </a:lnTo>
                  <a:lnTo>
                    <a:pt x="193" y="755"/>
                  </a:lnTo>
                  <a:lnTo>
                    <a:pt x="193" y="759"/>
                  </a:lnTo>
                  <a:lnTo>
                    <a:pt x="192" y="769"/>
                  </a:lnTo>
                  <a:lnTo>
                    <a:pt x="191" y="786"/>
                  </a:lnTo>
                  <a:lnTo>
                    <a:pt x="190" y="808"/>
                  </a:lnTo>
                  <a:lnTo>
                    <a:pt x="189" y="836"/>
                  </a:lnTo>
                  <a:lnTo>
                    <a:pt x="189" y="867"/>
                  </a:lnTo>
                  <a:lnTo>
                    <a:pt x="189" y="903"/>
                  </a:lnTo>
                  <a:lnTo>
                    <a:pt x="190" y="943"/>
                  </a:lnTo>
                  <a:lnTo>
                    <a:pt x="193" y="985"/>
                  </a:lnTo>
                  <a:lnTo>
                    <a:pt x="197" y="1029"/>
                  </a:lnTo>
                  <a:lnTo>
                    <a:pt x="202" y="1076"/>
                  </a:lnTo>
                  <a:lnTo>
                    <a:pt x="209" y="1123"/>
                  </a:lnTo>
                  <a:lnTo>
                    <a:pt x="220" y="1172"/>
                  </a:lnTo>
                  <a:lnTo>
                    <a:pt x="231" y="1221"/>
                  </a:lnTo>
                  <a:lnTo>
                    <a:pt x="246" y="1269"/>
                  </a:lnTo>
                  <a:lnTo>
                    <a:pt x="264" y="1317"/>
                  </a:lnTo>
                  <a:lnTo>
                    <a:pt x="285" y="1363"/>
                  </a:lnTo>
                  <a:lnTo>
                    <a:pt x="308" y="1408"/>
                  </a:lnTo>
                  <a:lnTo>
                    <a:pt x="336" y="1450"/>
                  </a:lnTo>
                  <a:lnTo>
                    <a:pt x="367" y="1489"/>
                  </a:lnTo>
                  <a:lnTo>
                    <a:pt x="401" y="1524"/>
                  </a:lnTo>
                  <a:lnTo>
                    <a:pt x="440" y="1554"/>
                  </a:lnTo>
                  <a:lnTo>
                    <a:pt x="480" y="1580"/>
                  </a:lnTo>
                  <a:lnTo>
                    <a:pt x="523" y="1601"/>
                  </a:lnTo>
                  <a:lnTo>
                    <a:pt x="570" y="1617"/>
                  </a:lnTo>
                  <a:lnTo>
                    <a:pt x="619" y="1630"/>
                  </a:lnTo>
                  <a:lnTo>
                    <a:pt x="672" y="1637"/>
                  </a:lnTo>
                  <a:lnTo>
                    <a:pt x="729" y="1639"/>
                  </a:lnTo>
                  <a:lnTo>
                    <a:pt x="736" y="1639"/>
                  </a:lnTo>
                  <a:lnTo>
                    <a:pt x="792" y="1637"/>
                  </a:lnTo>
                  <a:lnTo>
                    <a:pt x="846" y="1630"/>
                  </a:lnTo>
                  <a:lnTo>
                    <a:pt x="895" y="1617"/>
                  </a:lnTo>
                  <a:lnTo>
                    <a:pt x="942" y="1601"/>
                  </a:lnTo>
                  <a:lnTo>
                    <a:pt x="985" y="1580"/>
                  </a:lnTo>
                  <a:lnTo>
                    <a:pt x="1025" y="1554"/>
                  </a:lnTo>
                  <a:lnTo>
                    <a:pt x="1063" y="1524"/>
                  </a:lnTo>
                  <a:lnTo>
                    <a:pt x="1098" y="1489"/>
                  </a:lnTo>
                  <a:lnTo>
                    <a:pt x="1130" y="1450"/>
                  </a:lnTo>
                  <a:lnTo>
                    <a:pt x="1156" y="1408"/>
                  </a:lnTo>
                  <a:lnTo>
                    <a:pt x="1181" y="1363"/>
                  </a:lnTo>
                  <a:lnTo>
                    <a:pt x="1202" y="1317"/>
                  </a:lnTo>
                  <a:lnTo>
                    <a:pt x="1219" y="1269"/>
                  </a:lnTo>
                  <a:lnTo>
                    <a:pt x="1234" y="1221"/>
                  </a:lnTo>
                  <a:lnTo>
                    <a:pt x="1246" y="1172"/>
                  </a:lnTo>
                  <a:lnTo>
                    <a:pt x="1256" y="1123"/>
                  </a:lnTo>
                  <a:lnTo>
                    <a:pt x="1263" y="1076"/>
                  </a:lnTo>
                  <a:lnTo>
                    <a:pt x="1269" y="1029"/>
                  </a:lnTo>
                  <a:lnTo>
                    <a:pt x="1272" y="985"/>
                  </a:lnTo>
                  <a:lnTo>
                    <a:pt x="1275" y="943"/>
                  </a:lnTo>
                  <a:lnTo>
                    <a:pt x="1276" y="903"/>
                  </a:lnTo>
                  <a:lnTo>
                    <a:pt x="1276" y="868"/>
                  </a:lnTo>
                  <a:lnTo>
                    <a:pt x="1276" y="836"/>
                  </a:lnTo>
                  <a:lnTo>
                    <a:pt x="1275" y="808"/>
                  </a:lnTo>
                  <a:lnTo>
                    <a:pt x="1274" y="787"/>
                  </a:lnTo>
                  <a:lnTo>
                    <a:pt x="1272" y="769"/>
                  </a:lnTo>
                  <a:lnTo>
                    <a:pt x="1272" y="759"/>
                  </a:lnTo>
                  <a:lnTo>
                    <a:pt x="1271" y="755"/>
                  </a:lnTo>
                  <a:lnTo>
                    <a:pt x="1271" y="752"/>
                  </a:lnTo>
                  <a:lnTo>
                    <a:pt x="1271" y="750"/>
                  </a:lnTo>
                  <a:lnTo>
                    <a:pt x="1270" y="748"/>
                  </a:lnTo>
                  <a:lnTo>
                    <a:pt x="1266" y="688"/>
                  </a:lnTo>
                  <a:lnTo>
                    <a:pt x="1259" y="634"/>
                  </a:lnTo>
                  <a:lnTo>
                    <a:pt x="1247" y="582"/>
                  </a:lnTo>
                  <a:lnTo>
                    <a:pt x="1234" y="534"/>
                  </a:lnTo>
                  <a:lnTo>
                    <a:pt x="1218" y="491"/>
                  </a:lnTo>
                  <a:lnTo>
                    <a:pt x="1200" y="452"/>
                  </a:lnTo>
                  <a:lnTo>
                    <a:pt x="1179" y="416"/>
                  </a:lnTo>
                  <a:lnTo>
                    <a:pt x="1156" y="383"/>
                  </a:lnTo>
                  <a:lnTo>
                    <a:pt x="1133" y="353"/>
                  </a:lnTo>
                  <a:lnTo>
                    <a:pt x="1107" y="327"/>
                  </a:lnTo>
                  <a:lnTo>
                    <a:pt x="1080" y="303"/>
                  </a:lnTo>
                  <a:lnTo>
                    <a:pt x="1052" y="282"/>
                  </a:lnTo>
                  <a:lnTo>
                    <a:pt x="1023" y="265"/>
                  </a:lnTo>
                  <a:lnTo>
                    <a:pt x="994" y="248"/>
                  </a:lnTo>
                  <a:lnTo>
                    <a:pt x="964" y="235"/>
                  </a:lnTo>
                  <a:lnTo>
                    <a:pt x="934" y="223"/>
                  </a:lnTo>
                  <a:lnTo>
                    <a:pt x="904" y="214"/>
                  </a:lnTo>
                  <a:lnTo>
                    <a:pt x="874" y="207"/>
                  </a:lnTo>
                  <a:lnTo>
                    <a:pt x="846" y="201"/>
                  </a:lnTo>
                  <a:lnTo>
                    <a:pt x="817" y="197"/>
                  </a:lnTo>
                  <a:lnTo>
                    <a:pt x="789" y="193"/>
                  </a:lnTo>
                  <a:lnTo>
                    <a:pt x="762" y="191"/>
                  </a:lnTo>
                  <a:lnTo>
                    <a:pt x="736" y="190"/>
                  </a:lnTo>
                  <a:lnTo>
                    <a:pt x="728" y="190"/>
                  </a:lnTo>
                  <a:close/>
                  <a:moveTo>
                    <a:pt x="729" y="0"/>
                  </a:moveTo>
                  <a:lnTo>
                    <a:pt x="740" y="0"/>
                  </a:lnTo>
                  <a:lnTo>
                    <a:pt x="810" y="4"/>
                  </a:lnTo>
                  <a:lnTo>
                    <a:pt x="878" y="13"/>
                  </a:lnTo>
                  <a:lnTo>
                    <a:pt x="942" y="27"/>
                  </a:lnTo>
                  <a:lnTo>
                    <a:pt x="1004" y="47"/>
                  </a:lnTo>
                  <a:lnTo>
                    <a:pt x="1062" y="70"/>
                  </a:lnTo>
                  <a:lnTo>
                    <a:pt x="1119" y="99"/>
                  </a:lnTo>
                  <a:lnTo>
                    <a:pt x="1145" y="115"/>
                  </a:lnTo>
                  <a:lnTo>
                    <a:pt x="1171" y="132"/>
                  </a:lnTo>
                  <a:lnTo>
                    <a:pt x="1198" y="153"/>
                  </a:lnTo>
                  <a:lnTo>
                    <a:pt x="1225" y="176"/>
                  </a:lnTo>
                  <a:lnTo>
                    <a:pt x="1250" y="201"/>
                  </a:lnTo>
                  <a:lnTo>
                    <a:pt x="1276" y="228"/>
                  </a:lnTo>
                  <a:lnTo>
                    <a:pt x="1302" y="259"/>
                  </a:lnTo>
                  <a:lnTo>
                    <a:pt x="1326" y="292"/>
                  </a:lnTo>
                  <a:lnTo>
                    <a:pt x="1349" y="327"/>
                  </a:lnTo>
                  <a:lnTo>
                    <a:pt x="1370" y="366"/>
                  </a:lnTo>
                  <a:lnTo>
                    <a:pt x="1390" y="408"/>
                  </a:lnTo>
                  <a:lnTo>
                    <a:pt x="1407" y="454"/>
                  </a:lnTo>
                  <a:lnTo>
                    <a:pt x="1423" y="503"/>
                  </a:lnTo>
                  <a:lnTo>
                    <a:pt x="1436" y="556"/>
                  </a:lnTo>
                  <a:lnTo>
                    <a:pt x="1447" y="613"/>
                  </a:lnTo>
                  <a:lnTo>
                    <a:pt x="1455" y="673"/>
                  </a:lnTo>
                  <a:lnTo>
                    <a:pt x="1460" y="737"/>
                  </a:lnTo>
                  <a:lnTo>
                    <a:pt x="1460" y="747"/>
                  </a:lnTo>
                  <a:lnTo>
                    <a:pt x="1462" y="765"/>
                  </a:lnTo>
                  <a:lnTo>
                    <a:pt x="1463" y="789"/>
                  </a:lnTo>
                  <a:lnTo>
                    <a:pt x="1464" y="818"/>
                  </a:lnTo>
                  <a:lnTo>
                    <a:pt x="1465" y="852"/>
                  </a:lnTo>
                  <a:lnTo>
                    <a:pt x="1465" y="891"/>
                  </a:lnTo>
                  <a:lnTo>
                    <a:pt x="1464" y="933"/>
                  </a:lnTo>
                  <a:lnTo>
                    <a:pt x="1462" y="980"/>
                  </a:lnTo>
                  <a:lnTo>
                    <a:pt x="1458" y="1028"/>
                  </a:lnTo>
                  <a:lnTo>
                    <a:pt x="1453" y="1080"/>
                  </a:lnTo>
                  <a:lnTo>
                    <a:pt x="1445" y="1134"/>
                  </a:lnTo>
                  <a:lnTo>
                    <a:pt x="1435" y="1189"/>
                  </a:lnTo>
                  <a:lnTo>
                    <a:pt x="1422" y="1244"/>
                  </a:lnTo>
                  <a:lnTo>
                    <a:pt x="1406" y="1300"/>
                  </a:lnTo>
                  <a:lnTo>
                    <a:pt x="1388" y="1356"/>
                  </a:lnTo>
                  <a:lnTo>
                    <a:pt x="1366" y="1412"/>
                  </a:lnTo>
                  <a:lnTo>
                    <a:pt x="1340" y="1465"/>
                  </a:lnTo>
                  <a:lnTo>
                    <a:pt x="1311" y="1517"/>
                  </a:lnTo>
                  <a:lnTo>
                    <a:pt x="1277" y="1568"/>
                  </a:lnTo>
                  <a:lnTo>
                    <a:pt x="1239" y="1615"/>
                  </a:lnTo>
                  <a:lnTo>
                    <a:pt x="1197" y="1659"/>
                  </a:lnTo>
                  <a:lnTo>
                    <a:pt x="1150" y="1698"/>
                  </a:lnTo>
                  <a:lnTo>
                    <a:pt x="1102" y="1731"/>
                  </a:lnTo>
                  <a:lnTo>
                    <a:pt x="1049" y="1760"/>
                  </a:lnTo>
                  <a:lnTo>
                    <a:pt x="994" y="1784"/>
                  </a:lnTo>
                  <a:lnTo>
                    <a:pt x="936" y="1803"/>
                  </a:lnTo>
                  <a:lnTo>
                    <a:pt x="874" y="1817"/>
                  </a:lnTo>
                  <a:lnTo>
                    <a:pt x="810" y="1826"/>
                  </a:lnTo>
                  <a:lnTo>
                    <a:pt x="743" y="1829"/>
                  </a:lnTo>
                  <a:lnTo>
                    <a:pt x="721" y="1829"/>
                  </a:lnTo>
                  <a:lnTo>
                    <a:pt x="653" y="1826"/>
                  </a:lnTo>
                  <a:lnTo>
                    <a:pt x="589" y="1817"/>
                  </a:lnTo>
                  <a:lnTo>
                    <a:pt x="528" y="1803"/>
                  </a:lnTo>
                  <a:lnTo>
                    <a:pt x="471" y="1784"/>
                  </a:lnTo>
                  <a:lnTo>
                    <a:pt x="415" y="1760"/>
                  </a:lnTo>
                  <a:lnTo>
                    <a:pt x="363" y="1731"/>
                  </a:lnTo>
                  <a:lnTo>
                    <a:pt x="315" y="1698"/>
                  </a:lnTo>
                  <a:lnTo>
                    <a:pt x="268" y="1659"/>
                  </a:lnTo>
                  <a:lnTo>
                    <a:pt x="226" y="1615"/>
                  </a:lnTo>
                  <a:lnTo>
                    <a:pt x="188" y="1568"/>
                  </a:lnTo>
                  <a:lnTo>
                    <a:pt x="155" y="1517"/>
                  </a:lnTo>
                  <a:lnTo>
                    <a:pt x="125" y="1465"/>
                  </a:lnTo>
                  <a:lnTo>
                    <a:pt x="99" y="1412"/>
                  </a:lnTo>
                  <a:lnTo>
                    <a:pt x="77" y="1356"/>
                  </a:lnTo>
                  <a:lnTo>
                    <a:pt x="58" y="1300"/>
                  </a:lnTo>
                  <a:lnTo>
                    <a:pt x="43" y="1244"/>
                  </a:lnTo>
                  <a:lnTo>
                    <a:pt x="31" y="1189"/>
                  </a:lnTo>
                  <a:lnTo>
                    <a:pt x="20" y="1134"/>
                  </a:lnTo>
                  <a:lnTo>
                    <a:pt x="13" y="1080"/>
                  </a:lnTo>
                  <a:lnTo>
                    <a:pt x="7" y="1028"/>
                  </a:lnTo>
                  <a:lnTo>
                    <a:pt x="3" y="980"/>
                  </a:lnTo>
                  <a:lnTo>
                    <a:pt x="1" y="933"/>
                  </a:lnTo>
                  <a:lnTo>
                    <a:pt x="0" y="891"/>
                  </a:lnTo>
                  <a:lnTo>
                    <a:pt x="0" y="852"/>
                  </a:lnTo>
                  <a:lnTo>
                    <a:pt x="1" y="818"/>
                  </a:lnTo>
                  <a:lnTo>
                    <a:pt x="2" y="789"/>
                  </a:lnTo>
                  <a:lnTo>
                    <a:pt x="3" y="765"/>
                  </a:lnTo>
                  <a:lnTo>
                    <a:pt x="5" y="747"/>
                  </a:lnTo>
                  <a:lnTo>
                    <a:pt x="6" y="737"/>
                  </a:lnTo>
                  <a:lnTo>
                    <a:pt x="10" y="672"/>
                  </a:lnTo>
                  <a:lnTo>
                    <a:pt x="18" y="612"/>
                  </a:lnTo>
                  <a:lnTo>
                    <a:pt x="29" y="555"/>
                  </a:lnTo>
                  <a:lnTo>
                    <a:pt x="42" y="502"/>
                  </a:lnTo>
                  <a:lnTo>
                    <a:pt x="58" y="453"/>
                  </a:lnTo>
                  <a:lnTo>
                    <a:pt x="76" y="406"/>
                  </a:lnTo>
                  <a:lnTo>
                    <a:pt x="97" y="364"/>
                  </a:lnTo>
                  <a:lnTo>
                    <a:pt x="118" y="325"/>
                  </a:lnTo>
                  <a:lnTo>
                    <a:pt x="141" y="289"/>
                  </a:lnTo>
                  <a:lnTo>
                    <a:pt x="166" y="255"/>
                  </a:lnTo>
                  <a:lnTo>
                    <a:pt x="191" y="225"/>
                  </a:lnTo>
                  <a:lnTo>
                    <a:pt x="216" y="198"/>
                  </a:lnTo>
                  <a:lnTo>
                    <a:pt x="243" y="173"/>
                  </a:lnTo>
                  <a:lnTo>
                    <a:pt x="270" y="150"/>
                  </a:lnTo>
                  <a:lnTo>
                    <a:pt x="297" y="130"/>
                  </a:lnTo>
                  <a:lnTo>
                    <a:pt x="324" y="112"/>
                  </a:lnTo>
                  <a:lnTo>
                    <a:pt x="351" y="96"/>
                  </a:lnTo>
                  <a:lnTo>
                    <a:pt x="406" y="68"/>
                  </a:lnTo>
                  <a:lnTo>
                    <a:pt x="460" y="46"/>
                  </a:lnTo>
                  <a:lnTo>
                    <a:pt x="514" y="29"/>
                  </a:lnTo>
                  <a:lnTo>
                    <a:pt x="566" y="17"/>
                  </a:lnTo>
                  <a:lnTo>
                    <a:pt x="613" y="8"/>
                  </a:lnTo>
                  <a:lnTo>
                    <a:pt x="658" y="3"/>
                  </a:lnTo>
                  <a:lnTo>
                    <a:pt x="696" y="0"/>
                  </a:lnTo>
                  <a:lnTo>
                    <a:pt x="7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49" name="Freeform 212"/>
            <p:cNvSpPr/>
            <p:nvPr/>
          </p:nvSpPr>
          <p:spPr bwMode="auto">
            <a:xfrm>
              <a:off x="1671638" y="5302250"/>
              <a:ext cx="458787" cy="249237"/>
            </a:xfrm>
            <a:custGeom>
              <a:avLst/>
              <a:gdLst>
                <a:gd name="T0" fmla="*/ 1041 w 2887"/>
                <a:gd name="T1" fmla="*/ 40 h 1572"/>
                <a:gd name="T2" fmla="*/ 1047 w 2887"/>
                <a:gd name="T3" fmla="*/ 141 h 1572"/>
                <a:gd name="T4" fmla="*/ 994 w 2887"/>
                <a:gd name="T5" fmla="*/ 189 h 1572"/>
                <a:gd name="T6" fmla="*/ 876 w 2887"/>
                <a:gd name="T7" fmla="*/ 260 h 1572"/>
                <a:gd name="T8" fmla="*/ 681 w 2887"/>
                <a:gd name="T9" fmla="*/ 358 h 1572"/>
                <a:gd name="T10" fmla="*/ 432 w 2887"/>
                <a:gd name="T11" fmla="*/ 451 h 1572"/>
                <a:gd name="T12" fmla="*/ 269 w 2887"/>
                <a:gd name="T13" fmla="*/ 541 h 1572"/>
                <a:gd name="T14" fmla="*/ 207 w 2887"/>
                <a:gd name="T15" fmla="*/ 688 h 1572"/>
                <a:gd name="T16" fmla="*/ 190 w 2887"/>
                <a:gd name="T17" fmla="*/ 860 h 1572"/>
                <a:gd name="T18" fmla="*/ 192 w 2887"/>
                <a:gd name="T19" fmla="*/ 988 h 1572"/>
                <a:gd name="T20" fmla="*/ 251 w 2887"/>
                <a:gd name="T21" fmla="*/ 1119 h 1572"/>
                <a:gd name="T22" fmla="*/ 462 w 2887"/>
                <a:gd name="T23" fmla="*/ 1211 h 1572"/>
                <a:gd name="T24" fmla="*/ 794 w 2887"/>
                <a:gd name="T25" fmla="*/ 1311 h 1572"/>
                <a:gd name="T26" fmla="*/ 1237 w 2887"/>
                <a:gd name="T27" fmla="*/ 1376 h 1572"/>
                <a:gd name="T28" fmla="*/ 1748 w 2887"/>
                <a:gd name="T29" fmla="*/ 1368 h 1572"/>
                <a:gd name="T30" fmla="*/ 2170 w 2887"/>
                <a:gd name="T31" fmla="*/ 1293 h 1572"/>
                <a:gd name="T32" fmla="*/ 2479 w 2887"/>
                <a:gd name="T33" fmla="*/ 1191 h 1572"/>
                <a:gd name="T34" fmla="*/ 2662 w 2887"/>
                <a:gd name="T35" fmla="*/ 1107 h 1572"/>
                <a:gd name="T36" fmla="*/ 2697 w 2887"/>
                <a:gd name="T37" fmla="*/ 950 h 1572"/>
                <a:gd name="T38" fmla="*/ 2694 w 2887"/>
                <a:gd name="T39" fmla="*/ 791 h 1572"/>
                <a:gd name="T40" fmla="*/ 2663 w 2887"/>
                <a:gd name="T41" fmla="*/ 625 h 1572"/>
                <a:gd name="T42" fmla="*/ 2572 w 2887"/>
                <a:gd name="T43" fmla="*/ 498 h 1572"/>
                <a:gd name="T44" fmla="*/ 2350 w 2887"/>
                <a:gd name="T45" fmla="*/ 416 h 1572"/>
                <a:gd name="T46" fmla="*/ 2119 w 2887"/>
                <a:gd name="T47" fmla="*/ 318 h 1572"/>
                <a:gd name="T48" fmla="*/ 1953 w 2887"/>
                <a:gd name="T49" fmla="*/ 227 h 1572"/>
                <a:gd name="T50" fmla="*/ 1873 w 2887"/>
                <a:gd name="T51" fmla="*/ 176 h 1572"/>
                <a:gd name="T52" fmla="*/ 1828 w 2887"/>
                <a:gd name="T53" fmla="*/ 101 h 1572"/>
                <a:gd name="T54" fmla="*/ 1877 w 2887"/>
                <a:gd name="T55" fmla="*/ 12 h 1572"/>
                <a:gd name="T56" fmla="*/ 1977 w 2887"/>
                <a:gd name="T57" fmla="*/ 18 h 1572"/>
                <a:gd name="T58" fmla="*/ 2035 w 2887"/>
                <a:gd name="T59" fmla="*/ 55 h 1572"/>
                <a:gd name="T60" fmla="*/ 2188 w 2887"/>
                <a:gd name="T61" fmla="*/ 141 h 1572"/>
                <a:gd name="T62" fmla="*/ 2408 w 2887"/>
                <a:gd name="T63" fmla="*/ 236 h 1572"/>
                <a:gd name="T64" fmla="*/ 2568 w 2887"/>
                <a:gd name="T65" fmla="*/ 285 h 1572"/>
                <a:gd name="T66" fmla="*/ 2745 w 2887"/>
                <a:gd name="T67" fmla="*/ 399 h 1572"/>
                <a:gd name="T68" fmla="*/ 2839 w 2887"/>
                <a:gd name="T69" fmla="*/ 557 h 1572"/>
                <a:gd name="T70" fmla="*/ 2878 w 2887"/>
                <a:gd name="T71" fmla="*/ 721 h 1572"/>
                <a:gd name="T72" fmla="*/ 2886 w 2887"/>
                <a:gd name="T73" fmla="*/ 855 h 1572"/>
                <a:gd name="T74" fmla="*/ 2887 w 2887"/>
                <a:gd name="T75" fmla="*/ 907 h 1572"/>
                <a:gd name="T76" fmla="*/ 2879 w 2887"/>
                <a:gd name="T77" fmla="*/ 1064 h 1572"/>
                <a:gd name="T78" fmla="*/ 2844 w 2887"/>
                <a:gd name="T79" fmla="*/ 1209 h 1572"/>
                <a:gd name="T80" fmla="*/ 2788 w 2887"/>
                <a:gd name="T81" fmla="*/ 1253 h 1572"/>
                <a:gd name="T82" fmla="*/ 2651 w 2887"/>
                <a:gd name="T83" fmla="*/ 1324 h 1572"/>
                <a:gd name="T84" fmla="*/ 2411 w 2887"/>
                <a:gd name="T85" fmla="*/ 1419 h 1572"/>
                <a:gd name="T86" fmla="*/ 2071 w 2887"/>
                <a:gd name="T87" fmla="*/ 1510 h 1572"/>
                <a:gd name="T88" fmla="*/ 1640 w 2887"/>
                <a:gd name="T89" fmla="*/ 1567 h 1572"/>
                <a:gd name="T90" fmla="*/ 1143 w 2887"/>
                <a:gd name="T91" fmla="*/ 1558 h 1572"/>
                <a:gd name="T92" fmla="*/ 718 w 2887"/>
                <a:gd name="T93" fmla="*/ 1488 h 1572"/>
                <a:gd name="T94" fmla="*/ 392 w 2887"/>
                <a:gd name="T95" fmla="*/ 1389 h 1572"/>
                <a:gd name="T96" fmla="*/ 177 w 2887"/>
                <a:gd name="T97" fmla="*/ 1295 h 1572"/>
                <a:gd name="T98" fmla="*/ 77 w 2887"/>
                <a:gd name="T99" fmla="*/ 1239 h 1572"/>
                <a:gd name="T100" fmla="*/ 27 w 2887"/>
                <a:gd name="T101" fmla="*/ 1164 h 1572"/>
                <a:gd name="T102" fmla="*/ 3 w 2887"/>
                <a:gd name="T103" fmla="*/ 994 h 1572"/>
                <a:gd name="T104" fmla="*/ 0 w 2887"/>
                <a:gd name="T105" fmla="*/ 873 h 1572"/>
                <a:gd name="T106" fmla="*/ 4 w 2887"/>
                <a:gd name="T107" fmla="*/ 780 h 1572"/>
                <a:gd name="T108" fmla="*/ 27 w 2887"/>
                <a:gd name="T109" fmla="*/ 624 h 1572"/>
                <a:gd name="T110" fmla="*/ 95 w 2887"/>
                <a:gd name="T111" fmla="*/ 459 h 1572"/>
                <a:gd name="T112" fmla="*/ 237 w 2887"/>
                <a:gd name="T113" fmla="*/ 322 h 1572"/>
                <a:gd name="T114" fmla="*/ 379 w 2887"/>
                <a:gd name="T115" fmla="*/ 269 h 1572"/>
                <a:gd name="T116" fmla="*/ 619 w 2887"/>
                <a:gd name="T117" fmla="*/ 179 h 1572"/>
                <a:gd name="T118" fmla="*/ 800 w 2887"/>
                <a:gd name="T119" fmla="*/ 85 h 1572"/>
                <a:gd name="T120" fmla="*/ 900 w 2887"/>
                <a:gd name="T121" fmla="*/ 24 h 1572"/>
                <a:gd name="T122" fmla="*/ 970 w 2887"/>
                <a:gd name="T123" fmla="*/ 0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87" h="1572">
                  <a:moveTo>
                    <a:pt x="970" y="0"/>
                  </a:moveTo>
                  <a:lnTo>
                    <a:pt x="991" y="3"/>
                  </a:lnTo>
                  <a:lnTo>
                    <a:pt x="1010" y="11"/>
                  </a:lnTo>
                  <a:lnTo>
                    <a:pt x="1027" y="24"/>
                  </a:lnTo>
                  <a:lnTo>
                    <a:pt x="1041" y="40"/>
                  </a:lnTo>
                  <a:lnTo>
                    <a:pt x="1053" y="59"/>
                  </a:lnTo>
                  <a:lnTo>
                    <a:pt x="1058" y="80"/>
                  </a:lnTo>
                  <a:lnTo>
                    <a:pt x="1059" y="100"/>
                  </a:lnTo>
                  <a:lnTo>
                    <a:pt x="1055" y="121"/>
                  </a:lnTo>
                  <a:lnTo>
                    <a:pt x="1047" y="141"/>
                  </a:lnTo>
                  <a:lnTo>
                    <a:pt x="1035" y="158"/>
                  </a:lnTo>
                  <a:lnTo>
                    <a:pt x="1018" y="173"/>
                  </a:lnTo>
                  <a:lnTo>
                    <a:pt x="1014" y="175"/>
                  </a:lnTo>
                  <a:lnTo>
                    <a:pt x="1006" y="181"/>
                  </a:lnTo>
                  <a:lnTo>
                    <a:pt x="994" y="189"/>
                  </a:lnTo>
                  <a:lnTo>
                    <a:pt x="977" y="199"/>
                  </a:lnTo>
                  <a:lnTo>
                    <a:pt x="956" y="212"/>
                  </a:lnTo>
                  <a:lnTo>
                    <a:pt x="934" y="226"/>
                  </a:lnTo>
                  <a:lnTo>
                    <a:pt x="906" y="243"/>
                  </a:lnTo>
                  <a:lnTo>
                    <a:pt x="876" y="260"/>
                  </a:lnTo>
                  <a:lnTo>
                    <a:pt x="842" y="279"/>
                  </a:lnTo>
                  <a:lnTo>
                    <a:pt x="806" y="298"/>
                  </a:lnTo>
                  <a:lnTo>
                    <a:pt x="766" y="317"/>
                  </a:lnTo>
                  <a:lnTo>
                    <a:pt x="725" y="338"/>
                  </a:lnTo>
                  <a:lnTo>
                    <a:pt x="681" y="358"/>
                  </a:lnTo>
                  <a:lnTo>
                    <a:pt x="635" y="378"/>
                  </a:lnTo>
                  <a:lnTo>
                    <a:pt x="587" y="398"/>
                  </a:lnTo>
                  <a:lnTo>
                    <a:pt x="536" y="416"/>
                  </a:lnTo>
                  <a:lnTo>
                    <a:pt x="484" y="434"/>
                  </a:lnTo>
                  <a:lnTo>
                    <a:pt x="432" y="451"/>
                  </a:lnTo>
                  <a:lnTo>
                    <a:pt x="377" y="466"/>
                  </a:lnTo>
                  <a:lnTo>
                    <a:pt x="344" y="479"/>
                  </a:lnTo>
                  <a:lnTo>
                    <a:pt x="315" y="497"/>
                  </a:lnTo>
                  <a:lnTo>
                    <a:pt x="290" y="518"/>
                  </a:lnTo>
                  <a:lnTo>
                    <a:pt x="269" y="541"/>
                  </a:lnTo>
                  <a:lnTo>
                    <a:pt x="251" y="566"/>
                  </a:lnTo>
                  <a:lnTo>
                    <a:pt x="237" y="594"/>
                  </a:lnTo>
                  <a:lnTo>
                    <a:pt x="224" y="624"/>
                  </a:lnTo>
                  <a:lnTo>
                    <a:pt x="214" y="655"/>
                  </a:lnTo>
                  <a:lnTo>
                    <a:pt x="207" y="688"/>
                  </a:lnTo>
                  <a:lnTo>
                    <a:pt x="200" y="721"/>
                  </a:lnTo>
                  <a:lnTo>
                    <a:pt x="196" y="755"/>
                  </a:lnTo>
                  <a:lnTo>
                    <a:pt x="193" y="791"/>
                  </a:lnTo>
                  <a:lnTo>
                    <a:pt x="191" y="825"/>
                  </a:lnTo>
                  <a:lnTo>
                    <a:pt x="190" y="860"/>
                  </a:lnTo>
                  <a:lnTo>
                    <a:pt x="189" y="868"/>
                  </a:lnTo>
                  <a:lnTo>
                    <a:pt x="189" y="877"/>
                  </a:lnTo>
                  <a:lnTo>
                    <a:pt x="189" y="911"/>
                  </a:lnTo>
                  <a:lnTo>
                    <a:pt x="190" y="949"/>
                  </a:lnTo>
                  <a:lnTo>
                    <a:pt x="192" y="988"/>
                  </a:lnTo>
                  <a:lnTo>
                    <a:pt x="195" y="1027"/>
                  </a:lnTo>
                  <a:lnTo>
                    <a:pt x="198" y="1063"/>
                  </a:lnTo>
                  <a:lnTo>
                    <a:pt x="203" y="1094"/>
                  </a:lnTo>
                  <a:lnTo>
                    <a:pt x="225" y="1106"/>
                  </a:lnTo>
                  <a:lnTo>
                    <a:pt x="251" y="1119"/>
                  </a:lnTo>
                  <a:lnTo>
                    <a:pt x="283" y="1136"/>
                  </a:lnTo>
                  <a:lnTo>
                    <a:pt x="320" y="1152"/>
                  </a:lnTo>
                  <a:lnTo>
                    <a:pt x="362" y="1172"/>
                  </a:lnTo>
                  <a:lnTo>
                    <a:pt x="409" y="1191"/>
                  </a:lnTo>
                  <a:lnTo>
                    <a:pt x="462" y="1211"/>
                  </a:lnTo>
                  <a:lnTo>
                    <a:pt x="519" y="1232"/>
                  </a:lnTo>
                  <a:lnTo>
                    <a:pt x="580" y="1252"/>
                  </a:lnTo>
                  <a:lnTo>
                    <a:pt x="647" y="1273"/>
                  </a:lnTo>
                  <a:lnTo>
                    <a:pt x="719" y="1293"/>
                  </a:lnTo>
                  <a:lnTo>
                    <a:pt x="794" y="1311"/>
                  </a:lnTo>
                  <a:lnTo>
                    <a:pt x="875" y="1328"/>
                  </a:lnTo>
                  <a:lnTo>
                    <a:pt x="959" y="1343"/>
                  </a:lnTo>
                  <a:lnTo>
                    <a:pt x="1047" y="1357"/>
                  </a:lnTo>
                  <a:lnTo>
                    <a:pt x="1140" y="1368"/>
                  </a:lnTo>
                  <a:lnTo>
                    <a:pt x="1237" y="1376"/>
                  </a:lnTo>
                  <a:lnTo>
                    <a:pt x="1339" y="1382"/>
                  </a:lnTo>
                  <a:lnTo>
                    <a:pt x="1444" y="1383"/>
                  </a:lnTo>
                  <a:lnTo>
                    <a:pt x="1549" y="1382"/>
                  </a:lnTo>
                  <a:lnTo>
                    <a:pt x="1651" y="1376"/>
                  </a:lnTo>
                  <a:lnTo>
                    <a:pt x="1748" y="1368"/>
                  </a:lnTo>
                  <a:lnTo>
                    <a:pt x="1841" y="1357"/>
                  </a:lnTo>
                  <a:lnTo>
                    <a:pt x="1929" y="1343"/>
                  </a:lnTo>
                  <a:lnTo>
                    <a:pt x="2014" y="1328"/>
                  </a:lnTo>
                  <a:lnTo>
                    <a:pt x="2095" y="1311"/>
                  </a:lnTo>
                  <a:lnTo>
                    <a:pt x="2170" y="1293"/>
                  </a:lnTo>
                  <a:lnTo>
                    <a:pt x="2241" y="1273"/>
                  </a:lnTo>
                  <a:lnTo>
                    <a:pt x="2307" y="1253"/>
                  </a:lnTo>
                  <a:lnTo>
                    <a:pt x="2369" y="1233"/>
                  </a:lnTo>
                  <a:lnTo>
                    <a:pt x="2426" y="1212"/>
                  </a:lnTo>
                  <a:lnTo>
                    <a:pt x="2479" y="1191"/>
                  </a:lnTo>
                  <a:lnTo>
                    <a:pt x="2525" y="1172"/>
                  </a:lnTo>
                  <a:lnTo>
                    <a:pt x="2568" y="1153"/>
                  </a:lnTo>
                  <a:lnTo>
                    <a:pt x="2604" y="1136"/>
                  </a:lnTo>
                  <a:lnTo>
                    <a:pt x="2636" y="1120"/>
                  </a:lnTo>
                  <a:lnTo>
                    <a:pt x="2662" y="1107"/>
                  </a:lnTo>
                  <a:lnTo>
                    <a:pt x="2682" y="1094"/>
                  </a:lnTo>
                  <a:lnTo>
                    <a:pt x="2688" y="1063"/>
                  </a:lnTo>
                  <a:lnTo>
                    <a:pt x="2692" y="1027"/>
                  </a:lnTo>
                  <a:lnTo>
                    <a:pt x="2695" y="989"/>
                  </a:lnTo>
                  <a:lnTo>
                    <a:pt x="2697" y="950"/>
                  </a:lnTo>
                  <a:lnTo>
                    <a:pt x="2697" y="911"/>
                  </a:lnTo>
                  <a:lnTo>
                    <a:pt x="2698" y="877"/>
                  </a:lnTo>
                  <a:lnTo>
                    <a:pt x="2697" y="860"/>
                  </a:lnTo>
                  <a:lnTo>
                    <a:pt x="2696" y="826"/>
                  </a:lnTo>
                  <a:lnTo>
                    <a:pt x="2694" y="791"/>
                  </a:lnTo>
                  <a:lnTo>
                    <a:pt x="2691" y="756"/>
                  </a:lnTo>
                  <a:lnTo>
                    <a:pt x="2687" y="722"/>
                  </a:lnTo>
                  <a:lnTo>
                    <a:pt x="2680" y="688"/>
                  </a:lnTo>
                  <a:lnTo>
                    <a:pt x="2673" y="656"/>
                  </a:lnTo>
                  <a:lnTo>
                    <a:pt x="2663" y="625"/>
                  </a:lnTo>
                  <a:lnTo>
                    <a:pt x="2650" y="595"/>
                  </a:lnTo>
                  <a:lnTo>
                    <a:pt x="2636" y="567"/>
                  </a:lnTo>
                  <a:lnTo>
                    <a:pt x="2617" y="541"/>
                  </a:lnTo>
                  <a:lnTo>
                    <a:pt x="2597" y="519"/>
                  </a:lnTo>
                  <a:lnTo>
                    <a:pt x="2572" y="498"/>
                  </a:lnTo>
                  <a:lnTo>
                    <a:pt x="2543" y="481"/>
                  </a:lnTo>
                  <a:lnTo>
                    <a:pt x="2510" y="466"/>
                  </a:lnTo>
                  <a:lnTo>
                    <a:pt x="2455" y="452"/>
                  </a:lnTo>
                  <a:lnTo>
                    <a:pt x="2401" y="435"/>
                  </a:lnTo>
                  <a:lnTo>
                    <a:pt x="2350" y="416"/>
                  </a:lnTo>
                  <a:lnTo>
                    <a:pt x="2300" y="398"/>
                  </a:lnTo>
                  <a:lnTo>
                    <a:pt x="2252" y="379"/>
                  </a:lnTo>
                  <a:lnTo>
                    <a:pt x="2205" y="359"/>
                  </a:lnTo>
                  <a:lnTo>
                    <a:pt x="2162" y="339"/>
                  </a:lnTo>
                  <a:lnTo>
                    <a:pt x="2119" y="318"/>
                  </a:lnTo>
                  <a:lnTo>
                    <a:pt x="2080" y="299"/>
                  </a:lnTo>
                  <a:lnTo>
                    <a:pt x="2044" y="279"/>
                  </a:lnTo>
                  <a:lnTo>
                    <a:pt x="2011" y="261"/>
                  </a:lnTo>
                  <a:lnTo>
                    <a:pt x="1980" y="244"/>
                  </a:lnTo>
                  <a:lnTo>
                    <a:pt x="1953" y="227"/>
                  </a:lnTo>
                  <a:lnTo>
                    <a:pt x="1929" y="213"/>
                  </a:lnTo>
                  <a:lnTo>
                    <a:pt x="1910" y="200"/>
                  </a:lnTo>
                  <a:lnTo>
                    <a:pt x="1893" y="190"/>
                  </a:lnTo>
                  <a:lnTo>
                    <a:pt x="1881" y="182"/>
                  </a:lnTo>
                  <a:lnTo>
                    <a:pt x="1873" y="176"/>
                  </a:lnTo>
                  <a:lnTo>
                    <a:pt x="1868" y="173"/>
                  </a:lnTo>
                  <a:lnTo>
                    <a:pt x="1852" y="158"/>
                  </a:lnTo>
                  <a:lnTo>
                    <a:pt x="1840" y="142"/>
                  </a:lnTo>
                  <a:lnTo>
                    <a:pt x="1831" y="122"/>
                  </a:lnTo>
                  <a:lnTo>
                    <a:pt x="1828" y="101"/>
                  </a:lnTo>
                  <a:lnTo>
                    <a:pt x="1829" y="81"/>
                  </a:lnTo>
                  <a:lnTo>
                    <a:pt x="1834" y="60"/>
                  </a:lnTo>
                  <a:lnTo>
                    <a:pt x="1845" y="41"/>
                  </a:lnTo>
                  <a:lnTo>
                    <a:pt x="1859" y="25"/>
                  </a:lnTo>
                  <a:lnTo>
                    <a:pt x="1877" y="12"/>
                  </a:lnTo>
                  <a:lnTo>
                    <a:pt x="1896" y="4"/>
                  </a:lnTo>
                  <a:lnTo>
                    <a:pt x="1917" y="1"/>
                  </a:lnTo>
                  <a:lnTo>
                    <a:pt x="1938" y="2"/>
                  </a:lnTo>
                  <a:lnTo>
                    <a:pt x="1957" y="7"/>
                  </a:lnTo>
                  <a:lnTo>
                    <a:pt x="1977" y="18"/>
                  </a:lnTo>
                  <a:lnTo>
                    <a:pt x="1980" y="20"/>
                  </a:lnTo>
                  <a:lnTo>
                    <a:pt x="1987" y="25"/>
                  </a:lnTo>
                  <a:lnTo>
                    <a:pt x="2000" y="32"/>
                  </a:lnTo>
                  <a:lnTo>
                    <a:pt x="2015" y="42"/>
                  </a:lnTo>
                  <a:lnTo>
                    <a:pt x="2035" y="55"/>
                  </a:lnTo>
                  <a:lnTo>
                    <a:pt x="2060" y="69"/>
                  </a:lnTo>
                  <a:lnTo>
                    <a:pt x="2086" y="86"/>
                  </a:lnTo>
                  <a:lnTo>
                    <a:pt x="2117" y="102"/>
                  </a:lnTo>
                  <a:lnTo>
                    <a:pt x="2150" y="121"/>
                  </a:lnTo>
                  <a:lnTo>
                    <a:pt x="2188" y="141"/>
                  </a:lnTo>
                  <a:lnTo>
                    <a:pt x="2227" y="159"/>
                  </a:lnTo>
                  <a:lnTo>
                    <a:pt x="2269" y="179"/>
                  </a:lnTo>
                  <a:lnTo>
                    <a:pt x="2313" y="198"/>
                  </a:lnTo>
                  <a:lnTo>
                    <a:pt x="2359" y="218"/>
                  </a:lnTo>
                  <a:lnTo>
                    <a:pt x="2408" y="236"/>
                  </a:lnTo>
                  <a:lnTo>
                    <a:pt x="2457" y="253"/>
                  </a:lnTo>
                  <a:lnTo>
                    <a:pt x="2508" y="269"/>
                  </a:lnTo>
                  <a:lnTo>
                    <a:pt x="2561" y="283"/>
                  </a:lnTo>
                  <a:lnTo>
                    <a:pt x="2564" y="284"/>
                  </a:lnTo>
                  <a:lnTo>
                    <a:pt x="2568" y="285"/>
                  </a:lnTo>
                  <a:lnTo>
                    <a:pt x="2611" y="303"/>
                  </a:lnTo>
                  <a:lnTo>
                    <a:pt x="2650" y="323"/>
                  </a:lnTo>
                  <a:lnTo>
                    <a:pt x="2685" y="346"/>
                  </a:lnTo>
                  <a:lnTo>
                    <a:pt x="2718" y="371"/>
                  </a:lnTo>
                  <a:lnTo>
                    <a:pt x="2745" y="399"/>
                  </a:lnTo>
                  <a:lnTo>
                    <a:pt x="2770" y="428"/>
                  </a:lnTo>
                  <a:lnTo>
                    <a:pt x="2791" y="459"/>
                  </a:lnTo>
                  <a:lnTo>
                    <a:pt x="2810" y="491"/>
                  </a:lnTo>
                  <a:lnTo>
                    <a:pt x="2826" y="524"/>
                  </a:lnTo>
                  <a:lnTo>
                    <a:pt x="2839" y="557"/>
                  </a:lnTo>
                  <a:lnTo>
                    <a:pt x="2851" y="590"/>
                  </a:lnTo>
                  <a:lnTo>
                    <a:pt x="2860" y="624"/>
                  </a:lnTo>
                  <a:lnTo>
                    <a:pt x="2867" y="657"/>
                  </a:lnTo>
                  <a:lnTo>
                    <a:pt x="2872" y="690"/>
                  </a:lnTo>
                  <a:lnTo>
                    <a:pt x="2878" y="721"/>
                  </a:lnTo>
                  <a:lnTo>
                    <a:pt x="2881" y="751"/>
                  </a:lnTo>
                  <a:lnTo>
                    <a:pt x="2883" y="780"/>
                  </a:lnTo>
                  <a:lnTo>
                    <a:pt x="2884" y="807"/>
                  </a:lnTo>
                  <a:lnTo>
                    <a:pt x="2885" y="832"/>
                  </a:lnTo>
                  <a:lnTo>
                    <a:pt x="2886" y="855"/>
                  </a:lnTo>
                  <a:lnTo>
                    <a:pt x="2886" y="864"/>
                  </a:lnTo>
                  <a:lnTo>
                    <a:pt x="2887" y="872"/>
                  </a:lnTo>
                  <a:lnTo>
                    <a:pt x="2887" y="874"/>
                  </a:lnTo>
                  <a:lnTo>
                    <a:pt x="2887" y="888"/>
                  </a:lnTo>
                  <a:lnTo>
                    <a:pt x="2887" y="907"/>
                  </a:lnTo>
                  <a:lnTo>
                    <a:pt x="2886" y="933"/>
                  </a:lnTo>
                  <a:lnTo>
                    <a:pt x="2886" y="962"/>
                  </a:lnTo>
                  <a:lnTo>
                    <a:pt x="2884" y="994"/>
                  </a:lnTo>
                  <a:lnTo>
                    <a:pt x="2882" y="1029"/>
                  </a:lnTo>
                  <a:lnTo>
                    <a:pt x="2879" y="1064"/>
                  </a:lnTo>
                  <a:lnTo>
                    <a:pt x="2875" y="1099"/>
                  </a:lnTo>
                  <a:lnTo>
                    <a:pt x="2868" y="1133"/>
                  </a:lnTo>
                  <a:lnTo>
                    <a:pt x="2861" y="1165"/>
                  </a:lnTo>
                  <a:lnTo>
                    <a:pt x="2853" y="1191"/>
                  </a:lnTo>
                  <a:lnTo>
                    <a:pt x="2844" y="1209"/>
                  </a:lnTo>
                  <a:lnTo>
                    <a:pt x="2831" y="1225"/>
                  </a:lnTo>
                  <a:lnTo>
                    <a:pt x="2817" y="1236"/>
                  </a:lnTo>
                  <a:lnTo>
                    <a:pt x="2812" y="1239"/>
                  </a:lnTo>
                  <a:lnTo>
                    <a:pt x="2802" y="1245"/>
                  </a:lnTo>
                  <a:lnTo>
                    <a:pt x="2788" y="1253"/>
                  </a:lnTo>
                  <a:lnTo>
                    <a:pt x="2769" y="1264"/>
                  </a:lnTo>
                  <a:lnTo>
                    <a:pt x="2746" y="1276"/>
                  </a:lnTo>
                  <a:lnTo>
                    <a:pt x="2720" y="1291"/>
                  </a:lnTo>
                  <a:lnTo>
                    <a:pt x="2688" y="1306"/>
                  </a:lnTo>
                  <a:lnTo>
                    <a:pt x="2651" y="1324"/>
                  </a:lnTo>
                  <a:lnTo>
                    <a:pt x="2612" y="1341"/>
                  </a:lnTo>
                  <a:lnTo>
                    <a:pt x="2568" y="1360"/>
                  </a:lnTo>
                  <a:lnTo>
                    <a:pt x="2519" y="1380"/>
                  </a:lnTo>
                  <a:lnTo>
                    <a:pt x="2467" y="1399"/>
                  </a:lnTo>
                  <a:lnTo>
                    <a:pt x="2411" y="1419"/>
                  </a:lnTo>
                  <a:lnTo>
                    <a:pt x="2351" y="1438"/>
                  </a:lnTo>
                  <a:lnTo>
                    <a:pt x="2287" y="1458"/>
                  </a:lnTo>
                  <a:lnTo>
                    <a:pt x="2219" y="1477"/>
                  </a:lnTo>
                  <a:lnTo>
                    <a:pt x="2146" y="1494"/>
                  </a:lnTo>
                  <a:lnTo>
                    <a:pt x="2071" y="1510"/>
                  </a:lnTo>
                  <a:lnTo>
                    <a:pt x="1992" y="1525"/>
                  </a:lnTo>
                  <a:lnTo>
                    <a:pt x="1910" y="1539"/>
                  </a:lnTo>
                  <a:lnTo>
                    <a:pt x="1823" y="1550"/>
                  </a:lnTo>
                  <a:lnTo>
                    <a:pt x="1734" y="1559"/>
                  </a:lnTo>
                  <a:lnTo>
                    <a:pt x="1640" y="1567"/>
                  </a:lnTo>
                  <a:lnTo>
                    <a:pt x="1544" y="1571"/>
                  </a:lnTo>
                  <a:lnTo>
                    <a:pt x="1444" y="1572"/>
                  </a:lnTo>
                  <a:lnTo>
                    <a:pt x="1341" y="1571"/>
                  </a:lnTo>
                  <a:lnTo>
                    <a:pt x="1240" y="1566"/>
                  </a:lnTo>
                  <a:lnTo>
                    <a:pt x="1143" y="1558"/>
                  </a:lnTo>
                  <a:lnTo>
                    <a:pt x="1050" y="1548"/>
                  </a:lnTo>
                  <a:lnTo>
                    <a:pt x="962" y="1536"/>
                  </a:lnTo>
                  <a:lnTo>
                    <a:pt x="876" y="1522"/>
                  </a:lnTo>
                  <a:lnTo>
                    <a:pt x="795" y="1506"/>
                  </a:lnTo>
                  <a:lnTo>
                    <a:pt x="718" y="1488"/>
                  </a:lnTo>
                  <a:lnTo>
                    <a:pt x="645" y="1469"/>
                  </a:lnTo>
                  <a:lnTo>
                    <a:pt x="575" y="1450"/>
                  </a:lnTo>
                  <a:lnTo>
                    <a:pt x="510" y="1430"/>
                  </a:lnTo>
                  <a:lnTo>
                    <a:pt x="449" y="1409"/>
                  </a:lnTo>
                  <a:lnTo>
                    <a:pt x="392" y="1389"/>
                  </a:lnTo>
                  <a:lnTo>
                    <a:pt x="341" y="1368"/>
                  </a:lnTo>
                  <a:lnTo>
                    <a:pt x="293" y="1349"/>
                  </a:lnTo>
                  <a:lnTo>
                    <a:pt x="250" y="1330"/>
                  </a:lnTo>
                  <a:lnTo>
                    <a:pt x="211" y="1311"/>
                  </a:lnTo>
                  <a:lnTo>
                    <a:pt x="177" y="1295"/>
                  </a:lnTo>
                  <a:lnTo>
                    <a:pt x="148" y="1279"/>
                  </a:lnTo>
                  <a:lnTo>
                    <a:pt x="123" y="1266"/>
                  </a:lnTo>
                  <a:lnTo>
                    <a:pt x="103" y="1254"/>
                  </a:lnTo>
                  <a:lnTo>
                    <a:pt x="88" y="1246"/>
                  </a:lnTo>
                  <a:lnTo>
                    <a:pt x="77" y="1239"/>
                  </a:lnTo>
                  <a:lnTo>
                    <a:pt x="72" y="1236"/>
                  </a:lnTo>
                  <a:lnTo>
                    <a:pt x="57" y="1225"/>
                  </a:lnTo>
                  <a:lnTo>
                    <a:pt x="44" y="1209"/>
                  </a:lnTo>
                  <a:lnTo>
                    <a:pt x="36" y="1191"/>
                  </a:lnTo>
                  <a:lnTo>
                    <a:pt x="27" y="1164"/>
                  </a:lnTo>
                  <a:lnTo>
                    <a:pt x="20" y="1133"/>
                  </a:lnTo>
                  <a:lnTo>
                    <a:pt x="13" y="1098"/>
                  </a:lnTo>
                  <a:lnTo>
                    <a:pt x="8" y="1063"/>
                  </a:lnTo>
                  <a:lnTo>
                    <a:pt x="5" y="1028"/>
                  </a:lnTo>
                  <a:lnTo>
                    <a:pt x="3" y="994"/>
                  </a:lnTo>
                  <a:lnTo>
                    <a:pt x="1" y="961"/>
                  </a:lnTo>
                  <a:lnTo>
                    <a:pt x="0" y="932"/>
                  </a:lnTo>
                  <a:lnTo>
                    <a:pt x="0" y="907"/>
                  </a:lnTo>
                  <a:lnTo>
                    <a:pt x="0" y="887"/>
                  </a:lnTo>
                  <a:lnTo>
                    <a:pt x="0" y="873"/>
                  </a:lnTo>
                  <a:lnTo>
                    <a:pt x="0" y="871"/>
                  </a:lnTo>
                  <a:lnTo>
                    <a:pt x="1" y="854"/>
                  </a:lnTo>
                  <a:lnTo>
                    <a:pt x="1" y="832"/>
                  </a:lnTo>
                  <a:lnTo>
                    <a:pt x="2" y="807"/>
                  </a:lnTo>
                  <a:lnTo>
                    <a:pt x="4" y="780"/>
                  </a:lnTo>
                  <a:lnTo>
                    <a:pt x="6" y="751"/>
                  </a:lnTo>
                  <a:lnTo>
                    <a:pt x="9" y="721"/>
                  </a:lnTo>
                  <a:lnTo>
                    <a:pt x="13" y="689"/>
                  </a:lnTo>
                  <a:lnTo>
                    <a:pt x="20" y="657"/>
                  </a:lnTo>
                  <a:lnTo>
                    <a:pt x="27" y="624"/>
                  </a:lnTo>
                  <a:lnTo>
                    <a:pt x="36" y="590"/>
                  </a:lnTo>
                  <a:lnTo>
                    <a:pt x="48" y="557"/>
                  </a:lnTo>
                  <a:lnTo>
                    <a:pt x="61" y="523"/>
                  </a:lnTo>
                  <a:lnTo>
                    <a:pt x="76" y="491"/>
                  </a:lnTo>
                  <a:lnTo>
                    <a:pt x="95" y="459"/>
                  </a:lnTo>
                  <a:lnTo>
                    <a:pt x="117" y="428"/>
                  </a:lnTo>
                  <a:lnTo>
                    <a:pt x="142" y="399"/>
                  </a:lnTo>
                  <a:lnTo>
                    <a:pt x="169" y="371"/>
                  </a:lnTo>
                  <a:lnTo>
                    <a:pt x="200" y="345"/>
                  </a:lnTo>
                  <a:lnTo>
                    <a:pt x="237" y="322"/>
                  </a:lnTo>
                  <a:lnTo>
                    <a:pt x="276" y="302"/>
                  </a:lnTo>
                  <a:lnTo>
                    <a:pt x="319" y="285"/>
                  </a:lnTo>
                  <a:lnTo>
                    <a:pt x="322" y="284"/>
                  </a:lnTo>
                  <a:lnTo>
                    <a:pt x="326" y="283"/>
                  </a:lnTo>
                  <a:lnTo>
                    <a:pt x="379" y="269"/>
                  </a:lnTo>
                  <a:lnTo>
                    <a:pt x="430" y="252"/>
                  </a:lnTo>
                  <a:lnTo>
                    <a:pt x="479" y="236"/>
                  </a:lnTo>
                  <a:lnTo>
                    <a:pt x="528" y="217"/>
                  </a:lnTo>
                  <a:lnTo>
                    <a:pt x="574" y="197"/>
                  </a:lnTo>
                  <a:lnTo>
                    <a:pt x="619" y="179"/>
                  </a:lnTo>
                  <a:lnTo>
                    <a:pt x="660" y="159"/>
                  </a:lnTo>
                  <a:lnTo>
                    <a:pt x="699" y="140"/>
                  </a:lnTo>
                  <a:lnTo>
                    <a:pt x="736" y="120"/>
                  </a:lnTo>
                  <a:lnTo>
                    <a:pt x="769" y="102"/>
                  </a:lnTo>
                  <a:lnTo>
                    <a:pt x="800" y="85"/>
                  </a:lnTo>
                  <a:lnTo>
                    <a:pt x="827" y="69"/>
                  </a:lnTo>
                  <a:lnTo>
                    <a:pt x="851" y="55"/>
                  </a:lnTo>
                  <a:lnTo>
                    <a:pt x="872" y="42"/>
                  </a:lnTo>
                  <a:lnTo>
                    <a:pt x="887" y="32"/>
                  </a:lnTo>
                  <a:lnTo>
                    <a:pt x="900" y="24"/>
                  </a:lnTo>
                  <a:lnTo>
                    <a:pt x="907" y="19"/>
                  </a:lnTo>
                  <a:lnTo>
                    <a:pt x="910" y="17"/>
                  </a:lnTo>
                  <a:lnTo>
                    <a:pt x="929" y="6"/>
                  </a:lnTo>
                  <a:lnTo>
                    <a:pt x="949" y="1"/>
                  </a:lnTo>
                  <a:lnTo>
                    <a:pt x="9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50" name="Group 42"/>
          <p:cNvGrpSpPr/>
          <p:nvPr/>
        </p:nvGrpSpPr>
        <p:grpSpPr>
          <a:xfrm>
            <a:off x="9728943" y="4241477"/>
            <a:ext cx="345806" cy="431936"/>
            <a:chOff x="2611438" y="2698750"/>
            <a:chExt cx="427038" cy="5334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51" name="Freeform 126"/>
            <p:cNvSpPr>
              <a:spLocks noEditPoints="1"/>
            </p:cNvSpPr>
            <p:nvPr/>
          </p:nvSpPr>
          <p:spPr bwMode="auto">
            <a:xfrm>
              <a:off x="2611438" y="2698750"/>
              <a:ext cx="427038" cy="533400"/>
            </a:xfrm>
            <a:custGeom>
              <a:avLst/>
              <a:gdLst>
                <a:gd name="T0" fmla="*/ 1093 w 2693"/>
                <a:gd name="T1" fmla="*/ 218 h 3358"/>
                <a:gd name="T2" fmla="*/ 787 w 2693"/>
                <a:gd name="T3" fmla="*/ 335 h 3358"/>
                <a:gd name="T4" fmla="*/ 530 w 2693"/>
                <a:gd name="T5" fmla="*/ 529 h 3358"/>
                <a:gd name="T6" fmla="*/ 335 w 2693"/>
                <a:gd name="T7" fmla="*/ 786 h 3358"/>
                <a:gd name="T8" fmla="*/ 218 w 2693"/>
                <a:gd name="T9" fmla="*/ 1093 h 3358"/>
                <a:gd name="T10" fmla="*/ 193 w 2693"/>
                <a:gd name="T11" fmla="*/ 1420 h 3358"/>
                <a:gd name="T12" fmla="*/ 212 w 2693"/>
                <a:gd name="T13" fmla="*/ 1569 h 3358"/>
                <a:gd name="T14" fmla="*/ 218 w 2693"/>
                <a:gd name="T15" fmla="*/ 1600 h 3358"/>
                <a:gd name="T16" fmla="*/ 297 w 2693"/>
                <a:gd name="T17" fmla="*/ 1831 h 3358"/>
                <a:gd name="T18" fmla="*/ 323 w 2693"/>
                <a:gd name="T19" fmla="*/ 1891 h 3358"/>
                <a:gd name="T20" fmla="*/ 459 w 2693"/>
                <a:gd name="T21" fmla="*/ 2149 h 3358"/>
                <a:gd name="T22" fmla="*/ 666 w 2693"/>
                <a:gd name="T23" fmla="*/ 2449 h 3358"/>
                <a:gd name="T24" fmla="*/ 956 w 2693"/>
                <a:gd name="T25" fmla="*/ 2783 h 3358"/>
                <a:gd name="T26" fmla="*/ 1345 w 2693"/>
                <a:gd name="T27" fmla="*/ 3140 h 3358"/>
                <a:gd name="T28" fmla="*/ 1735 w 2693"/>
                <a:gd name="T29" fmla="*/ 2783 h 3358"/>
                <a:gd name="T30" fmla="*/ 2025 w 2693"/>
                <a:gd name="T31" fmla="*/ 2449 h 3358"/>
                <a:gd name="T32" fmla="*/ 2232 w 2693"/>
                <a:gd name="T33" fmla="*/ 2149 h 3358"/>
                <a:gd name="T34" fmla="*/ 2368 w 2693"/>
                <a:gd name="T35" fmla="*/ 1891 h 3358"/>
                <a:gd name="T36" fmla="*/ 2395 w 2693"/>
                <a:gd name="T37" fmla="*/ 1831 h 3358"/>
                <a:gd name="T38" fmla="*/ 2473 w 2693"/>
                <a:gd name="T39" fmla="*/ 1600 h 3358"/>
                <a:gd name="T40" fmla="*/ 2479 w 2693"/>
                <a:gd name="T41" fmla="*/ 1568 h 3358"/>
                <a:gd name="T42" fmla="*/ 2501 w 2693"/>
                <a:gd name="T43" fmla="*/ 1346 h 3358"/>
                <a:gd name="T44" fmla="*/ 2452 w 2693"/>
                <a:gd name="T45" fmla="*/ 1012 h 3358"/>
                <a:gd name="T46" fmla="*/ 2315 w 2693"/>
                <a:gd name="T47" fmla="*/ 717 h 3358"/>
                <a:gd name="T48" fmla="*/ 2103 w 2693"/>
                <a:gd name="T49" fmla="*/ 474 h 3358"/>
                <a:gd name="T50" fmla="*/ 1832 w 2693"/>
                <a:gd name="T51" fmla="*/ 297 h 3358"/>
                <a:gd name="T52" fmla="*/ 1516 w 2693"/>
                <a:gd name="T53" fmla="*/ 202 h 3358"/>
                <a:gd name="T54" fmla="*/ 1437 w 2693"/>
                <a:gd name="T55" fmla="*/ 3 h 3358"/>
                <a:gd name="T56" fmla="*/ 1787 w 2693"/>
                <a:gd name="T57" fmla="*/ 75 h 3358"/>
                <a:gd name="T58" fmla="*/ 2098 w 2693"/>
                <a:gd name="T59" fmla="*/ 231 h 3358"/>
                <a:gd name="T60" fmla="*/ 2356 w 2693"/>
                <a:gd name="T61" fmla="*/ 458 h 3358"/>
                <a:gd name="T62" fmla="*/ 2549 w 2693"/>
                <a:gd name="T63" fmla="*/ 744 h 3358"/>
                <a:gd name="T64" fmla="*/ 2664 w 2693"/>
                <a:gd name="T65" fmla="*/ 1075 h 3358"/>
                <a:gd name="T66" fmla="*/ 2690 w 2693"/>
                <a:gd name="T67" fmla="*/ 1431 h 3358"/>
                <a:gd name="T68" fmla="*/ 2666 w 2693"/>
                <a:gd name="T69" fmla="*/ 1614 h 3358"/>
                <a:gd name="T70" fmla="*/ 2621 w 2693"/>
                <a:gd name="T71" fmla="*/ 1779 h 3358"/>
                <a:gd name="T72" fmla="*/ 2514 w 2693"/>
                <a:gd name="T73" fmla="*/ 2030 h 3358"/>
                <a:gd name="T74" fmla="*/ 2359 w 2693"/>
                <a:gd name="T75" fmla="*/ 2307 h 3358"/>
                <a:gd name="T76" fmla="*/ 2131 w 2693"/>
                <a:gd name="T77" fmla="*/ 2623 h 3358"/>
                <a:gd name="T78" fmla="*/ 1818 w 2693"/>
                <a:gd name="T79" fmla="*/ 2970 h 3358"/>
                <a:gd name="T80" fmla="*/ 1407 w 2693"/>
                <a:gd name="T81" fmla="*/ 3337 h 3358"/>
                <a:gd name="T82" fmla="*/ 1325 w 2693"/>
                <a:gd name="T83" fmla="*/ 3356 h 3358"/>
                <a:gd name="T84" fmla="*/ 1068 w 2693"/>
                <a:gd name="T85" fmla="*/ 3152 h 3358"/>
                <a:gd name="T86" fmla="*/ 706 w 2693"/>
                <a:gd name="T87" fmla="*/ 2793 h 3358"/>
                <a:gd name="T88" fmla="*/ 438 w 2693"/>
                <a:gd name="T89" fmla="*/ 2460 h 3358"/>
                <a:gd name="T90" fmla="*/ 248 w 2693"/>
                <a:gd name="T91" fmla="*/ 2163 h 3358"/>
                <a:gd name="T92" fmla="*/ 123 w 2693"/>
                <a:gd name="T93" fmla="*/ 1910 h 3358"/>
                <a:gd name="T94" fmla="*/ 34 w 2693"/>
                <a:gd name="T95" fmla="*/ 1644 h 3358"/>
                <a:gd name="T96" fmla="*/ 24 w 2693"/>
                <a:gd name="T97" fmla="*/ 1599 h 3358"/>
                <a:gd name="T98" fmla="*/ 3 w 2693"/>
                <a:gd name="T99" fmla="*/ 1254 h 3358"/>
                <a:gd name="T100" fmla="*/ 74 w 2693"/>
                <a:gd name="T101" fmla="*/ 905 h 3358"/>
                <a:gd name="T102" fmla="*/ 231 w 2693"/>
                <a:gd name="T103" fmla="*/ 594 h 3358"/>
                <a:gd name="T104" fmla="*/ 457 w 2693"/>
                <a:gd name="T105" fmla="*/ 336 h 3358"/>
                <a:gd name="T106" fmla="*/ 743 w 2693"/>
                <a:gd name="T107" fmla="*/ 143 h 3358"/>
                <a:gd name="T108" fmla="*/ 1075 w 2693"/>
                <a:gd name="T109" fmla="*/ 28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93" h="3358">
                  <a:moveTo>
                    <a:pt x="1345" y="190"/>
                  </a:moveTo>
                  <a:lnTo>
                    <a:pt x="1260" y="193"/>
                  </a:lnTo>
                  <a:lnTo>
                    <a:pt x="1175" y="202"/>
                  </a:lnTo>
                  <a:lnTo>
                    <a:pt x="1093" y="218"/>
                  </a:lnTo>
                  <a:lnTo>
                    <a:pt x="1013" y="239"/>
                  </a:lnTo>
                  <a:lnTo>
                    <a:pt x="935" y="266"/>
                  </a:lnTo>
                  <a:lnTo>
                    <a:pt x="859" y="297"/>
                  </a:lnTo>
                  <a:lnTo>
                    <a:pt x="787" y="335"/>
                  </a:lnTo>
                  <a:lnTo>
                    <a:pt x="718" y="377"/>
                  </a:lnTo>
                  <a:lnTo>
                    <a:pt x="651" y="423"/>
                  </a:lnTo>
                  <a:lnTo>
                    <a:pt x="588" y="474"/>
                  </a:lnTo>
                  <a:lnTo>
                    <a:pt x="530" y="529"/>
                  </a:lnTo>
                  <a:lnTo>
                    <a:pt x="475" y="588"/>
                  </a:lnTo>
                  <a:lnTo>
                    <a:pt x="424" y="651"/>
                  </a:lnTo>
                  <a:lnTo>
                    <a:pt x="377" y="717"/>
                  </a:lnTo>
                  <a:lnTo>
                    <a:pt x="335" y="786"/>
                  </a:lnTo>
                  <a:lnTo>
                    <a:pt x="298" y="859"/>
                  </a:lnTo>
                  <a:lnTo>
                    <a:pt x="266" y="934"/>
                  </a:lnTo>
                  <a:lnTo>
                    <a:pt x="240" y="1012"/>
                  </a:lnTo>
                  <a:lnTo>
                    <a:pt x="218" y="1093"/>
                  </a:lnTo>
                  <a:lnTo>
                    <a:pt x="203" y="1175"/>
                  </a:lnTo>
                  <a:lnTo>
                    <a:pt x="194" y="1259"/>
                  </a:lnTo>
                  <a:lnTo>
                    <a:pt x="191" y="1346"/>
                  </a:lnTo>
                  <a:lnTo>
                    <a:pt x="193" y="1420"/>
                  </a:lnTo>
                  <a:lnTo>
                    <a:pt x="200" y="1493"/>
                  </a:lnTo>
                  <a:lnTo>
                    <a:pt x="211" y="1566"/>
                  </a:lnTo>
                  <a:lnTo>
                    <a:pt x="211" y="1568"/>
                  </a:lnTo>
                  <a:lnTo>
                    <a:pt x="212" y="1569"/>
                  </a:lnTo>
                  <a:lnTo>
                    <a:pt x="212" y="1571"/>
                  </a:lnTo>
                  <a:lnTo>
                    <a:pt x="213" y="1576"/>
                  </a:lnTo>
                  <a:lnTo>
                    <a:pt x="215" y="1586"/>
                  </a:lnTo>
                  <a:lnTo>
                    <a:pt x="218" y="1600"/>
                  </a:lnTo>
                  <a:lnTo>
                    <a:pt x="218" y="1602"/>
                  </a:lnTo>
                  <a:lnTo>
                    <a:pt x="240" y="1680"/>
                  </a:lnTo>
                  <a:lnTo>
                    <a:pt x="265" y="1757"/>
                  </a:lnTo>
                  <a:lnTo>
                    <a:pt x="297" y="1831"/>
                  </a:lnTo>
                  <a:lnTo>
                    <a:pt x="297" y="1832"/>
                  </a:lnTo>
                  <a:lnTo>
                    <a:pt x="297" y="1833"/>
                  </a:lnTo>
                  <a:lnTo>
                    <a:pt x="298" y="1834"/>
                  </a:lnTo>
                  <a:lnTo>
                    <a:pt x="323" y="1891"/>
                  </a:lnTo>
                  <a:lnTo>
                    <a:pt x="351" y="1951"/>
                  </a:lnTo>
                  <a:lnTo>
                    <a:pt x="384" y="2014"/>
                  </a:lnTo>
                  <a:lnTo>
                    <a:pt x="420" y="2080"/>
                  </a:lnTo>
                  <a:lnTo>
                    <a:pt x="459" y="2149"/>
                  </a:lnTo>
                  <a:lnTo>
                    <a:pt x="504" y="2220"/>
                  </a:lnTo>
                  <a:lnTo>
                    <a:pt x="553" y="2295"/>
                  </a:lnTo>
                  <a:lnTo>
                    <a:pt x="607" y="2371"/>
                  </a:lnTo>
                  <a:lnTo>
                    <a:pt x="666" y="2449"/>
                  </a:lnTo>
                  <a:lnTo>
                    <a:pt x="730" y="2531"/>
                  </a:lnTo>
                  <a:lnTo>
                    <a:pt x="800" y="2612"/>
                  </a:lnTo>
                  <a:lnTo>
                    <a:pt x="876" y="2697"/>
                  </a:lnTo>
                  <a:lnTo>
                    <a:pt x="956" y="2783"/>
                  </a:lnTo>
                  <a:lnTo>
                    <a:pt x="1044" y="2871"/>
                  </a:lnTo>
                  <a:lnTo>
                    <a:pt x="1138" y="2960"/>
                  </a:lnTo>
                  <a:lnTo>
                    <a:pt x="1238" y="3049"/>
                  </a:lnTo>
                  <a:lnTo>
                    <a:pt x="1345" y="3140"/>
                  </a:lnTo>
                  <a:lnTo>
                    <a:pt x="1453" y="3049"/>
                  </a:lnTo>
                  <a:lnTo>
                    <a:pt x="1554" y="2960"/>
                  </a:lnTo>
                  <a:lnTo>
                    <a:pt x="1648" y="2871"/>
                  </a:lnTo>
                  <a:lnTo>
                    <a:pt x="1735" y="2783"/>
                  </a:lnTo>
                  <a:lnTo>
                    <a:pt x="1816" y="2697"/>
                  </a:lnTo>
                  <a:lnTo>
                    <a:pt x="1892" y="2612"/>
                  </a:lnTo>
                  <a:lnTo>
                    <a:pt x="1961" y="2531"/>
                  </a:lnTo>
                  <a:lnTo>
                    <a:pt x="2025" y="2449"/>
                  </a:lnTo>
                  <a:lnTo>
                    <a:pt x="2084" y="2371"/>
                  </a:lnTo>
                  <a:lnTo>
                    <a:pt x="2139" y="2295"/>
                  </a:lnTo>
                  <a:lnTo>
                    <a:pt x="2188" y="2220"/>
                  </a:lnTo>
                  <a:lnTo>
                    <a:pt x="2232" y="2149"/>
                  </a:lnTo>
                  <a:lnTo>
                    <a:pt x="2272" y="2080"/>
                  </a:lnTo>
                  <a:lnTo>
                    <a:pt x="2308" y="2014"/>
                  </a:lnTo>
                  <a:lnTo>
                    <a:pt x="2341" y="1951"/>
                  </a:lnTo>
                  <a:lnTo>
                    <a:pt x="2368" y="1891"/>
                  </a:lnTo>
                  <a:lnTo>
                    <a:pt x="2394" y="1834"/>
                  </a:lnTo>
                  <a:lnTo>
                    <a:pt x="2394" y="1833"/>
                  </a:lnTo>
                  <a:lnTo>
                    <a:pt x="2395" y="1832"/>
                  </a:lnTo>
                  <a:lnTo>
                    <a:pt x="2395" y="1831"/>
                  </a:lnTo>
                  <a:lnTo>
                    <a:pt x="2426" y="1757"/>
                  </a:lnTo>
                  <a:lnTo>
                    <a:pt x="2453" y="1680"/>
                  </a:lnTo>
                  <a:lnTo>
                    <a:pt x="2473" y="1602"/>
                  </a:lnTo>
                  <a:lnTo>
                    <a:pt x="2473" y="1600"/>
                  </a:lnTo>
                  <a:lnTo>
                    <a:pt x="2476" y="1586"/>
                  </a:lnTo>
                  <a:lnTo>
                    <a:pt x="2478" y="1576"/>
                  </a:lnTo>
                  <a:lnTo>
                    <a:pt x="2479" y="1571"/>
                  </a:lnTo>
                  <a:lnTo>
                    <a:pt x="2479" y="1568"/>
                  </a:lnTo>
                  <a:lnTo>
                    <a:pt x="2481" y="1566"/>
                  </a:lnTo>
                  <a:lnTo>
                    <a:pt x="2492" y="1494"/>
                  </a:lnTo>
                  <a:lnTo>
                    <a:pt x="2499" y="1420"/>
                  </a:lnTo>
                  <a:lnTo>
                    <a:pt x="2501" y="1346"/>
                  </a:lnTo>
                  <a:lnTo>
                    <a:pt x="2498" y="1259"/>
                  </a:lnTo>
                  <a:lnTo>
                    <a:pt x="2489" y="1175"/>
                  </a:lnTo>
                  <a:lnTo>
                    <a:pt x="2473" y="1093"/>
                  </a:lnTo>
                  <a:lnTo>
                    <a:pt x="2452" y="1012"/>
                  </a:lnTo>
                  <a:lnTo>
                    <a:pt x="2425" y="934"/>
                  </a:lnTo>
                  <a:lnTo>
                    <a:pt x="2394" y="859"/>
                  </a:lnTo>
                  <a:lnTo>
                    <a:pt x="2357" y="786"/>
                  </a:lnTo>
                  <a:lnTo>
                    <a:pt x="2315" y="717"/>
                  </a:lnTo>
                  <a:lnTo>
                    <a:pt x="2268" y="651"/>
                  </a:lnTo>
                  <a:lnTo>
                    <a:pt x="2217" y="588"/>
                  </a:lnTo>
                  <a:lnTo>
                    <a:pt x="2162" y="529"/>
                  </a:lnTo>
                  <a:lnTo>
                    <a:pt x="2103" y="474"/>
                  </a:lnTo>
                  <a:lnTo>
                    <a:pt x="2041" y="423"/>
                  </a:lnTo>
                  <a:lnTo>
                    <a:pt x="1974" y="377"/>
                  </a:lnTo>
                  <a:lnTo>
                    <a:pt x="1905" y="335"/>
                  </a:lnTo>
                  <a:lnTo>
                    <a:pt x="1832" y="297"/>
                  </a:lnTo>
                  <a:lnTo>
                    <a:pt x="1757" y="266"/>
                  </a:lnTo>
                  <a:lnTo>
                    <a:pt x="1679" y="239"/>
                  </a:lnTo>
                  <a:lnTo>
                    <a:pt x="1599" y="218"/>
                  </a:lnTo>
                  <a:lnTo>
                    <a:pt x="1516" y="202"/>
                  </a:lnTo>
                  <a:lnTo>
                    <a:pt x="1432" y="193"/>
                  </a:lnTo>
                  <a:lnTo>
                    <a:pt x="1345" y="190"/>
                  </a:lnTo>
                  <a:close/>
                  <a:moveTo>
                    <a:pt x="1345" y="0"/>
                  </a:moveTo>
                  <a:lnTo>
                    <a:pt x="1437" y="3"/>
                  </a:lnTo>
                  <a:lnTo>
                    <a:pt x="1528" y="13"/>
                  </a:lnTo>
                  <a:lnTo>
                    <a:pt x="1617" y="28"/>
                  </a:lnTo>
                  <a:lnTo>
                    <a:pt x="1703" y="49"/>
                  </a:lnTo>
                  <a:lnTo>
                    <a:pt x="1787" y="75"/>
                  </a:lnTo>
                  <a:lnTo>
                    <a:pt x="1869" y="106"/>
                  </a:lnTo>
                  <a:lnTo>
                    <a:pt x="1948" y="143"/>
                  </a:lnTo>
                  <a:lnTo>
                    <a:pt x="2024" y="185"/>
                  </a:lnTo>
                  <a:lnTo>
                    <a:pt x="2098" y="231"/>
                  </a:lnTo>
                  <a:lnTo>
                    <a:pt x="2167" y="281"/>
                  </a:lnTo>
                  <a:lnTo>
                    <a:pt x="2233" y="336"/>
                  </a:lnTo>
                  <a:lnTo>
                    <a:pt x="2297" y="395"/>
                  </a:lnTo>
                  <a:lnTo>
                    <a:pt x="2356" y="458"/>
                  </a:lnTo>
                  <a:lnTo>
                    <a:pt x="2411" y="525"/>
                  </a:lnTo>
                  <a:lnTo>
                    <a:pt x="2461" y="594"/>
                  </a:lnTo>
                  <a:lnTo>
                    <a:pt x="2507" y="668"/>
                  </a:lnTo>
                  <a:lnTo>
                    <a:pt x="2549" y="744"/>
                  </a:lnTo>
                  <a:lnTo>
                    <a:pt x="2586" y="823"/>
                  </a:lnTo>
                  <a:lnTo>
                    <a:pt x="2617" y="905"/>
                  </a:lnTo>
                  <a:lnTo>
                    <a:pt x="2644" y="989"/>
                  </a:lnTo>
                  <a:lnTo>
                    <a:pt x="2664" y="1075"/>
                  </a:lnTo>
                  <a:lnTo>
                    <a:pt x="2680" y="1164"/>
                  </a:lnTo>
                  <a:lnTo>
                    <a:pt x="2689" y="1254"/>
                  </a:lnTo>
                  <a:lnTo>
                    <a:pt x="2693" y="1346"/>
                  </a:lnTo>
                  <a:lnTo>
                    <a:pt x="2690" y="1431"/>
                  </a:lnTo>
                  <a:lnTo>
                    <a:pt x="2682" y="1516"/>
                  </a:lnTo>
                  <a:lnTo>
                    <a:pt x="2668" y="1599"/>
                  </a:lnTo>
                  <a:lnTo>
                    <a:pt x="2667" y="1604"/>
                  </a:lnTo>
                  <a:lnTo>
                    <a:pt x="2666" y="1614"/>
                  </a:lnTo>
                  <a:lnTo>
                    <a:pt x="2663" y="1627"/>
                  </a:lnTo>
                  <a:lnTo>
                    <a:pt x="2659" y="1644"/>
                  </a:lnTo>
                  <a:lnTo>
                    <a:pt x="2642" y="1713"/>
                  </a:lnTo>
                  <a:lnTo>
                    <a:pt x="2621" y="1779"/>
                  </a:lnTo>
                  <a:lnTo>
                    <a:pt x="2597" y="1845"/>
                  </a:lnTo>
                  <a:lnTo>
                    <a:pt x="2569" y="1910"/>
                  </a:lnTo>
                  <a:lnTo>
                    <a:pt x="2544" y="1968"/>
                  </a:lnTo>
                  <a:lnTo>
                    <a:pt x="2514" y="2030"/>
                  </a:lnTo>
                  <a:lnTo>
                    <a:pt x="2482" y="2095"/>
                  </a:lnTo>
                  <a:lnTo>
                    <a:pt x="2445" y="2163"/>
                  </a:lnTo>
                  <a:lnTo>
                    <a:pt x="2404" y="2233"/>
                  </a:lnTo>
                  <a:lnTo>
                    <a:pt x="2359" y="2307"/>
                  </a:lnTo>
                  <a:lnTo>
                    <a:pt x="2309" y="2383"/>
                  </a:lnTo>
                  <a:lnTo>
                    <a:pt x="2255" y="2460"/>
                  </a:lnTo>
                  <a:lnTo>
                    <a:pt x="2196" y="2541"/>
                  </a:lnTo>
                  <a:lnTo>
                    <a:pt x="2131" y="2623"/>
                  </a:lnTo>
                  <a:lnTo>
                    <a:pt x="2061" y="2707"/>
                  </a:lnTo>
                  <a:lnTo>
                    <a:pt x="1986" y="2793"/>
                  </a:lnTo>
                  <a:lnTo>
                    <a:pt x="1905" y="2881"/>
                  </a:lnTo>
                  <a:lnTo>
                    <a:pt x="1818" y="2970"/>
                  </a:lnTo>
                  <a:lnTo>
                    <a:pt x="1725" y="3060"/>
                  </a:lnTo>
                  <a:lnTo>
                    <a:pt x="1625" y="3152"/>
                  </a:lnTo>
                  <a:lnTo>
                    <a:pt x="1519" y="3243"/>
                  </a:lnTo>
                  <a:lnTo>
                    <a:pt x="1407" y="3337"/>
                  </a:lnTo>
                  <a:lnTo>
                    <a:pt x="1387" y="3349"/>
                  </a:lnTo>
                  <a:lnTo>
                    <a:pt x="1368" y="3356"/>
                  </a:lnTo>
                  <a:lnTo>
                    <a:pt x="1346" y="3358"/>
                  </a:lnTo>
                  <a:lnTo>
                    <a:pt x="1325" y="3356"/>
                  </a:lnTo>
                  <a:lnTo>
                    <a:pt x="1306" y="3349"/>
                  </a:lnTo>
                  <a:lnTo>
                    <a:pt x="1286" y="3337"/>
                  </a:lnTo>
                  <a:lnTo>
                    <a:pt x="1174" y="3243"/>
                  </a:lnTo>
                  <a:lnTo>
                    <a:pt x="1068" y="3152"/>
                  </a:lnTo>
                  <a:lnTo>
                    <a:pt x="968" y="3060"/>
                  </a:lnTo>
                  <a:lnTo>
                    <a:pt x="875" y="2970"/>
                  </a:lnTo>
                  <a:lnTo>
                    <a:pt x="787" y="2881"/>
                  </a:lnTo>
                  <a:lnTo>
                    <a:pt x="706" y="2793"/>
                  </a:lnTo>
                  <a:lnTo>
                    <a:pt x="631" y="2707"/>
                  </a:lnTo>
                  <a:lnTo>
                    <a:pt x="561" y="2623"/>
                  </a:lnTo>
                  <a:lnTo>
                    <a:pt x="497" y="2541"/>
                  </a:lnTo>
                  <a:lnTo>
                    <a:pt x="438" y="2460"/>
                  </a:lnTo>
                  <a:lnTo>
                    <a:pt x="384" y="2383"/>
                  </a:lnTo>
                  <a:lnTo>
                    <a:pt x="334" y="2307"/>
                  </a:lnTo>
                  <a:lnTo>
                    <a:pt x="289" y="2233"/>
                  </a:lnTo>
                  <a:lnTo>
                    <a:pt x="248" y="2163"/>
                  </a:lnTo>
                  <a:lnTo>
                    <a:pt x="211" y="2095"/>
                  </a:lnTo>
                  <a:lnTo>
                    <a:pt x="179" y="2030"/>
                  </a:lnTo>
                  <a:lnTo>
                    <a:pt x="149" y="1968"/>
                  </a:lnTo>
                  <a:lnTo>
                    <a:pt x="123" y="1910"/>
                  </a:lnTo>
                  <a:lnTo>
                    <a:pt x="96" y="1845"/>
                  </a:lnTo>
                  <a:lnTo>
                    <a:pt x="71" y="1779"/>
                  </a:lnTo>
                  <a:lnTo>
                    <a:pt x="51" y="1712"/>
                  </a:lnTo>
                  <a:lnTo>
                    <a:pt x="34" y="1644"/>
                  </a:lnTo>
                  <a:lnTo>
                    <a:pt x="30" y="1627"/>
                  </a:lnTo>
                  <a:lnTo>
                    <a:pt x="28" y="1614"/>
                  </a:lnTo>
                  <a:lnTo>
                    <a:pt x="25" y="1604"/>
                  </a:lnTo>
                  <a:lnTo>
                    <a:pt x="24" y="1599"/>
                  </a:lnTo>
                  <a:lnTo>
                    <a:pt x="11" y="1516"/>
                  </a:lnTo>
                  <a:lnTo>
                    <a:pt x="3" y="1431"/>
                  </a:lnTo>
                  <a:lnTo>
                    <a:pt x="0" y="1346"/>
                  </a:lnTo>
                  <a:lnTo>
                    <a:pt x="3" y="1254"/>
                  </a:lnTo>
                  <a:lnTo>
                    <a:pt x="12" y="1164"/>
                  </a:lnTo>
                  <a:lnTo>
                    <a:pt x="28" y="1075"/>
                  </a:lnTo>
                  <a:lnTo>
                    <a:pt x="49" y="989"/>
                  </a:lnTo>
                  <a:lnTo>
                    <a:pt x="74" y="905"/>
                  </a:lnTo>
                  <a:lnTo>
                    <a:pt x="106" y="823"/>
                  </a:lnTo>
                  <a:lnTo>
                    <a:pt x="143" y="744"/>
                  </a:lnTo>
                  <a:lnTo>
                    <a:pt x="185" y="668"/>
                  </a:lnTo>
                  <a:lnTo>
                    <a:pt x="231" y="594"/>
                  </a:lnTo>
                  <a:lnTo>
                    <a:pt x="281" y="525"/>
                  </a:lnTo>
                  <a:lnTo>
                    <a:pt x="336" y="458"/>
                  </a:lnTo>
                  <a:lnTo>
                    <a:pt x="395" y="395"/>
                  </a:lnTo>
                  <a:lnTo>
                    <a:pt x="457" y="336"/>
                  </a:lnTo>
                  <a:lnTo>
                    <a:pt x="525" y="281"/>
                  </a:lnTo>
                  <a:lnTo>
                    <a:pt x="594" y="231"/>
                  </a:lnTo>
                  <a:lnTo>
                    <a:pt x="668" y="185"/>
                  </a:lnTo>
                  <a:lnTo>
                    <a:pt x="743" y="143"/>
                  </a:lnTo>
                  <a:lnTo>
                    <a:pt x="823" y="106"/>
                  </a:lnTo>
                  <a:lnTo>
                    <a:pt x="904" y="75"/>
                  </a:lnTo>
                  <a:lnTo>
                    <a:pt x="988" y="49"/>
                  </a:lnTo>
                  <a:lnTo>
                    <a:pt x="1075" y="28"/>
                  </a:lnTo>
                  <a:lnTo>
                    <a:pt x="1164" y="13"/>
                  </a:lnTo>
                  <a:lnTo>
                    <a:pt x="1254" y="3"/>
                  </a:lnTo>
                  <a:lnTo>
                    <a:pt x="13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52" name="Freeform 127"/>
            <p:cNvSpPr>
              <a:spLocks noEditPoints="1"/>
            </p:cNvSpPr>
            <p:nvPr/>
          </p:nvSpPr>
          <p:spPr bwMode="auto">
            <a:xfrm>
              <a:off x="2689226" y="2779713"/>
              <a:ext cx="271463" cy="271463"/>
            </a:xfrm>
            <a:custGeom>
              <a:avLst/>
              <a:gdLst>
                <a:gd name="T0" fmla="*/ 728 w 1708"/>
                <a:gd name="T1" fmla="*/ 202 h 1709"/>
                <a:gd name="T2" fmla="*/ 554 w 1708"/>
                <a:gd name="T3" fmla="*/ 261 h 1709"/>
                <a:gd name="T4" fmla="*/ 406 w 1708"/>
                <a:gd name="T5" fmla="*/ 364 h 1709"/>
                <a:gd name="T6" fmla="*/ 291 w 1708"/>
                <a:gd name="T7" fmla="*/ 502 h 1709"/>
                <a:gd name="T8" fmla="*/ 216 w 1708"/>
                <a:gd name="T9" fmla="*/ 668 h 1709"/>
                <a:gd name="T10" fmla="*/ 190 w 1708"/>
                <a:gd name="T11" fmla="*/ 854 h 1709"/>
                <a:gd name="T12" fmla="*/ 216 w 1708"/>
                <a:gd name="T13" fmla="*/ 1040 h 1709"/>
                <a:gd name="T14" fmla="*/ 291 w 1708"/>
                <a:gd name="T15" fmla="*/ 1207 h 1709"/>
                <a:gd name="T16" fmla="*/ 406 w 1708"/>
                <a:gd name="T17" fmla="*/ 1345 h 1709"/>
                <a:gd name="T18" fmla="*/ 554 w 1708"/>
                <a:gd name="T19" fmla="*/ 1447 h 1709"/>
                <a:gd name="T20" fmla="*/ 728 w 1708"/>
                <a:gd name="T21" fmla="*/ 1507 h 1709"/>
                <a:gd name="T22" fmla="*/ 918 w 1708"/>
                <a:gd name="T23" fmla="*/ 1516 h 1709"/>
                <a:gd name="T24" fmla="*/ 1098 w 1708"/>
                <a:gd name="T25" fmla="*/ 1472 h 1709"/>
                <a:gd name="T26" fmla="*/ 1256 w 1708"/>
                <a:gd name="T27" fmla="*/ 1383 h 1709"/>
                <a:gd name="T28" fmla="*/ 1382 w 1708"/>
                <a:gd name="T29" fmla="*/ 1256 h 1709"/>
                <a:gd name="T30" fmla="*/ 1472 w 1708"/>
                <a:gd name="T31" fmla="*/ 1098 h 1709"/>
                <a:gd name="T32" fmla="*/ 1515 w 1708"/>
                <a:gd name="T33" fmla="*/ 918 h 1709"/>
                <a:gd name="T34" fmla="*/ 1506 w 1708"/>
                <a:gd name="T35" fmla="*/ 728 h 1709"/>
                <a:gd name="T36" fmla="*/ 1446 w 1708"/>
                <a:gd name="T37" fmla="*/ 555 h 1709"/>
                <a:gd name="T38" fmla="*/ 1343 w 1708"/>
                <a:gd name="T39" fmla="*/ 406 h 1709"/>
                <a:gd name="T40" fmla="*/ 1206 w 1708"/>
                <a:gd name="T41" fmla="*/ 291 h 1709"/>
                <a:gd name="T42" fmla="*/ 1040 w 1708"/>
                <a:gd name="T43" fmla="*/ 216 h 1709"/>
                <a:gd name="T44" fmla="*/ 853 w 1708"/>
                <a:gd name="T45" fmla="*/ 190 h 1709"/>
                <a:gd name="T46" fmla="*/ 999 w 1708"/>
                <a:gd name="T47" fmla="*/ 12 h 1709"/>
                <a:gd name="T48" fmla="*/ 1201 w 1708"/>
                <a:gd name="T49" fmla="*/ 74 h 1709"/>
                <a:gd name="T50" fmla="*/ 1380 w 1708"/>
                <a:gd name="T51" fmla="*/ 181 h 1709"/>
                <a:gd name="T52" fmla="*/ 1526 w 1708"/>
                <a:gd name="T53" fmla="*/ 327 h 1709"/>
                <a:gd name="T54" fmla="*/ 1633 w 1708"/>
                <a:gd name="T55" fmla="*/ 506 h 1709"/>
                <a:gd name="T56" fmla="*/ 1696 w 1708"/>
                <a:gd name="T57" fmla="*/ 708 h 1709"/>
                <a:gd name="T58" fmla="*/ 1705 w 1708"/>
                <a:gd name="T59" fmla="*/ 928 h 1709"/>
                <a:gd name="T60" fmla="*/ 1660 w 1708"/>
                <a:gd name="T61" fmla="*/ 1137 h 1709"/>
                <a:gd name="T62" fmla="*/ 1567 w 1708"/>
                <a:gd name="T63" fmla="*/ 1324 h 1709"/>
                <a:gd name="T64" fmla="*/ 1432 w 1708"/>
                <a:gd name="T65" fmla="*/ 1482 h 1709"/>
                <a:gd name="T66" fmla="*/ 1265 w 1708"/>
                <a:gd name="T67" fmla="*/ 1603 h 1709"/>
                <a:gd name="T68" fmla="*/ 1069 w 1708"/>
                <a:gd name="T69" fmla="*/ 1682 h 1709"/>
                <a:gd name="T70" fmla="*/ 853 w 1708"/>
                <a:gd name="T71" fmla="*/ 1709 h 1709"/>
                <a:gd name="T72" fmla="*/ 638 w 1708"/>
                <a:gd name="T73" fmla="*/ 1682 h 1709"/>
                <a:gd name="T74" fmla="*/ 443 w 1708"/>
                <a:gd name="T75" fmla="*/ 1603 h 1709"/>
                <a:gd name="T76" fmla="*/ 275 w 1708"/>
                <a:gd name="T77" fmla="*/ 1482 h 1709"/>
                <a:gd name="T78" fmla="*/ 141 w 1708"/>
                <a:gd name="T79" fmla="*/ 1324 h 1709"/>
                <a:gd name="T80" fmla="*/ 48 w 1708"/>
                <a:gd name="T81" fmla="*/ 1137 h 1709"/>
                <a:gd name="T82" fmla="*/ 3 w 1708"/>
                <a:gd name="T83" fmla="*/ 928 h 1709"/>
                <a:gd name="T84" fmla="*/ 12 w 1708"/>
                <a:gd name="T85" fmla="*/ 708 h 1709"/>
                <a:gd name="T86" fmla="*/ 73 w 1708"/>
                <a:gd name="T87" fmla="*/ 506 h 1709"/>
                <a:gd name="T88" fmla="*/ 182 w 1708"/>
                <a:gd name="T89" fmla="*/ 327 h 1709"/>
                <a:gd name="T90" fmla="*/ 328 w 1708"/>
                <a:gd name="T91" fmla="*/ 181 h 1709"/>
                <a:gd name="T92" fmla="*/ 505 w 1708"/>
                <a:gd name="T93" fmla="*/ 74 h 1709"/>
                <a:gd name="T94" fmla="*/ 708 w 1708"/>
                <a:gd name="T95" fmla="*/ 12 h 1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08" h="1709">
                  <a:moveTo>
                    <a:pt x="853" y="190"/>
                  </a:moveTo>
                  <a:lnTo>
                    <a:pt x="790" y="193"/>
                  </a:lnTo>
                  <a:lnTo>
                    <a:pt x="728" y="202"/>
                  </a:lnTo>
                  <a:lnTo>
                    <a:pt x="668" y="216"/>
                  </a:lnTo>
                  <a:lnTo>
                    <a:pt x="609" y="237"/>
                  </a:lnTo>
                  <a:lnTo>
                    <a:pt x="554" y="261"/>
                  </a:lnTo>
                  <a:lnTo>
                    <a:pt x="501" y="291"/>
                  </a:lnTo>
                  <a:lnTo>
                    <a:pt x="452" y="325"/>
                  </a:lnTo>
                  <a:lnTo>
                    <a:pt x="406" y="364"/>
                  </a:lnTo>
                  <a:lnTo>
                    <a:pt x="363" y="406"/>
                  </a:lnTo>
                  <a:lnTo>
                    <a:pt x="326" y="453"/>
                  </a:lnTo>
                  <a:lnTo>
                    <a:pt x="291" y="502"/>
                  </a:lnTo>
                  <a:lnTo>
                    <a:pt x="261" y="555"/>
                  </a:lnTo>
                  <a:lnTo>
                    <a:pt x="236" y="610"/>
                  </a:lnTo>
                  <a:lnTo>
                    <a:pt x="216" y="668"/>
                  </a:lnTo>
                  <a:lnTo>
                    <a:pt x="201" y="728"/>
                  </a:lnTo>
                  <a:lnTo>
                    <a:pt x="193" y="790"/>
                  </a:lnTo>
                  <a:lnTo>
                    <a:pt x="190" y="854"/>
                  </a:lnTo>
                  <a:lnTo>
                    <a:pt x="193" y="918"/>
                  </a:lnTo>
                  <a:lnTo>
                    <a:pt x="201" y="980"/>
                  </a:lnTo>
                  <a:lnTo>
                    <a:pt x="216" y="1040"/>
                  </a:lnTo>
                  <a:lnTo>
                    <a:pt x="236" y="1098"/>
                  </a:lnTo>
                  <a:lnTo>
                    <a:pt x="261" y="1154"/>
                  </a:lnTo>
                  <a:lnTo>
                    <a:pt x="291" y="1207"/>
                  </a:lnTo>
                  <a:lnTo>
                    <a:pt x="325" y="1256"/>
                  </a:lnTo>
                  <a:lnTo>
                    <a:pt x="363" y="1302"/>
                  </a:lnTo>
                  <a:lnTo>
                    <a:pt x="406" y="1345"/>
                  </a:lnTo>
                  <a:lnTo>
                    <a:pt x="452" y="1383"/>
                  </a:lnTo>
                  <a:lnTo>
                    <a:pt x="501" y="1417"/>
                  </a:lnTo>
                  <a:lnTo>
                    <a:pt x="554" y="1447"/>
                  </a:lnTo>
                  <a:lnTo>
                    <a:pt x="609" y="1472"/>
                  </a:lnTo>
                  <a:lnTo>
                    <a:pt x="668" y="1492"/>
                  </a:lnTo>
                  <a:lnTo>
                    <a:pt x="728" y="1507"/>
                  </a:lnTo>
                  <a:lnTo>
                    <a:pt x="790" y="1516"/>
                  </a:lnTo>
                  <a:lnTo>
                    <a:pt x="853" y="1519"/>
                  </a:lnTo>
                  <a:lnTo>
                    <a:pt x="918" y="1516"/>
                  </a:lnTo>
                  <a:lnTo>
                    <a:pt x="980" y="1507"/>
                  </a:lnTo>
                  <a:lnTo>
                    <a:pt x="1040" y="1492"/>
                  </a:lnTo>
                  <a:lnTo>
                    <a:pt x="1098" y="1472"/>
                  </a:lnTo>
                  <a:lnTo>
                    <a:pt x="1153" y="1447"/>
                  </a:lnTo>
                  <a:lnTo>
                    <a:pt x="1207" y="1417"/>
                  </a:lnTo>
                  <a:lnTo>
                    <a:pt x="1256" y="1383"/>
                  </a:lnTo>
                  <a:lnTo>
                    <a:pt x="1302" y="1345"/>
                  </a:lnTo>
                  <a:lnTo>
                    <a:pt x="1344" y="1302"/>
                  </a:lnTo>
                  <a:lnTo>
                    <a:pt x="1382" y="1256"/>
                  </a:lnTo>
                  <a:lnTo>
                    <a:pt x="1417" y="1207"/>
                  </a:lnTo>
                  <a:lnTo>
                    <a:pt x="1446" y="1154"/>
                  </a:lnTo>
                  <a:lnTo>
                    <a:pt x="1472" y="1098"/>
                  </a:lnTo>
                  <a:lnTo>
                    <a:pt x="1491" y="1040"/>
                  </a:lnTo>
                  <a:lnTo>
                    <a:pt x="1506" y="980"/>
                  </a:lnTo>
                  <a:lnTo>
                    <a:pt x="1515" y="918"/>
                  </a:lnTo>
                  <a:lnTo>
                    <a:pt x="1518" y="854"/>
                  </a:lnTo>
                  <a:lnTo>
                    <a:pt x="1515" y="790"/>
                  </a:lnTo>
                  <a:lnTo>
                    <a:pt x="1506" y="728"/>
                  </a:lnTo>
                  <a:lnTo>
                    <a:pt x="1491" y="668"/>
                  </a:lnTo>
                  <a:lnTo>
                    <a:pt x="1471" y="610"/>
                  </a:lnTo>
                  <a:lnTo>
                    <a:pt x="1446" y="555"/>
                  </a:lnTo>
                  <a:lnTo>
                    <a:pt x="1417" y="502"/>
                  </a:lnTo>
                  <a:lnTo>
                    <a:pt x="1382" y="453"/>
                  </a:lnTo>
                  <a:lnTo>
                    <a:pt x="1343" y="406"/>
                  </a:lnTo>
                  <a:lnTo>
                    <a:pt x="1302" y="364"/>
                  </a:lnTo>
                  <a:lnTo>
                    <a:pt x="1256" y="325"/>
                  </a:lnTo>
                  <a:lnTo>
                    <a:pt x="1206" y="291"/>
                  </a:lnTo>
                  <a:lnTo>
                    <a:pt x="1153" y="261"/>
                  </a:lnTo>
                  <a:lnTo>
                    <a:pt x="1097" y="237"/>
                  </a:lnTo>
                  <a:lnTo>
                    <a:pt x="1040" y="216"/>
                  </a:lnTo>
                  <a:lnTo>
                    <a:pt x="980" y="202"/>
                  </a:lnTo>
                  <a:lnTo>
                    <a:pt x="918" y="193"/>
                  </a:lnTo>
                  <a:lnTo>
                    <a:pt x="853" y="190"/>
                  </a:lnTo>
                  <a:close/>
                  <a:moveTo>
                    <a:pt x="853" y="0"/>
                  </a:moveTo>
                  <a:lnTo>
                    <a:pt x="927" y="3"/>
                  </a:lnTo>
                  <a:lnTo>
                    <a:pt x="999" y="12"/>
                  </a:lnTo>
                  <a:lnTo>
                    <a:pt x="1069" y="27"/>
                  </a:lnTo>
                  <a:lnTo>
                    <a:pt x="1137" y="48"/>
                  </a:lnTo>
                  <a:lnTo>
                    <a:pt x="1201" y="74"/>
                  </a:lnTo>
                  <a:lnTo>
                    <a:pt x="1265" y="105"/>
                  </a:lnTo>
                  <a:lnTo>
                    <a:pt x="1324" y="142"/>
                  </a:lnTo>
                  <a:lnTo>
                    <a:pt x="1380" y="181"/>
                  </a:lnTo>
                  <a:lnTo>
                    <a:pt x="1432" y="226"/>
                  </a:lnTo>
                  <a:lnTo>
                    <a:pt x="1481" y="275"/>
                  </a:lnTo>
                  <a:lnTo>
                    <a:pt x="1526" y="327"/>
                  </a:lnTo>
                  <a:lnTo>
                    <a:pt x="1567" y="384"/>
                  </a:lnTo>
                  <a:lnTo>
                    <a:pt x="1603" y="444"/>
                  </a:lnTo>
                  <a:lnTo>
                    <a:pt x="1633" y="506"/>
                  </a:lnTo>
                  <a:lnTo>
                    <a:pt x="1660" y="571"/>
                  </a:lnTo>
                  <a:lnTo>
                    <a:pt x="1680" y="639"/>
                  </a:lnTo>
                  <a:lnTo>
                    <a:pt x="1696" y="708"/>
                  </a:lnTo>
                  <a:lnTo>
                    <a:pt x="1705" y="781"/>
                  </a:lnTo>
                  <a:lnTo>
                    <a:pt x="1708" y="854"/>
                  </a:lnTo>
                  <a:lnTo>
                    <a:pt x="1705" y="928"/>
                  </a:lnTo>
                  <a:lnTo>
                    <a:pt x="1696" y="999"/>
                  </a:lnTo>
                  <a:lnTo>
                    <a:pt x="1680" y="1070"/>
                  </a:lnTo>
                  <a:lnTo>
                    <a:pt x="1660" y="1137"/>
                  </a:lnTo>
                  <a:lnTo>
                    <a:pt x="1633" y="1203"/>
                  </a:lnTo>
                  <a:lnTo>
                    <a:pt x="1603" y="1265"/>
                  </a:lnTo>
                  <a:lnTo>
                    <a:pt x="1567" y="1324"/>
                  </a:lnTo>
                  <a:lnTo>
                    <a:pt x="1526" y="1380"/>
                  </a:lnTo>
                  <a:lnTo>
                    <a:pt x="1481" y="1433"/>
                  </a:lnTo>
                  <a:lnTo>
                    <a:pt x="1432" y="1482"/>
                  </a:lnTo>
                  <a:lnTo>
                    <a:pt x="1380" y="1527"/>
                  </a:lnTo>
                  <a:lnTo>
                    <a:pt x="1324" y="1567"/>
                  </a:lnTo>
                  <a:lnTo>
                    <a:pt x="1265" y="1603"/>
                  </a:lnTo>
                  <a:lnTo>
                    <a:pt x="1201" y="1635"/>
                  </a:lnTo>
                  <a:lnTo>
                    <a:pt x="1137" y="1660"/>
                  </a:lnTo>
                  <a:lnTo>
                    <a:pt x="1069" y="1682"/>
                  </a:lnTo>
                  <a:lnTo>
                    <a:pt x="999" y="1697"/>
                  </a:lnTo>
                  <a:lnTo>
                    <a:pt x="927" y="1706"/>
                  </a:lnTo>
                  <a:lnTo>
                    <a:pt x="853" y="1709"/>
                  </a:lnTo>
                  <a:lnTo>
                    <a:pt x="780" y="1706"/>
                  </a:lnTo>
                  <a:lnTo>
                    <a:pt x="708" y="1697"/>
                  </a:lnTo>
                  <a:lnTo>
                    <a:pt x="638" y="1682"/>
                  </a:lnTo>
                  <a:lnTo>
                    <a:pt x="571" y="1660"/>
                  </a:lnTo>
                  <a:lnTo>
                    <a:pt x="505" y="1635"/>
                  </a:lnTo>
                  <a:lnTo>
                    <a:pt x="443" y="1603"/>
                  </a:lnTo>
                  <a:lnTo>
                    <a:pt x="384" y="1567"/>
                  </a:lnTo>
                  <a:lnTo>
                    <a:pt x="328" y="1527"/>
                  </a:lnTo>
                  <a:lnTo>
                    <a:pt x="275" y="1482"/>
                  </a:lnTo>
                  <a:lnTo>
                    <a:pt x="227" y="1433"/>
                  </a:lnTo>
                  <a:lnTo>
                    <a:pt x="182" y="1380"/>
                  </a:lnTo>
                  <a:lnTo>
                    <a:pt x="141" y="1324"/>
                  </a:lnTo>
                  <a:lnTo>
                    <a:pt x="105" y="1265"/>
                  </a:lnTo>
                  <a:lnTo>
                    <a:pt x="73" y="1203"/>
                  </a:lnTo>
                  <a:lnTo>
                    <a:pt x="48" y="1137"/>
                  </a:lnTo>
                  <a:lnTo>
                    <a:pt x="27" y="1070"/>
                  </a:lnTo>
                  <a:lnTo>
                    <a:pt x="12" y="999"/>
                  </a:lnTo>
                  <a:lnTo>
                    <a:pt x="3" y="928"/>
                  </a:lnTo>
                  <a:lnTo>
                    <a:pt x="0" y="854"/>
                  </a:lnTo>
                  <a:lnTo>
                    <a:pt x="3" y="781"/>
                  </a:lnTo>
                  <a:lnTo>
                    <a:pt x="12" y="708"/>
                  </a:lnTo>
                  <a:lnTo>
                    <a:pt x="27" y="639"/>
                  </a:lnTo>
                  <a:lnTo>
                    <a:pt x="48" y="571"/>
                  </a:lnTo>
                  <a:lnTo>
                    <a:pt x="73" y="506"/>
                  </a:lnTo>
                  <a:lnTo>
                    <a:pt x="105" y="444"/>
                  </a:lnTo>
                  <a:lnTo>
                    <a:pt x="141" y="384"/>
                  </a:lnTo>
                  <a:lnTo>
                    <a:pt x="182" y="327"/>
                  </a:lnTo>
                  <a:lnTo>
                    <a:pt x="227" y="275"/>
                  </a:lnTo>
                  <a:lnTo>
                    <a:pt x="275" y="226"/>
                  </a:lnTo>
                  <a:lnTo>
                    <a:pt x="328" y="181"/>
                  </a:lnTo>
                  <a:lnTo>
                    <a:pt x="384" y="142"/>
                  </a:lnTo>
                  <a:lnTo>
                    <a:pt x="443" y="105"/>
                  </a:lnTo>
                  <a:lnTo>
                    <a:pt x="505" y="74"/>
                  </a:lnTo>
                  <a:lnTo>
                    <a:pt x="571" y="48"/>
                  </a:lnTo>
                  <a:lnTo>
                    <a:pt x="638" y="27"/>
                  </a:lnTo>
                  <a:lnTo>
                    <a:pt x="708" y="12"/>
                  </a:lnTo>
                  <a:lnTo>
                    <a:pt x="780" y="3"/>
                  </a:lnTo>
                  <a:lnTo>
                    <a:pt x="8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153" name="Inhaltsplatzhalter 4"/>
          <p:cNvSpPr txBox="1"/>
          <p:nvPr/>
        </p:nvSpPr>
        <p:spPr>
          <a:xfrm>
            <a:off x="560535" y="1462719"/>
            <a:ext cx="2874183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2000" b="1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  <a:t>单机输入内容</a:t>
            </a:r>
            <a:br>
              <a:rPr lang="en-US" sz="2000" b="1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</a:b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单击输入你需要的内容，单击输入你需要的内容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54" name="Inhaltsplatzhalter 4"/>
          <p:cNvSpPr txBox="1"/>
          <p:nvPr/>
        </p:nvSpPr>
        <p:spPr>
          <a:xfrm>
            <a:off x="560536" y="2837779"/>
            <a:ext cx="2283204" cy="11387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2000" b="1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单机输入内容</a:t>
            </a:r>
            <a:br>
              <a:rPr lang="en-US" sz="1400" b="1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</a:b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单击输入你需要的内容，单击输入你需要的内容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.</a:t>
            </a:r>
          </a:p>
        </p:txBody>
      </p:sp>
      <p:sp>
        <p:nvSpPr>
          <p:cNvPr id="155" name="Inhaltsplatzhalter 4"/>
          <p:cNvSpPr txBox="1"/>
          <p:nvPr/>
        </p:nvSpPr>
        <p:spPr>
          <a:xfrm>
            <a:off x="8604023" y="4849520"/>
            <a:ext cx="2721703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2000" b="1" dirty="0">
                <a:solidFill>
                  <a:schemeClr val="accent6"/>
                </a:solidFill>
                <a:latin typeface="+mn-lt"/>
                <a:cs typeface="+mn-ea"/>
                <a:sym typeface="+mn-lt"/>
              </a:rPr>
              <a:t>单机输入内容</a:t>
            </a:r>
            <a:br>
              <a:rPr lang="en-US" sz="1400" b="1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</a:b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单击输入你需要的内容，单击输入你需要的内容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56" name="Inhaltsplatzhalter 4"/>
          <p:cNvSpPr txBox="1"/>
          <p:nvPr/>
        </p:nvSpPr>
        <p:spPr>
          <a:xfrm>
            <a:off x="8776098" y="1455019"/>
            <a:ext cx="2775975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2000" b="1" dirty="0">
                <a:solidFill>
                  <a:schemeClr val="accent4"/>
                </a:solidFill>
                <a:latin typeface="+mn-lt"/>
                <a:cs typeface="+mn-ea"/>
                <a:sym typeface="+mn-lt"/>
              </a:rPr>
              <a:t>单机输入内容</a:t>
            </a:r>
            <a:br>
              <a:rPr lang="en-US" sz="1400" b="1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</a:b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单击输入你需要的内容，单击输入你需要的内容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57" name="Inhaltsplatzhalter 4"/>
          <p:cNvSpPr txBox="1"/>
          <p:nvPr/>
        </p:nvSpPr>
        <p:spPr>
          <a:xfrm>
            <a:off x="678425" y="4910607"/>
            <a:ext cx="2869275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2000" b="1" dirty="0">
                <a:solidFill>
                  <a:schemeClr val="accent3"/>
                </a:solidFill>
                <a:latin typeface="+mn-lt"/>
                <a:cs typeface="+mn-ea"/>
                <a:sym typeface="+mn-lt"/>
              </a:rPr>
              <a:t>单机输入内容</a:t>
            </a:r>
            <a:br>
              <a:rPr lang="en-US" sz="2000" b="1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</a:b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单击输入你需要的内容，单击输入你需要的内容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.</a:t>
            </a:r>
          </a:p>
        </p:txBody>
      </p:sp>
      <p:grpSp>
        <p:nvGrpSpPr>
          <p:cNvPr id="158" name="Group 50"/>
          <p:cNvGrpSpPr/>
          <p:nvPr/>
        </p:nvGrpSpPr>
        <p:grpSpPr>
          <a:xfrm flipV="1">
            <a:off x="2095484" y="4564602"/>
            <a:ext cx="1724974" cy="218005"/>
            <a:chOff x="3557382" y="2856701"/>
            <a:chExt cx="1724974" cy="218005"/>
          </a:xfrm>
        </p:grpSpPr>
        <p:sp>
          <p:nvSpPr>
            <p:cNvPr id="159" name="Freeform 51"/>
            <p:cNvSpPr/>
            <p:nvPr/>
          </p:nvSpPr>
          <p:spPr bwMode="auto">
            <a:xfrm>
              <a:off x="3557382" y="2856701"/>
              <a:ext cx="1697574" cy="192987"/>
            </a:xfrm>
            <a:custGeom>
              <a:avLst/>
              <a:gdLst>
                <a:gd name="T0" fmla="*/ 1425 w 1425"/>
                <a:gd name="T1" fmla="*/ 153 h 162"/>
                <a:gd name="T2" fmla="*/ 1273 w 1425"/>
                <a:gd name="T3" fmla="*/ 0 h 162"/>
                <a:gd name="T4" fmla="*/ 0 w 1425"/>
                <a:gd name="T5" fmla="*/ 0 h 162"/>
                <a:gd name="T6" fmla="*/ 0 w 1425"/>
                <a:gd name="T7" fmla="*/ 14 h 162"/>
                <a:gd name="T8" fmla="*/ 1268 w 1425"/>
                <a:gd name="T9" fmla="*/ 14 h 162"/>
                <a:gd name="T10" fmla="*/ 1416 w 1425"/>
                <a:gd name="T11" fmla="*/ 162 h 162"/>
                <a:gd name="T12" fmla="*/ 1425 w 1425"/>
                <a:gd name="T13" fmla="*/ 15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5" h="162">
                  <a:moveTo>
                    <a:pt x="1425" y="153"/>
                  </a:moveTo>
                  <a:lnTo>
                    <a:pt x="1273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268" y="14"/>
                  </a:lnTo>
                  <a:lnTo>
                    <a:pt x="1416" y="162"/>
                  </a:lnTo>
                  <a:lnTo>
                    <a:pt x="1425" y="153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60" name="Freeform 52"/>
            <p:cNvSpPr/>
            <p:nvPr/>
          </p:nvSpPr>
          <p:spPr bwMode="auto">
            <a:xfrm>
              <a:off x="5219218" y="3013950"/>
              <a:ext cx="63138" cy="60756"/>
            </a:xfrm>
            <a:custGeom>
              <a:avLst/>
              <a:gdLst>
                <a:gd name="T0" fmla="*/ 53 w 53"/>
                <a:gd name="T1" fmla="*/ 51 h 51"/>
                <a:gd name="T2" fmla="*/ 42 w 53"/>
                <a:gd name="T3" fmla="*/ 0 h 51"/>
                <a:gd name="T4" fmla="*/ 0 w 53"/>
                <a:gd name="T5" fmla="*/ 42 h 51"/>
                <a:gd name="T6" fmla="*/ 53 w 53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53" y="51"/>
                  </a:moveTo>
                  <a:lnTo>
                    <a:pt x="42" y="0"/>
                  </a:lnTo>
                  <a:lnTo>
                    <a:pt x="0" y="42"/>
                  </a:lnTo>
                  <a:lnTo>
                    <a:pt x="53" y="51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161" name="Inhaltsplatzhalter 4"/>
          <p:cNvSpPr txBox="1"/>
          <p:nvPr/>
        </p:nvSpPr>
        <p:spPr>
          <a:xfrm>
            <a:off x="7444550" y="2791140"/>
            <a:ext cx="852756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800" b="1" dirty="0">
                <a:latin typeface="+mn-lt"/>
                <a:cs typeface="+mn-ea"/>
                <a:sym typeface="+mn-lt"/>
              </a:rPr>
              <a:t>50%</a:t>
            </a:r>
            <a:endParaRPr lang="en-US" sz="2000" dirty="0">
              <a:latin typeface="+mn-lt"/>
              <a:cs typeface="+mn-ea"/>
              <a:sym typeface="+mn-lt"/>
            </a:endParaRPr>
          </a:p>
        </p:txBody>
      </p:sp>
      <p:grpSp>
        <p:nvGrpSpPr>
          <p:cNvPr id="162" name="Group 54"/>
          <p:cNvGrpSpPr/>
          <p:nvPr/>
        </p:nvGrpSpPr>
        <p:grpSpPr>
          <a:xfrm flipH="1">
            <a:off x="7270771" y="1739718"/>
            <a:ext cx="1348342" cy="218005"/>
            <a:chOff x="3934014" y="2856701"/>
            <a:chExt cx="1348342" cy="218005"/>
          </a:xfrm>
        </p:grpSpPr>
        <p:sp>
          <p:nvSpPr>
            <p:cNvPr id="163" name="Freeform 55"/>
            <p:cNvSpPr/>
            <p:nvPr/>
          </p:nvSpPr>
          <p:spPr bwMode="auto">
            <a:xfrm>
              <a:off x="3934014" y="2856701"/>
              <a:ext cx="1320942" cy="192987"/>
            </a:xfrm>
            <a:custGeom>
              <a:avLst/>
              <a:gdLst>
                <a:gd name="T0" fmla="*/ 1425 w 1425"/>
                <a:gd name="T1" fmla="*/ 153 h 162"/>
                <a:gd name="T2" fmla="*/ 1273 w 1425"/>
                <a:gd name="T3" fmla="*/ 0 h 162"/>
                <a:gd name="T4" fmla="*/ 0 w 1425"/>
                <a:gd name="T5" fmla="*/ 0 h 162"/>
                <a:gd name="T6" fmla="*/ 0 w 1425"/>
                <a:gd name="T7" fmla="*/ 14 h 162"/>
                <a:gd name="T8" fmla="*/ 1268 w 1425"/>
                <a:gd name="T9" fmla="*/ 14 h 162"/>
                <a:gd name="T10" fmla="*/ 1416 w 1425"/>
                <a:gd name="T11" fmla="*/ 162 h 162"/>
                <a:gd name="T12" fmla="*/ 1425 w 1425"/>
                <a:gd name="T13" fmla="*/ 15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5" h="162">
                  <a:moveTo>
                    <a:pt x="1425" y="153"/>
                  </a:moveTo>
                  <a:lnTo>
                    <a:pt x="1273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268" y="14"/>
                  </a:lnTo>
                  <a:lnTo>
                    <a:pt x="1416" y="162"/>
                  </a:lnTo>
                  <a:lnTo>
                    <a:pt x="1425" y="153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64" name="Freeform 56"/>
            <p:cNvSpPr/>
            <p:nvPr/>
          </p:nvSpPr>
          <p:spPr bwMode="auto">
            <a:xfrm>
              <a:off x="5219218" y="3013950"/>
              <a:ext cx="63138" cy="60756"/>
            </a:xfrm>
            <a:custGeom>
              <a:avLst/>
              <a:gdLst>
                <a:gd name="T0" fmla="*/ 53 w 53"/>
                <a:gd name="T1" fmla="*/ 51 h 51"/>
                <a:gd name="T2" fmla="*/ 42 w 53"/>
                <a:gd name="T3" fmla="*/ 0 h 51"/>
                <a:gd name="T4" fmla="*/ 0 w 53"/>
                <a:gd name="T5" fmla="*/ 42 h 51"/>
                <a:gd name="T6" fmla="*/ 53 w 53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53" y="51"/>
                  </a:moveTo>
                  <a:lnTo>
                    <a:pt x="42" y="0"/>
                  </a:lnTo>
                  <a:lnTo>
                    <a:pt x="0" y="42"/>
                  </a:lnTo>
                  <a:lnTo>
                    <a:pt x="53" y="51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65" name="Group 57"/>
          <p:cNvGrpSpPr/>
          <p:nvPr/>
        </p:nvGrpSpPr>
        <p:grpSpPr>
          <a:xfrm flipH="1" flipV="1">
            <a:off x="8390585" y="4564602"/>
            <a:ext cx="1724974" cy="218005"/>
            <a:chOff x="3557382" y="2856701"/>
            <a:chExt cx="1724974" cy="218005"/>
          </a:xfrm>
        </p:grpSpPr>
        <p:sp>
          <p:nvSpPr>
            <p:cNvPr id="166" name="Freeform 58"/>
            <p:cNvSpPr/>
            <p:nvPr/>
          </p:nvSpPr>
          <p:spPr bwMode="auto">
            <a:xfrm>
              <a:off x="3557382" y="2856701"/>
              <a:ext cx="1697574" cy="192987"/>
            </a:xfrm>
            <a:custGeom>
              <a:avLst/>
              <a:gdLst>
                <a:gd name="T0" fmla="*/ 1425 w 1425"/>
                <a:gd name="T1" fmla="*/ 153 h 162"/>
                <a:gd name="T2" fmla="*/ 1273 w 1425"/>
                <a:gd name="T3" fmla="*/ 0 h 162"/>
                <a:gd name="T4" fmla="*/ 0 w 1425"/>
                <a:gd name="T5" fmla="*/ 0 h 162"/>
                <a:gd name="T6" fmla="*/ 0 w 1425"/>
                <a:gd name="T7" fmla="*/ 14 h 162"/>
                <a:gd name="T8" fmla="*/ 1268 w 1425"/>
                <a:gd name="T9" fmla="*/ 14 h 162"/>
                <a:gd name="T10" fmla="*/ 1416 w 1425"/>
                <a:gd name="T11" fmla="*/ 162 h 162"/>
                <a:gd name="T12" fmla="*/ 1425 w 1425"/>
                <a:gd name="T13" fmla="*/ 15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5" h="162">
                  <a:moveTo>
                    <a:pt x="1425" y="153"/>
                  </a:moveTo>
                  <a:lnTo>
                    <a:pt x="1273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268" y="14"/>
                  </a:lnTo>
                  <a:lnTo>
                    <a:pt x="1416" y="162"/>
                  </a:lnTo>
                  <a:lnTo>
                    <a:pt x="1425" y="153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67" name="Freeform 59"/>
            <p:cNvSpPr/>
            <p:nvPr/>
          </p:nvSpPr>
          <p:spPr bwMode="auto">
            <a:xfrm>
              <a:off x="5219218" y="3013950"/>
              <a:ext cx="63138" cy="60756"/>
            </a:xfrm>
            <a:custGeom>
              <a:avLst/>
              <a:gdLst>
                <a:gd name="T0" fmla="*/ 53 w 53"/>
                <a:gd name="T1" fmla="*/ 51 h 51"/>
                <a:gd name="T2" fmla="*/ 42 w 53"/>
                <a:gd name="T3" fmla="*/ 0 h 51"/>
                <a:gd name="T4" fmla="*/ 0 w 53"/>
                <a:gd name="T5" fmla="*/ 42 h 51"/>
                <a:gd name="T6" fmla="*/ 53 w 53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53" y="51"/>
                  </a:moveTo>
                  <a:lnTo>
                    <a:pt x="42" y="0"/>
                  </a:lnTo>
                  <a:lnTo>
                    <a:pt x="0" y="42"/>
                  </a:lnTo>
                  <a:lnTo>
                    <a:pt x="53" y="51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cxnSp>
        <p:nvCxnSpPr>
          <p:cNvPr id="168" name="Straight Arrow Connector 61"/>
          <p:cNvCxnSpPr/>
          <p:nvPr/>
        </p:nvCxnSpPr>
        <p:spPr>
          <a:xfrm>
            <a:off x="2964514" y="3208262"/>
            <a:ext cx="824375" cy="0"/>
          </a:xfrm>
          <a:prstGeom prst="straightConnector1">
            <a:avLst/>
          </a:prstGeom>
          <a:ln w="190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62"/>
          <p:cNvCxnSpPr/>
          <p:nvPr/>
        </p:nvCxnSpPr>
        <p:spPr>
          <a:xfrm flipH="1">
            <a:off x="8363910" y="3208262"/>
            <a:ext cx="824375" cy="0"/>
          </a:xfrm>
          <a:prstGeom prst="straightConnector1">
            <a:avLst/>
          </a:prstGeom>
          <a:ln w="190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Inhaltsplatzhalter 4"/>
          <p:cNvSpPr txBox="1"/>
          <p:nvPr/>
        </p:nvSpPr>
        <p:spPr>
          <a:xfrm>
            <a:off x="9382614" y="2837779"/>
            <a:ext cx="2283204" cy="11387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2000" b="1" dirty="0">
                <a:solidFill>
                  <a:schemeClr val="accent5"/>
                </a:solidFill>
                <a:latin typeface="+mn-lt"/>
                <a:cs typeface="+mn-ea"/>
                <a:sym typeface="+mn-lt"/>
              </a:rPr>
              <a:t>单机输入内容</a:t>
            </a:r>
            <a:br>
              <a:rPr lang="en-US" sz="1400" b="1" dirty="0">
                <a:solidFill>
                  <a:schemeClr val="accent5"/>
                </a:solidFill>
                <a:latin typeface="+mn-lt"/>
                <a:cs typeface="+mn-ea"/>
                <a:sym typeface="+mn-lt"/>
              </a:rPr>
            </a:b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单击输入你需要的内容，单击输入你需要的内容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171" name="Group 64"/>
          <p:cNvGrpSpPr/>
          <p:nvPr/>
        </p:nvGrpSpPr>
        <p:grpSpPr>
          <a:xfrm>
            <a:off x="8676564" y="2768117"/>
            <a:ext cx="511721" cy="342545"/>
            <a:chOff x="666750" y="3544888"/>
            <a:chExt cx="581025" cy="38893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72" name="Freeform 256"/>
            <p:cNvSpPr/>
            <p:nvPr/>
          </p:nvSpPr>
          <p:spPr bwMode="auto">
            <a:xfrm>
              <a:off x="755650" y="3598863"/>
              <a:ext cx="403225" cy="214313"/>
            </a:xfrm>
            <a:custGeom>
              <a:avLst/>
              <a:gdLst>
                <a:gd name="T0" fmla="*/ 79 w 2542"/>
                <a:gd name="T1" fmla="*/ 0 h 1347"/>
                <a:gd name="T2" fmla="*/ 2463 w 2542"/>
                <a:gd name="T3" fmla="*/ 0 h 1347"/>
                <a:gd name="T4" fmla="*/ 2484 w 2542"/>
                <a:gd name="T5" fmla="*/ 2 h 1347"/>
                <a:gd name="T6" fmla="*/ 2503 w 2542"/>
                <a:gd name="T7" fmla="*/ 10 h 1347"/>
                <a:gd name="T8" fmla="*/ 2520 w 2542"/>
                <a:gd name="T9" fmla="*/ 22 h 1347"/>
                <a:gd name="T10" fmla="*/ 2532 w 2542"/>
                <a:gd name="T11" fmla="*/ 38 h 1347"/>
                <a:gd name="T12" fmla="*/ 2540 w 2542"/>
                <a:gd name="T13" fmla="*/ 57 h 1347"/>
                <a:gd name="T14" fmla="*/ 2542 w 2542"/>
                <a:gd name="T15" fmla="*/ 78 h 1347"/>
                <a:gd name="T16" fmla="*/ 2542 w 2542"/>
                <a:gd name="T17" fmla="*/ 1268 h 1347"/>
                <a:gd name="T18" fmla="*/ 2540 w 2542"/>
                <a:gd name="T19" fmla="*/ 1289 h 1347"/>
                <a:gd name="T20" fmla="*/ 2532 w 2542"/>
                <a:gd name="T21" fmla="*/ 1308 h 1347"/>
                <a:gd name="T22" fmla="*/ 2520 w 2542"/>
                <a:gd name="T23" fmla="*/ 1323 h 1347"/>
                <a:gd name="T24" fmla="*/ 2503 w 2542"/>
                <a:gd name="T25" fmla="*/ 1337 h 1347"/>
                <a:gd name="T26" fmla="*/ 2484 w 2542"/>
                <a:gd name="T27" fmla="*/ 1344 h 1347"/>
                <a:gd name="T28" fmla="*/ 2463 w 2542"/>
                <a:gd name="T29" fmla="*/ 1347 h 1347"/>
                <a:gd name="T30" fmla="*/ 2442 w 2542"/>
                <a:gd name="T31" fmla="*/ 1344 h 1347"/>
                <a:gd name="T32" fmla="*/ 2424 w 2542"/>
                <a:gd name="T33" fmla="*/ 1337 h 1347"/>
                <a:gd name="T34" fmla="*/ 2408 w 2542"/>
                <a:gd name="T35" fmla="*/ 1323 h 1347"/>
                <a:gd name="T36" fmla="*/ 2396 w 2542"/>
                <a:gd name="T37" fmla="*/ 1308 h 1347"/>
                <a:gd name="T38" fmla="*/ 2388 w 2542"/>
                <a:gd name="T39" fmla="*/ 1289 h 1347"/>
                <a:gd name="T40" fmla="*/ 2385 w 2542"/>
                <a:gd name="T41" fmla="*/ 1268 h 1347"/>
                <a:gd name="T42" fmla="*/ 2385 w 2542"/>
                <a:gd name="T43" fmla="*/ 157 h 1347"/>
                <a:gd name="T44" fmla="*/ 157 w 2542"/>
                <a:gd name="T45" fmla="*/ 157 h 1347"/>
                <a:gd name="T46" fmla="*/ 157 w 2542"/>
                <a:gd name="T47" fmla="*/ 1268 h 1347"/>
                <a:gd name="T48" fmla="*/ 154 w 2542"/>
                <a:gd name="T49" fmla="*/ 1289 h 1347"/>
                <a:gd name="T50" fmla="*/ 146 w 2542"/>
                <a:gd name="T51" fmla="*/ 1308 h 1347"/>
                <a:gd name="T52" fmla="*/ 134 w 2542"/>
                <a:gd name="T53" fmla="*/ 1323 h 1347"/>
                <a:gd name="T54" fmla="*/ 118 w 2542"/>
                <a:gd name="T55" fmla="*/ 1337 h 1347"/>
                <a:gd name="T56" fmla="*/ 100 w 2542"/>
                <a:gd name="T57" fmla="*/ 1344 h 1347"/>
                <a:gd name="T58" fmla="*/ 79 w 2542"/>
                <a:gd name="T59" fmla="*/ 1347 h 1347"/>
                <a:gd name="T60" fmla="*/ 58 w 2542"/>
                <a:gd name="T61" fmla="*/ 1344 h 1347"/>
                <a:gd name="T62" fmla="*/ 39 w 2542"/>
                <a:gd name="T63" fmla="*/ 1337 h 1347"/>
                <a:gd name="T64" fmla="*/ 22 w 2542"/>
                <a:gd name="T65" fmla="*/ 1323 h 1347"/>
                <a:gd name="T66" fmla="*/ 10 w 2542"/>
                <a:gd name="T67" fmla="*/ 1308 h 1347"/>
                <a:gd name="T68" fmla="*/ 2 w 2542"/>
                <a:gd name="T69" fmla="*/ 1289 h 1347"/>
                <a:gd name="T70" fmla="*/ 0 w 2542"/>
                <a:gd name="T71" fmla="*/ 1268 h 1347"/>
                <a:gd name="T72" fmla="*/ 0 w 2542"/>
                <a:gd name="T73" fmla="*/ 78 h 1347"/>
                <a:gd name="T74" fmla="*/ 2 w 2542"/>
                <a:gd name="T75" fmla="*/ 57 h 1347"/>
                <a:gd name="T76" fmla="*/ 10 w 2542"/>
                <a:gd name="T77" fmla="*/ 38 h 1347"/>
                <a:gd name="T78" fmla="*/ 22 w 2542"/>
                <a:gd name="T79" fmla="*/ 22 h 1347"/>
                <a:gd name="T80" fmla="*/ 39 w 2542"/>
                <a:gd name="T81" fmla="*/ 10 h 1347"/>
                <a:gd name="T82" fmla="*/ 58 w 2542"/>
                <a:gd name="T83" fmla="*/ 2 h 1347"/>
                <a:gd name="T84" fmla="*/ 79 w 2542"/>
                <a:gd name="T85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42" h="1347">
                  <a:moveTo>
                    <a:pt x="79" y="0"/>
                  </a:moveTo>
                  <a:lnTo>
                    <a:pt x="2463" y="0"/>
                  </a:lnTo>
                  <a:lnTo>
                    <a:pt x="2484" y="2"/>
                  </a:lnTo>
                  <a:lnTo>
                    <a:pt x="2503" y="10"/>
                  </a:lnTo>
                  <a:lnTo>
                    <a:pt x="2520" y="22"/>
                  </a:lnTo>
                  <a:lnTo>
                    <a:pt x="2532" y="38"/>
                  </a:lnTo>
                  <a:lnTo>
                    <a:pt x="2540" y="57"/>
                  </a:lnTo>
                  <a:lnTo>
                    <a:pt x="2542" y="78"/>
                  </a:lnTo>
                  <a:lnTo>
                    <a:pt x="2542" y="1268"/>
                  </a:lnTo>
                  <a:lnTo>
                    <a:pt x="2540" y="1289"/>
                  </a:lnTo>
                  <a:lnTo>
                    <a:pt x="2532" y="1308"/>
                  </a:lnTo>
                  <a:lnTo>
                    <a:pt x="2520" y="1323"/>
                  </a:lnTo>
                  <a:lnTo>
                    <a:pt x="2503" y="1337"/>
                  </a:lnTo>
                  <a:lnTo>
                    <a:pt x="2484" y="1344"/>
                  </a:lnTo>
                  <a:lnTo>
                    <a:pt x="2463" y="1347"/>
                  </a:lnTo>
                  <a:lnTo>
                    <a:pt x="2442" y="1344"/>
                  </a:lnTo>
                  <a:lnTo>
                    <a:pt x="2424" y="1337"/>
                  </a:lnTo>
                  <a:lnTo>
                    <a:pt x="2408" y="1323"/>
                  </a:lnTo>
                  <a:lnTo>
                    <a:pt x="2396" y="1308"/>
                  </a:lnTo>
                  <a:lnTo>
                    <a:pt x="2388" y="1289"/>
                  </a:lnTo>
                  <a:lnTo>
                    <a:pt x="2385" y="1268"/>
                  </a:lnTo>
                  <a:lnTo>
                    <a:pt x="2385" y="157"/>
                  </a:lnTo>
                  <a:lnTo>
                    <a:pt x="157" y="157"/>
                  </a:lnTo>
                  <a:lnTo>
                    <a:pt x="157" y="1268"/>
                  </a:lnTo>
                  <a:lnTo>
                    <a:pt x="154" y="1289"/>
                  </a:lnTo>
                  <a:lnTo>
                    <a:pt x="146" y="1308"/>
                  </a:lnTo>
                  <a:lnTo>
                    <a:pt x="134" y="1323"/>
                  </a:lnTo>
                  <a:lnTo>
                    <a:pt x="118" y="1337"/>
                  </a:lnTo>
                  <a:lnTo>
                    <a:pt x="100" y="1344"/>
                  </a:lnTo>
                  <a:lnTo>
                    <a:pt x="79" y="1347"/>
                  </a:lnTo>
                  <a:lnTo>
                    <a:pt x="58" y="1344"/>
                  </a:lnTo>
                  <a:lnTo>
                    <a:pt x="39" y="1337"/>
                  </a:lnTo>
                  <a:lnTo>
                    <a:pt x="22" y="1323"/>
                  </a:lnTo>
                  <a:lnTo>
                    <a:pt x="10" y="1308"/>
                  </a:lnTo>
                  <a:lnTo>
                    <a:pt x="2" y="1289"/>
                  </a:lnTo>
                  <a:lnTo>
                    <a:pt x="0" y="1268"/>
                  </a:lnTo>
                  <a:lnTo>
                    <a:pt x="0" y="78"/>
                  </a:lnTo>
                  <a:lnTo>
                    <a:pt x="2" y="57"/>
                  </a:lnTo>
                  <a:lnTo>
                    <a:pt x="10" y="38"/>
                  </a:lnTo>
                  <a:lnTo>
                    <a:pt x="22" y="22"/>
                  </a:lnTo>
                  <a:lnTo>
                    <a:pt x="39" y="10"/>
                  </a:lnTo>
                  <a:lnTo>
                    <a:pt x="58" y="2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73" name="Freeform 257"/>
            <p:cNvSpPr>
              <a:spLocks noEditPoints="1"/>
            </p:cNvSpPr>
            <p:nvPr/>
          </p:nvSpPr>
          <p:spPr bwMode="auto">
            <a:xfrm>
              <a:off x="666750" y="3544888"/>
              <a:ext cx="581025" cy="388938"/>
            </a:xfrm>
            <a:custGeom>
              <a:avLst/>
              <a:gdLst>
                <a:gd name="T0" fmla="*/ 145 w 3660"/>
                <a:gd name="T1" fmla="*/ 2140 h 2453"/>
                <a:gd name="T2" fmla="*/ 191 w 3660"/>
                <a:gd name="T3" fmla="*/ 2237 h 2453"/>
                <a:gd name="T4" fmla="*/ 277 w 3660"/>
                <a:gd name="T5" fmla="*/ 2298 h 2453"/>
                <a:gd name="T6" fmla="*/ 3311 w 3660"/>
                <a:gd name="T7" fmla="*/ 2311 h 2453"/>
                <a:gd name="T8" fmla="*/ 3415 w 3660"/>
                <a:gd name="T9" fmla="*/ 2282 h 2453"/>
                <a:gd name="T10" fmla="*/ 3490 w 3660"/>
                <a:gd name="T11" fmla="*/ 2208 h 2453"/>
                <a:gd name="T12" fmla="*/ 3518 w 3660"/>
                <a:gd name="T13" fmla="*/ 2102 h 2453"/>
                <a:gd name="T14" fmla="*/ 2264 w 3660"/>
                <a:gd name="T15" fmla="*/ 2071 h 2453"/>
                <a:gd name="T16" fmla="*/ 2189 w 3660"/>
                <a:gd name="T17" fmla="*/ 2163 h 2453"/>
                <a:gd name="T18" fmla="*/ 2081 w 3660"/>
                <a:gd name="T19" fmla="*/ 2210 h 2453"/>
                <a:gd name="T20" fmla="*/ 1579 w 3660"/>
                <a:gd name="T21" fmla="*/ 2210 h 2453"/>
                <a:gd name="T22" fmla="*/ 1471 w 3660"/>
                <a:gd name="T23" fmla="*/ 2163 h 2453"/>
                <a:gd name="T24" fmla="*/ 1396 w 3660"/>
                <a:gd name="T25" fmla="*/ 2071 h 2453"/>
                <a:gd name="T26" fmla="*/ 454 w 3660"/>
                <a:gd name="T27" fmla="*/ 157 h 2453"/>
                <a:gd name="T28" fmla="*/ 397 w 3660"/>
                <a:gd name="T29" fmla="*/ 181 h 2453"/>
                <a:gd name="T30" fmla="*/ 374 w 3660"/>
                <a:gd name="T31" fmla="*/ 237 h 2453"/>
                <a:gd name="T32" fmla="*/ 1460 w 3660"/>
                <a:gd name="T33" fmla="*/ 1895 h 2453"/>
                <a:gd name="T34" fmla="*/ 1503 w 3660"/>
                <a:gd name="T35" fmla="*/ 1927 h 2453"/>
                <a:gd name="T36" fmla="*/ 1516 w 3660"/>
                <a:gd name="T37" fmla="*/ 1988 h 2453"/>
                <a:gd name="T38" fmla="*/ 1554 w 3660"/>
                <a:gd name="T39" fmla="*/ 2048 h 2453"/>
                <a:gd name="T40" fmla="*/ 1621 w 3660"/>
                <a:gd name="T41" fmla="*/ 2072 h 2453"/>
                <a:gd name="T42" fmla="*/ 2086 w 3660"/>
                <a:gd name="T43" fmla="*/ 2061 h 2453"/>
                <a:gd name="T44" fmla="*/ 2136 w 3660"/>
                <a:gd name="T45" fmla="*/ 2011 h 2453"/>
                <a:gd name="T46" fmla="*/ 2149 w 3660"/>
                <a:gd name="T47" fmla="*/ 1944 h 2453"/>
                <a:gd name="T48" fmla="*/ 2186 w 3660"/>
                <a:gd name="T49" fmla="*/ 1900 h 2453"/>
                <a:gd name="T50" fmla="*/ 2220 w 3660"/>
                <a:gd name="T51" fmla="*/ 1893 h 2453"/>
                <a:gd name="T52" fmla="*/ 3284 w 3660"/>
                <a:gd name="T53" fmla="*/ 216 h 2453"/>
                <a:gd name="T54" fmla="*/ 3246 w 3660"/>
                <a:gd name="T55" fmla="*/ 168 h 2453"/>
                <a:gd name="T56" fmla="*/ 454 w 3660"/>
                <a:gd name="T57" fmla="*/ 157 h 2453"/>
                <a:gd name="T58" fmla="*/ 3244 w 3660"/>
                <a:gd name="T59" fmla="*/ 3 h 2453"/>
                <a:gd name="T60" fmla="*/ 3346 w 3660"/>
                <a:gd name="T61" fmla="*/ 45 h 2453"/>
                <a:gd name="T62" fmla="*/ 3417 w 3660"/>
                <a:gd name="T63" fmla="*/ 128 h 2453"/>
                <a:gd name="T64" fmla="*/ 3444 w 3660"/>
                <a:gd name="T65" fmla="*/ 237 h 2453"/>
                <a:gd name="T66" fmla="*/ 3608 w 3660"/>
                <a:gd name="T67" fmla="*/ 1895 h 2453"/>
                <a:gd name="T68" fmla="*/ 3650 w 3660"/>
                <a:gd name="T69" fmla="*/ 1928 h 2453"/>
                <a:gd name="T70" fmla="*/ 3660 w 3660"/>
                <a:gd name="T71" fmla="*/ 2102 h 2453"/>
                <a:gd name="T72" fmla="*/ 3632 w 3660"/>
                <a:gd name="T73" fmla="*/ 2239 h 2453"/>
                <a:gd name="T74" fmla="*/ 3558 w 3660"/>
                <a:gd name="T75" fmla="*/ 2350 h 2453"/>
                <a:gd name="T76" fmla="*/ 3446 w 3660"/>
                <a:gd name="T77" fmla="*/ 2425 h 2453"/>
                <a:gd name="T78" fmla="*/ 3311 w 3660"/>
                <a:gd name="T79" fmla="*/ 2453 h 2453"/>
                <a:gd name="T80" fmla="*/ 257 w 3660"/>
                <a:gd name="T81" fmla="*/ 2440 h 2453"/>
                <a:gd name="T82" fmla="*/ 136 w 3660"/>
                <a:gd name="T83" fmla="*/ 2380 h 2453"/>
                <a:gd name="T84" fmla="*/ 48 w 3660"/>
                <a:gd name="T85" fmla="*/ 2279 h 2453"/>
                <a:gd name="T86" fmla="*/ 3 w 3660"/>
                <a:gd name="T87" fmla="*/ 2150 h 2453"/>
                <a:gd name="T88" fmla="*/ 2 w 3660"/>
                <a:gd name="T89" fmla="*/ 1945 h 2453"/>
                <a:gd name="T90" fmla="*/ 35 w 3660"/>
                <a:gd name="T91" fmla="*/ 1903 h 2453"/>
                <a:gd name="T92" fmla="*/ 216 w 3660"/>
                <a:gd name="T93" fmla="*/ 1893 h 2453"/>
                <a:gd name="T94" fmla="*/ 228 w 3660"/>
                <a:gd name="T95" fmla="*/ 163 h 2453"/>
                <a:gd name="T96" fmla="*/ 286 w 3660"/>
                <a:gd name="T97" fmla="*/ 70 h 2453"/>
                <a:gd name="T98" fmla="*/ 379 w 3660"/>
                <a:gd name="T99" fmla="*/ 12 h 2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60" h="2453">
                  <a:moveTo>
                    <a:pt x="142" y="2035"/>
                  </a:moveTo>
                  <a:lnTo>
                    <a:pt x="142" y="2102"/>
                  </a:lnTo>
                  <a:lnTo>
                    <a:pt x="145" y="2140"/>
                  </a:lnTo>
                  <a:lnTo>
                    <a:pt x="155" y="2176"/>
                  </a:lnTo>
                  <a:lnTo>
                    <a:pt x="170" y="2208"/>
                  </a:lnTo>
                  <a:lnTo>
                    <a:pt x="191" y="2237"/>
                  </a:lnTo>
                  <a:lnTo>
                    <a:pt x="216" y="2262"/>
                  </a:lnTo>
                  <a:lnTo>
                    <a:pt x="245" y="2282"/>
                  </a:lnTo>
                  <a:lnTo>
                    <a:pt x="277" y="2298"/>
                  </a:lnTo>
                  <a:lnTo>
                    <a:pt x="313" y="2308"/>
                  </a:lnTo>
                  <a:lnTo>
                    <a:pt x="349" y="2311"/>
                  </a:lnTo>
                  <a:lnTo>
                    <a:pt x="3311" y="2311"/>
                  </a:lnTo>
                  <a:lnTo>
                    <a:pt x="3347" y="2308"/>
                  </a:lnTo>
                  <a:lnTo>
                    <a:pt x="3383" y="2298"/>
                  </a:lnTo>
                  <a:lnTo>
                    <a:pt x="3415" y="2282"/>
                  </a:lnTo>
                  <a:lnTo>
                    <a:pt x="3444" y="2262"/>
                  </a:lnTo>
                  <a:lnTo>
                    <a:pt x="3469" y="2237"/>
                  </a:lnTo>
                  <a:lnTo>
                    <a:pt x="3490" y="2208"/>
                  </a:lnTo>
                  <a:lnTo>
                    <a:pt x="3505" y="2176"/>
                  </a:lnTo>
                  <a:lnTo>
                    <a:pt x="3515" y="2140"/>
                  </a:lnTo>
                  <a:lnTo>
                    <a:pt x="3518" y="2102"/>
                  </a:lnTo>
                  <a:lnTo>
                    <a:pt x="3518" y="2035"/>
                  </a:lnTo>
                  <a:lnTo>
                    <a:pt x="2279" y="2035"/>
                  </a:lnTo>
                  <a:lnTo>
                    <a:pt x="2264" y="2071"/>
                  </a:lnTo>
                  <a:lnTo>
                    <a:pt x="2244" y="2106"/>
                  </a:lnTo>
                  <a:lnTo>
                    <a:pt x="2219" y="2137"/>
                  </a:lnTo>
                  <a:lnTo>
                    <a:pt x="2189" y="2163"/>
                  </a:lnTo>
                  <a:lnTo>
                    <a:pt x="2156" y="2184"/>
                  </a:lnTo>
                  <a:lnTo>
                    <a:pt x="2119" y="2200"/>
                  </a:lnTo>
                  <a:lnTo>
                    <a:pt x="2081" y="2210"/>
                  </a:lnTo>
                  <a:lnTo>
                    <a:pt x="2039" y="2213"/>
                  </a:lnTo>
                  <a:lnTo>
                    <a:pt x="1621" y="2213"/>
                  </a:lnTo>
                  <a:lnTo>
                    <a:pt x="1579" y="2210"/>
                  </a:lnTo>
                  <a:lnTo>
                    <a:pt x="1541" y="2200"/>
                  </a:lnTo>
                  <a:lnTo>
                    <a:pt x="1504" y="2184"/>
                  </a:lnTo>
                  <a:lnTo>
                    <a:pt x="1471" y="2163"/>
                  </a:lnTo>
                  <a:lnTo>
                    <a:pt x="1441" y="2137"/>
                  </a:lnTo>
                  <a:lnTo>
                    <a:pt x="1416" y="2106"/>
                  </a:lnTo>
                  <a:lnTo>
                    <a:pt x="1396" y="2071"/>
                  </a:lnTo>
                  <a:lnTo>
                    <a:pt x="1381" y="2035"/>
                  </a:lnTo>
                  <a:lnTo>
                    <a:pt x="142" y="2035"/>
                  </a:lnTo>
                  <a:close/>
                  <a:moveTo>
                    <a:pt x="454" y="157"/>
                  </a:moveTo>
                  <a:lnTo>
                    <a:pt x="433" y="159"/>
                  </a:lnTo>
                  <a:lnTo>
                    <a:pt x="414" y="168"/>
                  </a:lnTo>
                  <a:lnTo>
                    <a:pt x="397" y="181"/>
                  </a:lnTo>
                  <a:lnTo>
                    <a:pt x="385" y="197"/>
                  </a:lnTo>
                  <a:lnTo>
                    <a:pt x="376" y="216"/>
                  </a:lnTo>
                  <a:lnTo>
                    <a:pt x="374" y="237"/>
                  </a:lnTo>
                  <a:lnTo>
                    <a:pt x="374" y="1893"/>
                  </a:lnTo>
                  <a:lnTo>
                    <a:pt x="1441" y="1893"/>
                  </a:lnTo>
                  <a:lnTo>
                    <a:pt x="1460" y="1895"/>
                  </a:lnTo>
                  <a:lnTo>
                    <a:pt x="1477" y="1902"/>
                  </a:lnTo>
                  <a:lnTo>
                    <a:pt x="1492" y="1913"/>
                  </a:lnTo>
                  <a:lnTo>
                    <a:pt x="1503" y="1927"/>
                  </a:lnTo>
                  <a:lnTo>
                    <a:pt x="1511" y="1945"/>
                  </a:lnTo>
                  <a:lnTo>
                    <a:pt x="1513" y="1964"/>
                  </a:lnTo>
                  <a:lnTo>
                    <a:pt x="1516" y="1988"/>
                  </a:lnTo>
                  <a:lnTo>
                    <a:pt x="1524" y="2011"/>
                  </a:lnTo>
                  <a:lnTo>
                    <a:pt x="1537" y="2031"/>
                  </a:lnTo>
                  <a:lnTo>
                    <a:pt x="1554" y="2048"/>
                  </a:lnTo>
                  <a:lnTo>
                    <a:pt x="1574" y="2061"/>
                  </a:lnTo>
                  <a:lnTo>
                    <a:pt x="1597" y="2069"/>
                  </a:lnTo>
                  <a:lnTo>
                    <a:pt x="1621" y="2072"/>
                  </a:lnTo>
                  <a:lnTo>
                    <a:pt x="2039" y="2072"/>
                  </a:lnTo>
                  <a:lnTo>
                    <a:pt x="2063" y="2069"/>
                  </a:lnTo>
                  <a:lnTo>
                    <a:pt x="2086" y="2061"/>
                  </a:lnTo>
                  <a:lnTo>
                    <a:pt x="2106" y="2048"/>
                  </a:lnTo>
                  <a:lnTo>
                    <a:pt x="2123" y="2031"/>
                  </a:lnTo>
                  <a:lnTo>
                    <a:pt x="2136" y="2011"/>
                  </a:lnTo>
                  <a:lnTo>
                    <a:pt x="2144" y="1988"/>
                  </a:lnTo>
                  <a:lnTo>
                    <a:pt x="2147" y="1964"/>
                  </a:lnTo>
                  <a:lnTo>
                    <a:pt x="2149" y="1944"/>
                  </a:lnTo>
                  <a:lnTo>
                    <a:pt x="2157" y="1926"/>
                  </a:lnTo>
                  <a:lnTo>
                    <a:pt x="2170" y="1912"/>
                  </a:lnTo>
                  <a:lnTo>
                    <a:pt x="2186" y="1900"/>
                  </a:lnTo>
                  <a:lnTo>
                    <a:pt x="2205" y="1894"/>
                  </a:lnTo>
                  <a:lnTo>
                    <a:pt x="2213" y="1893"/>
                  </a:lnTo>
                  <a:lnTo>
                    <a:pt x="2220" y="1893"/>
                  </a:lnTo>
                  <a:lnTo>
                    <a:pt x="3286" y="1893"/>
                  </a:lnTo>
                  <a:lnTo>
                    <a:pt x="3286" y="237"/>
                  </a:lnTo>
                  <a:lnTo>
                    <a:pt x="3284" y="216"/>
                  </a:lnTo>
                  <a:lnTo>
                    <a:pt x="3275" y="197"/>
                  </a:lnTo>
                  <a:lnTo>
                    <a:pt x="3263" y="181"/>
                  </a:lnTo>
                  <a:lnTo>
                    <a:pt x="3246" y="168"/>
                  </a:lnTo>
                  <a:lnTo>
                    <a:pt x="3227" y="159"/>
                  </a:lnTo>
                  <a:lnTo>
                    <a:pt x="3206" y="157"/>
                  </a:lnTo>
                  <a:lnTo>
                    <a:pt x="454" y="157"/>
                  </a:lnTo>
                  <a:close/>
                  <a:moveTo>
                    <a:pt x="454" y="0"/>
                  </a:moveTo>
                  <a:lnTo>
                    <a:pt x="3206" y="0"/>
                  </a:lnTo>
                  <a:lnTo>
                    <a:pt x="3244" y="3"/>
                  </a:lnTo>
                  <a:lnTo>
                    <a:pt x="3281" y="12"/>
                  </a:lnTo>
                  <a:lnTo>
                    <a:pt x="3315" y="26"/>
                  </a:lnTo>
                  <a:lnTo>
                    <a:pt x="3346" y="45"/>
                  </a:lnTo>
                  <a:lnTo>
                    <a:pt x="3374" y="70"/>
                  </a:lnTo>
                  <a:lnTo>
                    <a:pt x="3398" y="97"/>
                  </a:lnTo>
                  <a:lnTo>
                    <a:pt x="3417" y="128"/>
                  </a:lnTo>
                  <a:lnTo>
                    <a:pt x="3432" y="163"/>
                  </a:lnTo>
                  <a:lnTo>
                    <a:pt x="3440" y="199"/>
                  </a:lnTo>
                  <a:lnTo>
                    <a:pt x="3444" y="237"/>
                  </a:lnTo>
                  <a:lnTo>
                    <a:pt x="3444" y="1893"/>
                  </a:lnTo>
                  <a:lnTo>
                    <a:pt x="3589" y="1893"/>
                  </a:lnTo>
                  <a:lnTo>
                    <a:pt x="3608" y="1895"/>
                  </a:lnTo>
                  <a:lnTo>
                    <a:pt x="3625" y="1903"/>
                  </a:lnTo>
                  <a:lnTo>
                    <a:pt x="3639" y="1914"/>
                  </a:lnTo>
                  <a:lnTo>
                    <a:pt x="3650" y="1928"/>
                  </a:lnTo>
                  <a:lnTo>
                    <a:pt x="3658" y="1945"/>
                  </a:lnTo>
                  <a:lnTo>
                    <a:pt x="3660" y="1964"/>
                  </a:lnTo>
                  <a:lnTo>
                    <a:pt x="3660" y="2102"/>
                  </a:lnTo>
                  <a:lnTo>
                    <a:pt x="3657" y="2150"/>
                  </a:lnTo>
                  <a:lnTo>
                    <a:pt x="3648" y="2196"/>
                  </a:lnTo>
                  <a:lnTo>
                    <a:pt x="3632" y="2239"/>
                  </a:lnTo>
                  <a:lnTo>
                    <a:pt x="3612" y="2279"/>
                  </a:lnTo>
                  <a:lnTo>
                    <a:pt x="3587" y="2317"/>
                  </a:lnTo>
                  <a:lnTo>
                    <a:pt x="3558" y="2350"/>
                  </a:lnTo>
                  <a:lnTo>
                    <a:pt x="3524" y="2380"/>
                  </a:lnTo>
                  <a:lnTo>
                    <a:pt x="3487" y="2404"/>
                  </a:lnTo>
                  <a:lnTo>
                    <a:pt x="3446" y="2425"/>
                  </a:lnTo>
                  <a:lnTo>
                    <a:pt x="3403" y="2440"/>
                  </a:lnTo>
                  <a:lnTo>
                    <a:pt x="3357" y="2450"/>
                  </a:lnTo>
                  <a:lnTo>
                    <a:pt x="3311" y="2453"/>
                  </a:lnTo>
                  <a:lnTo>
                    <a:pt x="349" y="2453"/>
                  </a:lnTo>
                  <a:lnTo>
                    <a:pt x="303" y="2450"/>
                  </a:lnTo>
                  <a:lnTo>
                    <a:pt x="257" y="2440"/>
                  </a:lnTo>
                  <a:lnTo>
                    <a:pt x="214" y="2425"/>
                  </a:lnTo>
                  <a:lnTo>
                    <a:pt x="173" y="2404"/>
                  </a:lnTo>
                  <a:lnTo>
                    <a:pt x="136" y="2380"/>
                  </a:lnTo>
                  <a:lnTo>
                    <a:pt x="102" y="2350"/>
                  </a:lnTo>
                  <a:lnTo>
                    <a:pt x="73" y="2317"/>
                  </a:lnTo>
                  <a:lnTo>
                    <a:pt x="48" y="2279"/>
                  </a:lnTo>
                  <a:lnTo>
                    <a:pt x="28" y="2239"/>
                  </a:lnTo>
                  <a:lnTo>
                    <a:pt x="12" y="2196"/>
                  </a:lnTo>
                  <a:lnTo>
                    <a:pt x="3" y="2150"/>
                  </a:lnTo>
                  <a:lnTo>
                    <a:pt x="0" y="2102"/>
                  </a:lnTo>
                  <a:lnTo>
                    <a:pt x="0" y="1964"/>
                  </a:lnTo>
                  <a:lnTo>
                    <a:pt x="2" y="1945"/>
                  </a:lnTo>
                  <a:lnTo>
                    <a:pt x="10" y="1928"/>
                  </a:lnTo>
                  <a:lnTo>
                    <a:pt x="21" y="1914"/>
                  </a:lnTo>
                  <a:lnTo>
                    <a:pt x="35" y="1903"/>
                  </a:lnTo>
                  <a:lnTo>
                    <a:pt x="52" y="1895"/>
                  </a:lnTo>
                  <a:lnTo>
                    <a:pt x="71" y="1893"/>
                  </a:lnTo>
                  <a:lnTo>
                    <a:pt x="216" y="1893"/>
                  </a:lnTo>
                  <a:lnTo>
                    <a:pt x="216" y="237"/>
                  </a:lnTo>
                  <a:lnTo>
                    <a:pt x="220" y="199"/>
                  </a:lnTo>
                  <a:lnTo>
                    <a:pt x="228" y="163"/>
                  </a:lnTo>
                  <a:lnTo>
                    <a:pt x="243" y="128"/>
                  </a:lnTo>
                  <a:lnTo>
                    <a:pt x="262" y="97"/>
                  </a:lnTo>
                  <a:lnTo>
                    <a:pt x="286" y="70"/>
                  </a:lnTo>
                  <a:lnTo>
                    <a:pt x="314" y="45"/>
                  </a:lnTo>
                  <a:lnTo>
                    <a:pt x="345" y="26"/>
                  </a:lnTo>
                  <a:lnTo>
                    <a:pt x="379" y="12"/>
                  </a:lnTo>
                  <a:lnTo>
                    <a:pt x="416" y="3"/>
                  </a:lnTo>
                  <a:lnTo>
                    <a:pt x="4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74" name="Freeform 258"/>
            <p:cNvSpPr/>
            <p:nvPr/>
          </p:nvSpPr>
          <p:spPr bwMode="auto">
            <a:xfrm>
              <a:off x="876300" y="3667125"/>
              <a:ext cx="103188" cy="104775"/>
            </a:xfrm>
            <a:custGeom>
              <a:avLst/>
              <a:gdLst>
                <a:gd name="T0" fmla="*/ 575 w 654"/>
                <a:gd name="T1" fmla="*/ 0 h 653"/>
                <a:gd name="T2" fmla="*/ 595 w 654"/>
                <a:gd name="T3" fmla="*/ 3 h 653"/>
                <a:gd name="T4" fmla="*/ 614 w 654"/>
                <a:gd name="T5" fmla="*/ 10 h 653"/>
                <a:gd name="T6" fmla="*/ 630 w 654"/>
                <a:gd name="T7" fmla="*/ 23 h 653"/>
                <a:gd name="T8" fmla="*/ 644 w 654"/>
                <a:gd name="T9" fmla="*/ 40 h 653"/>
                <a:gd name="T10" fmla="*/ 652 w 654"/>
                <a:gd name="T11" fmla="*/ 59 h 653"/>
                <a:gd name="T12" fmla="*/ 654 w 654"/>
                <a:gd name="T13" fmla="*/ 79 h 653"/>
                <a:gd name="T14" fmla="*/ 652 w 654"/>
                <a:gd name="T15" fmla="*/ 99 h 653"/>
                <a:gd name="T16" fmla="*/ 644 w 654"/>
                <a:gd name="T17" fmla="*/ 118 h 653"/>
                <a:gd name="T18" fmla="*/ 630 w 654"/>
                <a:gd name="T19" fmla="*/ 135 h 653"/>
                <a:gd name="T20" fmla="*/ 136 w 654"/>
                <a:gd name="T21" fmla="*/ 630 h 653"/>
                <a:gd name="T22" fmla="*/ 118 w 654"/>
                <a:gd name="T23" fmla="*/ 643 h 653"/>
                <a:gd name="T24" fmla="*/ 99 w 654"/>
                <a:gd name="T25" fmla="*/ 651 h 653"/>
                <a:gd name="T26" fmla="*/ 79 w 654"/>
                <a:gd name="T27" fmla="*/ 653 h 653"/>
                <a:gd name="T28" fmla="*/ 59 w 654"/>
                <a:gd name="T29" fmla="*/ 651 h 653"/>
                <a:gd name="T30" fmla="*/ 40 w 654"/>
                <a:gd name="T31" fmla="*/ 643 h 653"/>
                <a:gd name="T32" fmla="*/ 24 w 654"/>
                <a:gd name="T33" fmla="*/ 630 h 653"/>
                <a:gd name="T34" fmla="*/ 12 w 654"/>
                <a:gd name="T35" fmla="*/ 613 h 653"/>
                <a:gd name="T36" fmla="*/ 4 w 654"/>
                <a:gd name="T37" fmla="*/ 594 h 653"/>
                <a:gd name="T38" fmla="*/ 0 w 654"/>
                <a:gd name="T39" fmla="*/ 574 h 653"/>
                <a:gd name="T40" fmla="*/ 4 w 654"/>
                <a:gd name="T41" fmla="*/ 554 h 653"/>
                <a:gd name="T42" fmla="*/ 12 w 654"/>
                <a:gd name="T43" fmla="*/ 535 h 653"/>
                <a:gd name="T44" fmla="*/ 24 w 654"/>
                <a:gd name="T45" fmla="*/ 519 h 653"/>
                <a:gd name="T46" fmla="*/ 520 w 654"/>
                <a:gd name="T47" fmla="*/ 23 h 653"/>
                <a:gd name="T48" fmla="*/ 536 w 654"/>
                <a:gd name="T49" fmla="*/ 10 h 653"/>
                <a:gd name="T50" fmla="*/ 555 w 654"/>
                <a:gd name="T51" fmla="*/ 3 h 653"/>
                <a:gd name="T52" fmla="*/ 575 w 654"/>
                <a:gd name="T53" fmla="*/ 0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54" h="653">
                  <a:moveTo>
                    <a:pt x="575" y="0"/>
                  </a:moveTo>
                  <a:lnTo>
                    <a:pt x="595" y="3"/>
                  </a:lnTo>
                  <a:lnTo>
                    <a:pt x="614" y="10"/>
                  </a:lnTo>
                  <a:lnTo>
                    <a:pt x="630" y="23"/>
                  </a:lnTo>
                  <a:lnTo>
                    <a:pt x="644" y="40"/>
                  </a:lnTo>
                  <a:lnTo>
                    <a:pt x="652" y="59"/>
                  </a:lnTo>
                  <a:lnTo>
                    <a:pt x="654" y="79"/>
                  </a:lnTo>
                  <a:lnTo>
                    <a:pt x="652" y="99"/>
                  </a:lnTo>
                  <a:lnTo>
                    <a:pt x="644" y="118"/>
                  </a:lnTo>
                  <a:lnTo>
                    <a:pt x="630" y="135"/>
                  </a:lnTo>
                  <a:lnTo>
                    <a:pt x="136" y="630"/>
                  </a:lnTo>
                  <a:lnTo>
                    <a:pt x="118" y="643"/>
                  </a:lnTo>
                  <a:lnTo>
                    <a:pt x="99" y="651"/>
                  </a:lnTo>
                  <a:lnTo>
                    <a:pt x="79" y="653"/>
                  </a:lnTo>
                  <a:lnTo>
                    <a:pt x="59" y="651"/>
                  </a:lnTo>
                  <a:lnTo>
                    <a:pt x="40" y="643"/>
                  </a:lnTo>
                  <a:lnTo>
                    <a:pt x="24" y="630"/>
                  </a:lnTo>
                  <a:lnTo>
                    <a:pt x="12" y="613"/>
                  </a:lnTo>
                  <a:lnTo>
                    <a:pt x="4" y="594"/>
                  </a:lnTo>
                  <a:lnTo>
                    <a:pt x="0" y="574"/>
                  </a:lnTo>
                  <a:lnTo>
                    <a:pt x="4" y="554"/>
                  </a:lnTo>
                  <a:lnTo>
                    <a:pt x="12" y="535"/>
                  </a:lnTo>
                  <a:lnTo>
                    <a:pt x="24" y="519"/>
                  </a:lnTo>
                  <a:lnTo>
                    <a:pt x="520" y="23"/>
                  </a:lnTo>
                  <a:lnTo>
                    <a:pt x="536" y="10"/>
                  </a:lnTo>
                  <a:lnTo>
                    <a:pt x="555" y="3"/>
                  </a:lnTo>
                  <a:lnTo>
                    <a:pt x="5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75" name="Freeform 259"/>
            <p:cNvSpPr/>
            <p:nvPr/>
          </p:nvSpPr>
          <p:spPr bwMode="auto">
            <a:xfrm>
              <a:off x="969963" y="3713163"/>
              <a:ext cx="55563" cy="57150"/>
            </a:xfrm>
            <a:custGeom>
              <a:avLst/>
              <a:gdLst>
                <a:gd name="T0" fmla="*/ 276 w 355"/>
                <a:gd name="T1" fmla="*/ 0 h 355"/>
                <a:gd name="T2" fmla="*/ 296 w 355"/>
                <a:gd name="T3" fmla="*/ 3 h 355"/>
                <a:gd name="T4" fmla="*/ 315 w 355"/>
                <a:gd name="T5" fmla="*/ 11 h 355"/>
                <a:gd name="T6" fmla="*/ 331 w 355"/>
                <a:gd name="T7" fmla="*/ 23 h 355"/>
                <a:gd name="T8" fmla="*/ 345 w 355"/>
                <a:gd name="T9" fmla="*/ 40 h 355"/>
                <a:gd name="T10" fmla="*/ 351 w 355"/>
                <a:gd name="T11" fmla="*/ 59 h 355"/>
                <a:gd name="T12" fmla="*/ 355 w 355"/>
                <a:gd name="T13" fmla="*/ 79 h 355"/>
                <a:gd name="T14" fmla="*/ 351 w 355"/>
                <a:gd name="T15" fmla="*/ 99 h 355"/>
                <a:gd name="T16" fmla="*/ 345 w 355"/>
                <a:gd name="T17" fmla="*/ 118 h 355"/>
                <a:gd name="T18" fmla="*/ 331 w 355"/>
                <a:gd name="T19" fmla="*/ 135 h 355"/>
                <a:gd name="T20" fmla="*/ 134 w 355"/>
                <a:gd name="T21" fmla="*/ 333 h 355"/>
                <a:gd name="T22" fmla="*/ 117 w 355"/>
                <a:gd name="T23" fmla="*/ 345 h 355"/>
                <a:gd name="T24" fmla="*/ 98 w 355"/>
                <a:gd name="T25" fmla="*/ 353 h 355"/>
                <a:gd name="T26" fmla="*/ 78 w 355"/>
                <a:gd name="T27" fmla="*/ 355 h 355"/>
                <a:gd name="T28" fmla="*/ 59 w 355"/>
                <a:gd name="T29" fmla="*/ 353 h 355"/>
                <a:gd name="T30" fmla="*/ 40 w 355"/>
                <a:gd name="T31" fmla="*/ 345 h 355"/>
                <a:gd name="T32" fmla="*/ 23 w 355"/>
                <a:gd name="T33" fmla="*/ 333 h 355"/>
                <a:gd name="T34" fmla="*/ 10 w 355"/>
                <a:gd name="T35" fmla="*/ 315 h 355"/>
                <a:gd name="T36" fmla="*/ 2 w 355"/>
                <a:gd name="T37" fmla="*/ 296 h 355"/>
                <a:gd name="T38" fmla="*/ 0 w 355"/>
                <a:gd name="T39" fmla="*/ 276 h 355"/>
                <a:gd name="T40" fmla="*/ 2 w 355"/>
                <a:gd name="T41" fmla="*/ 256 h 355"/>
                <a:gd name="T42" fmla="*/ 10 w 355"/>
                <a:gd name="T43" fmla="*/ 237 h 355"/>
                <a:gd name="T44" fmla="*/ 23 w 355"/>
                <a:gd name="T45" fmla="*/ 221 h 355"/>
                <a:gd name="T46" fmla="*/ 220 w 355"/>
                <a:gd name="T47" fmla="*/ 23 h 355"/>
                <a:gd name="T48" fmla="*/ 237 w 355"/>
                <a:gd name="T49" fmla="*/ 11 h 355"/>
                <a:gd name="T50" fmla="*/ 256 w 355"/>
                <a:gd name="T51" fmla="*/ 3 h 355"/>
                <a:gd name="T52" fmla="*/ 276 w 355"/>
                <a:gd name="T53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5" h="355">
                  <a:moveTo>
                    <a:pt x="276" y="0"/>
                  </a:moveTo>
                  <a:lnTo>
                    <a:pt x="296" y="3"/>
                  </a:lnTo>
                  <a:lnTo>
                    <a:pt x="315" y="11"/>
                  </a:lnTo>
                  <a:lnTo>
                    <a:pt x="331" y="23"/>
                  </a:lnTo>
                  <a:lnTo>
                    <a:pt x="345" y="40"/>
                  </a:lnTo>
                  <a:lnTo>
                    <a:pt x="351" y="59"/>
                  </a:lnTo>
                  <a:lnTo>
                    <a:pt x="355" y="79"/>
                  </a:lnTo>
                  <a:lnTo>
                    <a:pt x="351" y="99"/>
                  </a:lnTo>
                  <a:lnTo>
                    <a:pt x="345" y="118"/>
                  </a:lnTo>
                  <a:lnTo>
                    <a:pt x="331" y="135"/>
                  </a:lnTo>
                  <a:lnTo>
                    <a:pt x="134" y="333"/>
                  </a:lnTo>
                  <a:lnTo>
                    <a:pt x="117" y="345"/>
                  </a:lnTo>
                  <a:lnTo>
                    <a:pt x="98" y="353"/>
                  </a:lnTo>
                  <a:lnTo>
                    <a:pt x="78" y="355"/>
                  </a:lnTo>
                  <a:lnTo>
                    <a:pt x="59" y="353"/>
                  </a:lnTo>
                  <a:lnTo>
                    <a:pt x="40" y="345"/>
                  </a:lnTo>
                  <a:lnTo>
                    <a:pt x="23" y="333"/>
                  </a:lnTo>
                  <a:lnTo>
                    <a:pt x="10" y="315"/>
                  </a:lnTo>
                  <a:lnTo>
                    <a:pt x="2" y="296"/>
                  </a:lnTo>
                  <a:lnTo>
                    <a:pt x="0" y="276"/>
                  </a:lnTo>
                  <a:lnTo>
                    <a:pt x="2" y="256"/>
                  </a:lnTo>
                  <a:lnTo>
                    <a:pt x="10" y="237"/>
                  </a:lnTo>
                  <a:lnTo>
                    <a:pt x="23" y="221"/>
                  </a:lnTo>
                  <a:lnTo>
                    <a:pt x="220" y="23"/>
                  </a:lnTo>
                  <a:lnTo>
                    <a:pt x="237" y="11"/>
                  </a:lnTo>
                  <a:lnTo>
                    <a:pt x="256" y="3"/>
                  </a:lnTo>
                  <a:lnTo>
                    <a:pt x="2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176" name="Freeform 264"/>
          <p:cNvSpPr>
            <a:spLocks noEditPoints="1"/>
          </p:cNvSpPr>
          <p:nvPr/>
        </p:nvSpPr>
        <p:spPr bwMode="auto">
          <a:xfrm>
            <a:off x="5695401" y="2639305"/>
            <a:ext cx="801198" cy="801196"/>
          </a:xfrm>
          <a:custGeom>
            <a:avLst/>
            <a:gdLst>
              <a:gd name="T0" fmla="*/ 1036 w 3366"/>
              <a:gd name="T1" fmla="*/ 2650 h 3366"/>
              <a:gd name="T2" fmla="*/ 938 w 3366"/>
              <a:gd name="T3" fmla="*/ 187 h 3366"/>
              <a:gd name="T4" fmla="*/ 759 w 3366"/>
              <a:gd name="T5" fmla="*/ 343 h 3366"/>
              <a:gd name="T6" fmla="*/ 549 w 3366"/>
              <a:gd name="T7" fmla="*/ 514 h 3366"/>
              <a:gd name="T8" fmla="*/ 310 w 3366"/>
              <a:gd name="T9" fmla="*/ 679 h 3366"/>
              <a:gd name="T10" fmla="*/ 168 w 3366"/>
              <a:gd name="T11" fmla="*/ 932 h 3366"/>
              <a:gd name="T12" fmla="*/ 154 w 3366"/>
              <a:gd name="T13" fmla="*/ 1233 h 3366"/>
              <a:gd name="T14" fmla="*/ 273 w 3366"/>
              <a:gd name="T15" fmla="*/ 1500 h 3366"/>
              <a:gd name="T16" fmla="*/ 495 w 3366"/>
              <a:gd name="T17" fmla="*/ 1686 h 3366"/>
              <a:gd name="T18" fmla="*/ 785 w 3366"/>
              <a:gd name="T19" fmla="*/ 1755 h 3366"/>
              <a:gd name="T20" fmla="*/ 2973 w 3366"/>
              <a:gd name="T21" fmla="*/ 1712 h 3366"/>
              <a:gd name="T22" fmla="*/ 3150 w 3366"/>
              <a:gd name="T23" fmla="*/ 1553 h 3366"/>
              <a:gd name="T24" fmla="*/ 3217 w 3366"/>
              <a:gd name="T25" fmla="*/ 1318 h 3366"/>
              <a:gd name="T26" fmla="*/ 3150 w 3366"/>
              <a:gd name="T27" fmla="*/ 1083 h 3366"/>
              <a:gd name="T28" fmla="*/ 2973 w 3366"/>
              <a:gd name="T29" fmla="*/ 925 h 3366"/>
              <a:gd name="T30" fmla="*/ 2751 w 3366"/>
              <a:gd name="T31" fmla="*/ 882 h 3366"/>
              <a:gd name="T32" fmla="*/ 2614 w 3366"/>
              <a:gd name="T33" fmla="*/ 910 h 3366"/>
              <a:gd name="T34" fmla="*/ 2540 w 3366"/>
              <a:gd name="T35" fmla="*/ 937 h 3366"/>
              <a:gd name="T36" fmla="*/ 2547 w 3366"/>
              <a:gd name="T37" fmla="*/ 898 h 3366"/>
              <a:gd name="T38" fmla="*/ 2559 w 3366"/>
              <a:gd name="T39" fmla="*/ 767 h 3366"/>
              <a:gd name="T40" fmla="*/ 2486 w 3366"/>
              <a:gd name="T41" fmla="*/ 481 h 3366"/>
              <a:gd name="T42" fmla="*/ 2293 w 3366"/>
              <a:gd name="T43" fmla="*/ 268 h 3366"/>
              <a:gd name="T44" fmla="*/ 2020 w 3366"/>
              <a:gd name="T45" fmla="*/ 168 h 3366"/>
              <a:gd name="T46" fmla="*/ 1787 w 3366"/>
              <a:gd name="T47" fmla="*/ 191 h 3366"/>
              <a:gd name="T48" fmla="*/ 1627 w 3366"/>
              <a:gd name="T49" fmla="*/ 266 h 3366"/>
              <a:gd name="T50" fmla="*/ 1537 w 3366"/>
              <a:gd name="T51" fmla="*/ 336 h 3366"/>
              <a:gd name="T52" fmla="*/ 1515 w 3366"/>
              <a:gd name="T53" fmla="*/ 343 h 3366"/>
              <a:gd name="T54" fmla="*/ 1447 w 3366"/>
              <a:gd name="T55" fmla="*/ 274 h 3366"/>
              <a:gd name="T56" fmla="*/ 1314 w 3366"/>
              <a:gd name="T57" fmla="*/ 187 h 3366"/>
              <a:gd name="T58" fmla="*/ 1129 w 3366"/>
              <a:gd name="T59" fmla="*/ 144 h 3366"/>
              <a:gd name="T60" fmla="*/ 1346 w 3366"/>
              <a:gd name="T61" fmla="*/ 40 h 3366"/>
              <a:gd name="T62" fmla="*/ 1583 w 3366"/>
              <a:gd name="T63" fmla="*/ 116 h 3366"/>
              <a:gd name="T64" fmla="*/ 1891 w 3366"/>
              <a:gd name="T65" fmla="*/ 18 h 3366"/>
              <a:gd name="T66" fmla="*/ 2212 w 3366"/>
              <a:gd name="T67" fmla="*/ 60 h 3366"/>
              <a:gd name="T68" fmla="*/ 2477 w 3366"/>
              <a:gd name="T69" fmla="*/ 227 h 3366"/>
              <a:gd name="T70" fmla="*/ 2651 w 3366"/>
              <a:gd name="T71" fmla="*/ 489 h 3366"/>
              <a:gd name="T72" fmla="*/ 2730 w 3366"/>
              <a:gd name="T73" fmla="*/ 741 h 3366"/>
              <a:gd name="T74" fmla="*/ 2960 w 3366"/>
              <a:gd name="T75" fmla="*/ 764 h 3366"/>
              <a:gd name="T76" fmla="*/ 3197 w 3366"/>
              <a:gd name="T77" fmla="*/ 908 h 3366"/>
              <a:gd name="T78" fmla="*/ 3341 w 3366"/>
              <a:gd name="T79" fmla="*/ 1145 h 3366"/>
              <a:gd name="T80" fmla="*/ 3354 w 3366"/>
              <a:gd name="T81" fmla="*/ 1435 h 3366"/>
              <a:gd name="T82" fmla="*/ 3231 w 3366"/>
              <a:gd name="T83" fmla="*/ 1688 h 3366"/>
              <a:gd name="T84" fmla="*/ 3007 w 3366"/>
              <a:gd name="T85" fmla="*/ 1852 h 3366"/>
              <a:gd name="T86" fmla="*/ 1751 w 3366"/>
              <a:gd name="T87" fmla="*/ 1898 h 3366"/>
              <a:gd name="T88" fmla="*/ 3287 w 3366"/>
              <a:gd name="T89" fmla="*/ 3008 h 3366"/>
              <a:gd name="T90" fmla="*/ 71 w 3366"/>
              <a:gd name="T91" fmla="*/ 3008 h 3366"/>
              <a:gd name="T92" fmla="*/ 1608 w 3366"/>
              <a:gd name="T93" fmla="*/ 1898 h 3366"/>
              <a:gd name="T94" fmla="*/ 511 w 3366"/>
              <a:gd name="T95" fmla="*/ 1849 h 3366"/>
              <a:gd name="T96" fmla="*/ 230 w 3366"/>
              <a:gd name="T97" fmla="*/ 1668 h 3366"/>
              <a:gd name="T98" fmla="*/ 49 w 3366"/>
              <a:gd name="T99" fmla="*/ 1386 h 3366"/>
              <a:gd name="T100" fmla="*/ 3 w 3366"/>
              <a:gd name="T101" fmla="*/ 1042 h 3366"/>
              <a:gd name="T102" fmla="*/ 98 w 3366"/>
              <a:gd name="T103" fmla="*/ 729 h 3366"/>
              <a:gd name="T104" fmla="*/ 306 w 3366"/>
              <a:gd name="T105" fmla="*/ 486 h 3366"/>
              <a:gd name="T106" fmla="*/ 601 w 3366"/>
              <a:gd name="T107" fmla="*/ 344 h 3366"/>
              <a:gd name="T108" fmla="*/ 772 w 3366"/>
              <a:gd name="T109" fmla="*/ 126 h 3366"/>
              <a:gd name="T110" fmla="*/ 1023 w 3366"/>
              <a:gd name="T111" fmla="*/ 11 h 3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66" h="3366">
                <a:moveTo>
                  <a:pt x="1036" y="2650"/>
                </a:moveTo>
                <a:lnTo>
                  <a:pt x="1036" y="3222"/>
                </a:lnTo>
                <a:lnTo>
                  <a:pt x="2323" y="3222"/>
                </a:lnTo>
                <a:lnTo>
                  <a:pt x="2323" y="2650"/>
                </a:lnTo>
                <a:lnTo>
                  <a:pt x="1036" y="2650"/>
                </a:lnTo>
                <a:close/>
                <a:moveTo>
                  <a:pt x="1129" y="144"/>
                </a:moveTo>
                <a:lnTo>
                  <a:pt x="1078" y="146"/>
                </a:lnTo>
                <a:lnTo>
                  <a:pt x="1030" y="155"/>
                </a:lnTo>
                <a:lnTo>
                  <a:pt x="983" y="168"/>
                </a:lnTo>
                <a:lnTo>
                  <a:pt x="938" y="187"/>
                </a:lnTo>
                <a:lnTo>
                  <a:pt x="897" y="209"/>
                </a:lnTo>
                <a:lnTo>
                  <a:pt x="857" y="237"/>
                </a:lnTo>
                <a:lnTo>
                  <a:pt x="821" y="268"/>
                </a:lnTo>
                <a:lnTo>
                  <a:pt x="787" y="303"/>
                </a:lnTo>
                <a:lnTo>
                  <a:pt x="759" y="343"/>
                </a:lnTo>
                <a:lnTo>
                  <a:pt x="734" y="385"/>
                </a:lnTo>
                <a:lnTo>
                  <a:pt x="714" y="430"/>
                </a:lnTo>
                <a:lnTo>
                  <a:pt x="664" y="480"/>
                </a:lnTo>
                <a:lnTo>
                  <a:pt x="606" y="495"/>
                </a:lnTo>
                <a:lnTo>
                  <a:pt x="549" y="514"/>
                </a:lnTo>
                <a:lnTo>
                  <a:pt x="495" y="538"/>
                </a:lnTo>
                <a:lnTo>
                  <a:pt x="444" y="567"/>
                </a:lnTo>
                <a:lnTo>
                  <a:pt x="396" y="601"/>
                </a:lnTo>
                <a:lnTo>
                  <a:pt x="351" y="638"/>
                </a:lnTo>
                <a:lnTo>
                  <a:pt x="310" y="679"/>
                </a:lnTo>
                <a:lnTo>
                  <a:pt x="273" y="724"/>
                </a:lnTo>
                <a:lnTo>
                  <a:pt x="240" y="772"/>
                </a:lnTo>
                <a:lnTo>
                  <a:pt x="211" y="823"/>
                </a:lnTo>
                <a:lnTo>
                  <a:pt x="188" y="876"/>
                </a:lnTo>
                <a:lnTo>
                  <a:pt x="168" y="932"/>
                </a:lnTo>
                <a:lnTo>
                  <a:pt x="154" y="989"/>
                </a:lnTo>
                <a:lnTo>
                  <a:pt x="146" y="1050"/>
                </a:lnTo>
                <a:lnTo>
                  <a:pt x="143" y="1110"/>
                </a:lnTo>
                <a:lnTo>
                  <a:pt x="146" y="1172"/>
                </a:lnTo>
                <a:lnTo>
                  <a:pt x="154" y="1233"/>
                </a:lnTo>
                <a:lnTo>
                  <a:pt x="168" y="1291"/>
                </a:lnTo>
                <a:lnTo>
                  <a:pt x="188" y="1348"/>
                </a:lnTo>
                <a:lnTo>
                  <a:pt x="211" y="1401"/>
                </a:lnTo>
                <a:lnTo>
                  <a:pt x="241" y="1452"/>
                </a:lnTo>
                <a:lnTo>
                  <a:pt x="273" y="1500"/>
                </a:lnTo>
                <a:lnTo>
                  <a:pt x="310" y="1545"/>
                </a:lnTo>
                <a:lnTo>
                  <a:pt x="351" y="1587"/>
                </a:lnTo>
                <a:lnTo>
                  <a:pt x="396" y="1624"/>
                </a:lnTo>
                <a:lnTo>
                  <a:pt x="444" y="1658"/>
                </a:lnTo>
                <a:lnTo>
                  <a:pt x="495" y="1686"/>
                </a:lnTo>
                <a:lnTo>
                  <a:pt x="549" y="1710"/>
                </a:lnTo>
                <a:lnTo>
                  <a:pt x="605" y="1729"/>
                </a:lnTo>
                <a:lnTo>
                  <a:pt x="663" y="1743"/>
                </a:lnTo>
                <a:lnTo>
                  <a:pt x="723" y="1752"/>
                </a:lnTo>
                <a:lnTo>
                  <a:pt x="785" y="1755"/>
                </a:lnTo>
                <a:lnTo>
                  <a:pt x="2781" y="1755"/>
                </a:lnTo>
                <a:lnTo>
                  <a:pt x="2832" y="1752"/>
                </a:lnTo>
                <a:lnTo>
                  <a:pt x="2882" y="1744"/>
                </a:lnTo>
                <a:lnTo>
                  <a:pt x="2928" y="1730"/>
                </a:lnTo>
                <a:lnTo>
                  <a:pt x="2973" y="1712"/>
                </a:lnTo>
                <a:lnTo>
                  <a:pt x="3015" y="1688"/>
                </a:lnTo>
                <a:lnTo>
                  <a:pt x="3055" y="1660"/>
                </a:lnTo>
                <a:lnTo>
                  <a:pt x="3090" y="1628"/>
                </a:lnTo>
                <a:lnTo>
                  <a:pt x="3122" y="1592"/>
                </a:lnTo>
                <a:lnTo>
                  <a:pt x="3150" y="1553"/>
                </a:lnTo>
                <a:lnTo>
                  <a:pt x="3173" y="1512"/>
                </a:lnTo>
                <a:lnTo>
                  <a:pt x="3192" y="1467"/>
                </a:lnTo>
                <a:lnTo>
                  <a:pt x="3206" y="1419"/>
                </a:lnTo>
                <a:lnTo>
                  <a:pt x="3214" y="1370"/>
                </a:lnTo>
                <a:lnTo>
                  <a:pt x="3217" y="1318"/>
                </a:lnTo>
                <a:lnTo>
                  <a:pt x="3214" y="1267"/>
                </a:lnTo>
                <a:lnTo>
                  <a:pt x="3206" y="1217"/>
                </a:lnTo>
                <a:lnTo>
                  <a:pt x="3192" y="1170"/>
                </a:lnTo>
                <a:lnTo>
                  <a:pt x="3173" y="1125"/>
                </a:lnTo>
                <a:lnTo>
                  <a:pt x="3150" y="1083"/>
                </a:lnTo>
                <a:lnTo>
                  <a:pt x="3122" y="1043"/>
                </a:lnTo>
                <a:lnTo>
                  <a:pt x="3090" y="1009"/>
                </a:lnTo>
                <a:lnTo>
                  <a:pt x="3055" y="976"/>
                </a:lnTo>
                <a:lnTo>
                  <a:pt x="3015" y="949"/>
                </a:lnTo>
                <a:lnTo>
                  <a:pt x="2973" y="925"/>
                </a:lnTo>
                <a:lnTo>
                  <a:pt x="2928" y="907"/>
                </a:lnTo>
                <a:lnTo>
                  <a:pt x="2882" y="893"/>
                </a:lnTo>
                <a:lnTo>
                  <a:pt x="2832" y="884"/>
                </a:lnTo>
                <a:lnTo>
                  <a:pt x="2781" y="881"/>
                </a:lnTo>
                <a:lnTo>
                  <a:pt x="2751" y="882"/>
                </a:lnTo>
                <a:lnTo>
                  <a:pt x="2721" y="885"/>
                </a:lnTo>
                <a:lnTo>
                  <a:pt x="2692" y="890"/>
                </a:lnTo>
                <a:lnTo>
                  <a:pt x="2664" y="897"/>
                </a:lnTo>
                <a:lnTo>
                  <a:pt x="2638" y="903"/>
                </a:lnTo>
                <a:lnTo>
                  <a:pt x="2614" y="910"/>
                </a:lnTo>
                <a:lnTo>
                  <a:pt x="2593" y="917"/>
                </a:lnTo>
                <a:lnTo>
                  <a:pt x="2573" y="923"/>
                </a:lnTo>
                <a:lnTo>
                  <a:pt x="2558" y="929"/>
                </a:lnTo>
                <a:lnTo>
                  <a:pt x="2547" y="934"/>
                </a:lnTo>
                <a:lnTo>
                  <a:pt x="2540" y="937"/>
                </a:lnTo>
                <a:lnTo>
                  <a:pt x="2538" y="938"/>
                </a:lnTo>
                <a:lnTo>
                  <a:pt x="2539" y="935"/>
                </a:lnTo>
                <a:lnTo>
                  <a:pt x="2540" y="927"/>
                </a:lnTo>
                <a:lnTo>
                  <a:pt x="2543" y="915"/>
                </a:lnTo>
                <a:lnTo>
                  <a:pt x="2547" y="898"/>
                </a:lnTo>
                <a:lnTo>
                  <a:pt x="2550" y="876"/>
                </a:lnTo>
                <a:lnTo>
                  <a:pt x="2553" y="853"/>
                </a:lnTo>
                <a:lnTo>
                  <a:pt x="2556" y="826"/>
                </a:lnTo>
                <a:lnTo>
                  <a:pt x="2558" y="797"/>
                </a:lnTo>
                <a:lnTo>
                  <a:pt x="2559" y="767"/>
                </a:lnTo>
                <a:lnTo>
                  <a:pt x="2556" y="706"/>
                </a:lnTo>
                <a:lnTo>
                  <a:pt x="2547" y="646"/>
                </a:lnTo>
                <a:lnTo>
                  <a:pt x="2532" y="589"/>
                </a:lnTo>
                <a:lnTo>
                  <a:pt x="2511" y="533"/>
                </a:lnTo>
                <a:lnTo>
                  <a:pt x="2486" y="481"/>
                </a:lnTo>
                <a:lnTo>
                  <a:pt x="2455" y="431"/>
                </a:lnTo>
                <a:lnTo>
                  <a:pt x="2420" y="385"/>
                </a:lnTo>
                <a:lnTo>
                  <a:pt x="2382" y="342"/>
                </a:lnTo>
                <a:lnTo>
                  <a:pt x="2339" y="303"/>
                </a:lnTo>
                <a:lnTo>
                  <a:pt x="2293" y="268"/>
                </a:lnTo>
                <a:lnTo>
                  <a:pt x="2244" y="238"/>
                </a:lnTo>
                <a:lnTo>
                  <a:pt x="2191" y="212"/>
                </a:lnTo>
                <a:lnTo>
                  <a:pt x="2136" y="192"/>
                </a:lnTo>
                <a:lnTo>
                  <a:pt x="2079" y="177"/>
                </a:lnTo>
                <a:lnTo>
                  <a:pt x="2020" y="168"/>
                </a:lnTo>
                <a:lnTo>
                  <a:pt x="1958" y="165"/>
                </a:lnTo>
                <a:lnTo>
                  <a:pt x="1913" y="166"/>
                </a:lnTo>
                <a:lnTo>
                  <a:pt x="1869" y="172"/>
                </a:lnTo>
                <a:lnTo>
                  <a:pt x="1827" y="181"/>
                </a:lnTo>
                <a:lnTo>
                  <a:pt x="1787" y="191"/>
                </a:lnTo>
                <a:lnTo>
                  <a:pt x="1750" y="204"/>
                </a:lnTo>
                <a:lnTo>
                  <a:pt x="1716" y="218"/>
                </a:lnTo>
                <a:lnTo>
                  <a:pt x="1683" y="234"/>
                </a:lnTo>
                <a:lnTo>
                  <a:pt x="1653" y="250"/>
                </a:lnTo>
                <a:lnTo>
                  <a:pt x="1627" y="266"/>
                </a:lnTo>
                <a:lnTo>
                  <a:pt x="1602" y="283"/>
                </a:lnTo>
                <a:lnTo>
                  <a:pt x="1582" y="298"/>
                </a:lnTo>
                <a:lnTo>
                  <a:pt x="1564" y="312"/>
                </a:lnTo>
                <a:lnTo>
                  <a:pt x="1548" y="325"/>
                </a:lnTo>
                <a:lnTo>
                  <a:pt x="1537" y="336"/>
                </a:lnTo>
                <a:lnTo>
                  <a:pt x="1529" y="344"/>
                </a:lnTo>
                <a:lnTo>
                  <a:pt x="1523" y="349"/>
                </a:lnTo>
                <a:lnTo>
                  <a:pt x="1522" y="351"/>
                </a:lnTo>
                <a:lnTo>
                  <a:pt x="1520" y="349"/>
                </a:lnTo>
                <a:lnTo>
                  <a:pt x="1515" y="343"/>
                </a:lnTo>
                <a:lnTo>
                  <a:pt x="1508" y="334"/>
                </a:lnTo>
                <a:lnTo>
                  <a:pt x="1496" y="322"/>
                </a:lnTo>
                <a:lnTo>
                  <a:pt x="1483" y="308"/>
                </a:lnTo>
                <a:lnTo>
                  <a:pt x="1466" y="292"/>
                </a:lnTo>
                <a:lnTo>
                  <a:pt x="1447" y="274"/>
                </a:lnTo>
                <a:lnTo>
                  <a:pt x="1425" y="256"/>
                </a:lnTo>
                <a:lnTo>
                  <a:pt x="1401" y="238"/>
                </a:lnTo>
                <a:lnTo>
                  <a:pt x="1374" y="220"/>
                </a:lnTo>
                <a:lnTo>
                  <a:pt x="1345" y="203"/>
                </a:lnTo>
                <a:lnTo>
                  <a:pt x="1314" y="187"/>
                </a:lnTo>
                <a:lnTo>
                  <a:pt x="1281" y="172"/>
                </a:lnTo>
                <a:lnTo>
                  <a:pt x="1245" y="161"/>
                </a:lnTo>
                <a:lnTo>
                  <a:pt x="1209" y="152"/>
                </a:lnTo>
                <a:lnTo>
                  <a:pt x="1169" y="146"/>
                </a:lnTo>
                <a:lnTo>
                  <a:pt x="1129" y="144"/>
                </a:lnTo>
                <a:close/>
                <a:moveTo>
                  <a:pt x="1136" y="0"/>
                </a:moveTo>
                <a:lnTo>
                  <a:pt x="1189" y="3"/>
                </a:lnTo>
                <a:lnTo>
                  <a:pt x="1242" y="10"/>
                </a:lnTo>
                <a:lnTo>
                  <a:pt x="1295" y="23"/>
                </a:lnTo>
                <a:lnTo>
                  <a:pt x="1346" y="40"/>
                </a:lnTo>
                <a:lnTo>
                  <a:pt x="1395" y="62"/>
                </a:lnTo>
                <a:lnTo>
                  <a:pt x="1442" y="88"/>
                </a:lnTo>
                <a:lnTo>
                  <a:pt x="1487" y="117"/>
                </a:lnTo>
                <a:lnTo>
                  <a:pt x="1529" y="151"/>
                </a:lnTo>
                <a:lnTo>
                  <a:pt x="1583" y="116"/>
                </a:lnTo>
                <a:lnTo>
                  <a:pt x="1640" y="87"/>
                </a:lnTo>
                <a:lnTo>
                  <a:pt x="1699" y="61"/>
                </a:lnTo>
                <a:lnTo>
                  <a:pt x="1762" y="42"/>
                </a:lnTo>
                <a:lnTo>
                  <a:pt x="1825" y="28"/>
                </a:lnTo>
                <a:lnTo>
                  <a:pt x="1891" y="18"/>
                </a:lnTo>
                <a:lnTo>
                  <a:pt x="1957" y="15"/>
                </a:lnTo>
                <a:lnTo>
                  <a:pt x="2024" y="18"/>
                </a:lnTo>
                <a:lnTo>
                  <a:pt x="2089" y="27"/>
                </a:lnTo>
                <a:lnTo>
                  <a:pt x="2151" y="41"/>
                </a:lnTo>
                <a:lnTo>
                  <a:pt x="2212" y="60"/>
                </a:lnTo>
                <a:lnTo>
                  <a:pt x="2271" y="85"/>
                </a:lnTo>
                <a:lnTo>
                  <a:pt x="2327" y="114"/>
                </a:lnTo>
                <a:lnTo>
                  <a:pt x="2380" y="148"/>
                </a:lnTo>
                <a:lnTo>
                  <a:pt x="2431" y="186"/>
                </a:lnTo>
                <a:lnTo>
                  <a:pt x="2477" y="227"/>
                </a:lnTo>
                <a:lnTo>
                  <a:pt x="2520" y="273"/>
                </a:lnTo>
                <a:lnTo>
                  <a:pt x="2559" y="322"/>
                </a:lnTo>
                <a:lnTo>
                  <a:pt x="2594" y="374"/>
                </a:lnTo>
                <a:lnTo>
                  <a:pt x="2624" y="430"/>
                </a:lnTo>
                <a:lnTo>
                  <a:pt x="2651" y="489"/>
                </a:lnTo>
                <a:lnTo>
                  <a:pt x="2671" y="550"/>
                </a:lnTo>
                <a:lnTo>
                  <a:pt x="2687" y="613"/>
                </a:lnTo>
                <a:lnTo>
                  <a:pt x="2697" y="678"/>
                </a:lnTo>
                <a:lnTo>
                  <a:pt x="2701" y="746"/>
                </a:lnTo>
                <a:lnTo>
                  <a:pt x="2730" y="741"/>
                </a:lnTo>
                <a:lnTo>
                  <a:pt x="2758" y="738"/>
                </a:lnTo>
                <a:lnTo>
                  <a:pt x="2787" y="738"/>
                </a:lnTo>
                <a:lnTo>
                  <a:pt x="2847" y="742"/>
                </a:lnTo>
                <a:lnTo>
                  <a:pt x="2904" y="750"/>
                </a:lnTo>
                <a:lnTo>
                  <a:pt x="2960" y="764"/>
                </a:lnTo>
                <a:lnTo>
                  <a:pt x="3013" y="783"/>
                </a:lnTo>
                <a:lnTo>
                  <a:pt x="3064" y="808"/>
                </a:lnTo>
                <a:lnTo>
                  <a:pt x="3111" y="837"/>
                </a:lnTo>
                <a:lnTo>
                  <a:pt x="3156" y="870"/>
                </a:lnTo>
                <a:lnTo>
                  <a:pt x="3197" y="908"/>
                </a:lnTo>
                <a:lnTo>
                  <a:pt x="3234" y="949"/>
                </a:lnTo>
                <a:lnTo>
                  <a:pt x="3267" y="993"/>
                </a:lnTo>
                <a:lnTo>
                  <a:pt x="3297" y="1041"/>
                </a:lnTo>
                <a:lnTo>
                  <a:pt x="3321" y="1091"/>
                </a:lnTo>
                <a:lnTo>
                  <a:pt x="3341" y="1145"/>
                </a:lnTo>
                <a:lnTo>
                  <a:pt x="3355" y="1201"/>
                </a:lnTo>
                <a:lnTo>
                  <a:pt x="3363" y="1259"/>
                </a:lnTo>
                <a:lnTo>
                  <a:pt x="3366" y="1318"/>
                </a:lnTo>
                <a:lnTo>
                  <a:pt x="3363" y="1378"/>
                </a:lnTo>
                <a:lnTo>
                  <a:pt x="3354" y="1435"/>
                </a:lnTo>
                <a:lnTo>
                  <a:pt x="3339" y="1491"/>
                </a:lnTo>
                <a:lnTo>
                  <a:pt x="3320" y="1544"/>
                </a:lnTo>
                <a:lnTo>
                  <a:pt x="3295" y="1595"/>
                </a:lnTo>
                <a:lnTo>
                  <a:pt x="3265" y="1643"/>
                </a:lnTo>
                <a:lnTo>
                  <a:pt x="3231" y="1688"/>
                </a:lnTo>
                <a:lnTo>
                  <a:pt x="3194" y="1729"/>
                </a:lnTo>
                <a:lnTo>
                  <a:pt x="3152" y="1767"/>
                </a:lnTo>
                <a:lnTo>
                  <a:pt x="3107" y="1799"/>
                </a:lnTo>
                <a:lnTo>
                  <a:pt x="3058" y="1829"/>
                </a:lnTo>
                <a:lnTo>
                  <a:pt x="3007" y="1852"/>
                </a:lnTo>
                <a:lnTo>
                  <a:pt x="2954" y="1872"/>
                </a:lnTo>
                <a:lnTo>
                  <a:pt x="2898" y="1886"/>
                </a:lnTo>
                <a:lnTo>
                  <a:pt x="2840" y="1895"/>
                </a:lnTo>
                <a:lnTo>
                  <a:pt x="2781" y="1898"/>
                </a:lnTo>
                <a:lnTo>
                  <a:pt x="1751" y="1898"/>
                </a:lnTo>
                <a:lnTo>
                  <a:pt x="1751" y="2507"/>
                </a:lnTo>
                <a:lnTo>
                  <a:pt x="2465" y="2507"/>
                </a:lnTo>
                <a:lnTo>
                  <a:pt x="2465" y="2864"/>
                </a:lnTo>
                <a:lnTo>
                  <a:pt x="3287" y="2864"/>
                </a:lnTo>
                <a:lnTo>
                  <a:pt x="3287" y="3008"/>
                </a:lnTo>
                <a:lnTo>
                  <a:pt x="2465" y="3008"/>
                </a:lnTo>
                <a:lnTo>
                  <a:pt x="2465" y="3366"/>
                </a:lnTo>
                <a:lnTo>
                  <a:pt x="894" y="3366"/>
                </a:lnTo>
                <a:lnTo>
                  <a:pt x="894" y="3008"/>
                </a:lnTo>
                <a:lnTo>
                  <a:pt x="71" y="3008"/>
                </a:lnTo>
                <a:lnTo>
                  <a:pt x="71" y="2864"/>
                </a:lnTo>
                <a:lnTo>
                  <a:pt x="894" y="2864"/>
                </a:lnTo>
                <a:lnTo>
                  <a:pt x="894" y="2507"/>
                </a:lnTo>
                <a:lnTo>
                  <a:pt x="1608" y="2507"/>
                </a:lnTo>
                <a:lnTo>
                  <a:pt x="1608" y="1898"/>
                </a:lnTo>
                <a:lnTo>
                  <a:pt x="785" y="1898"/>
                </a:lnTo>
                <a:lnTo>
                  <a:pt x="714" y="1895"/>
                </a:lnTo>
                <a:lnTo>
                  <a:pt x="645" y="1885"/>
                </a:lnTo>
                <a:lnTo>
                  <a:pt x="576" y="1870"/>
                </a:lnTo>
                <a:lnTo>
                  <a:pt x="511" y="1849"/>
                </a:lnTo>
                <a:lnTo>
                  <a:pt x="449" y="1823"/>
                </a:lnTo>
                <a:lnTo>
                  <a:pt x="389" y="1791"/>
                </a:lnTo>
                <a:lnTo>
                  <a:pt x="332" y="1754"/>
                </a:lnTo>
                <a:lnTo>
                  <a:pt x="278" y="1714"/>
                </a:lnTo>
                <a:lnTo>
                  <a:pt x="230" y="1668"/>
                </a:lnTo>
                <a:lnTo>
                  <a:pt x="185" y="1619"/>
                </a:lnTo>
                <a:lnTo>
                  <a:pt x="144" y="1566"/>
                </a:lnTo>
                <a:lnTo>
                  <a:pt x="107" y="1509"/>
                </a:lnTo>
                <a:lnTo>
                  <a:pt x="75" y="1448"/>
                </a:lnTo>
                <a:lnTo>
                  <a:pt x="49" y="1386"/>
                </a:lnTo>
                <a:lnTo>
                  <a:pt x="28" y="1320"/>
                </a:lnTo>
                <a:lnTo>
                  <a:pt x="12" y="1253"/>
                </a:lnTo>
                <a:lnTo>
                  <a:pt x="3" y="1182"/>
                </a:lnTo>
                <a:lnTo>
                  <a:pt x="0" y="1110"/>
                </a:lnTo>
                <a:lnTo>
                  <a:pt x="3" y="1042"/>
                </a:lnTo>
                <a:lnTo>
                  <a:pt x="11" y="976"/>
                </a:lnTo>
                <a:lnTo>
                  <a:pt x="26" y="911"/>
                </a:lnTo>
                <a:lnTo>
                  <a:pt x="45" y="849"/>
                </a:lnTo>
                <a:lnTo>
                  <a:pt x="68" y="787"/>
                </a:lnTo>
                <a:lnTo>
                  <a:pt x="98" y="729"/>
                </a:lnTo>
                <a:lnTo>
                  <a:pt x="131" y="674"/>
                </a:lnTo>
                <a:lnTo>
                  <a:pt x="169" y="622"/>
                </a:lnTo>
                <a:lnTo>
                  <a:pt x="211" y="573"/>
                </a:lnTo>
                <a:lnTo>
                  <a:pt x="256" y="527"/>
                </a:lnTo>
                <a:lnTo>
                  <a:pt x="306" y="486"/>
                </a:lnTo>
                <a:lnTo>
                  <a:pt x="359" y="449"/>
                </a:lnTo>
                <a:lnTo>
                  <a:pt x="415" y="415"/>
                </a:lnTo>
                <a:lnTo>
                  <a:pt x="474" y="387"/>
                </a:lnTo>
                <a:lnTo>
                  <a:pt x="536" y="362"/>
                </a:lnTo>
                <a:lnTo>
                  <a:pt x="601" y="344"/>
                </a:lnTo>
                <a:lnTo>
                  <a:pt x="626" y="293"/>
                </a:lnTo>
                <a:lnTo>
                  <a:pt x="657" y="246"/>
                </a:lnTo>
                <a:lnTo>
                  <a:pt x="692" y="202"/>
                </a:lnTo>
                <a:lnTo>
                  <a:pt x="729" y="162"/>
                </a:lnTo>
                <a:lnTo>
                  <a:pt x="772" y="126"/>
                </a:lnTo>
                <a:lnTo>
                  <a:pt x="817" y="94"/>
                </a:lnTo>
                <a:lnTo>
                  <a:pt x="866" y="66"/>
                </a:lnTo>
                <a:lnTo>
                  <a:pt x="916" y="43"/>
                </a:lnTo>
                <a:lnTo>
                  <a:pt x="969" y="24"/>
                </a:lnTo>
                <a:lnTo>
                  <a:pt x="1023" y="11"/>
                </a:lnTo>
                <a:lnTo>
                  <a:pt x="1079" y="3"/>
                </a:lnTo>
                <a:lnTo>
                  <a:pt x="1136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77" name="Inhaltsplatzhalter 4"/>
          <p:cNvSpPr txBox="1"/>
          <p:nvPr/>
        </p:nvSpPr>
        <p:spPr>
          <a:xfrm>
            <a:off x="5324929" y="3551551"/>
            <a:ext cx="1542142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TITLE GOES HERE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7" grpId="0"/>
      <p:bldP spid="138" grpId="0"/>
      <p:bldP spid="139" grpId="0"/>
      <p:bldP spid="140" grpId="0"/>
      <p:bldP spid="141" grpId="0"/>
      <p:bldP spid="142" grpId="0" animBg="1"/>
      <p:bldP spid="146" grpId="0" animBg="1"/>
      <p:bldP spid="153" grpId="0"/>
      <p:bldP spid="154" grpId="0"/>
      <p:bldP spid="155" grpId="0"/>
      <p:bldP spid="156" grpId="0"/>
      <p:bldP spid="157" grpId="0"/>
      <p:bldP spid="161" grpId="0"/>
      <p:bldP spid="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78426" y="737419"/>
            <a:ext cx="10835148" cy="5383162"/>
          </a:xfrm>
          <a:prstGeom prst="rect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  <a:effectLst>
            <a:outerShdw blurRad="317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十角星 2"/>
          <p:cNvSpPr/>
          <p:nvPr/>
        </p:nvSpPr>
        <p:spPr>
          <a:xfrm>
            <a:off x="1441341" y="2209122"/>
            <a:ext cx="2371241" cy="2371241"/>
          </a:xfrm>
          <a:prstGeom prst="star10">
            <a:avLst>
              <a:gd name="adj" fmla="val 45147"/>
              <a:gd name="hf" fmla="val 105146"/>
            </a:avLst>
          </a:prstGeom>
          <a:solidFill>
            <a:srgbClr val="5B17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十角星 3"/>
          <p:cNvSpPr/>
          <p:nvPr/>
        </p:nvSpPr>
        <p:spPr>
          <a:xfrm>
            <a:off x="4925877" y="2209121"/>
            <a:ext cx="2371241" cy="2371241"/>
          </a:xfrm>
          <a:prstGeom prst="star10">
            <a:avLst>
              <a:gd name="adj" fmla="val 45147"/>
              <a:gd name="hf" fmla="val 105146"/>
            </a:avLst>
          </a:prstGeom>
          <a:solidFill>
            <a:srgbClr val="3A81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十角星 4"/>
          <p:cNvSpPr/>
          <p:nvPr/>
        </p:nvSpPr>
        <p:spPr>
          <a:xfrm>
            <a:off x="8410413" y="2209121"/>
            <a:ext cx="2371241" cy="2371241"/>
          </a:xfrm>
          <a:prstGeom prst="star10">
            <a:avLst>
              <a:gd name="adj" fmla="val 45147"/>
              <a:gd name="hf" fmla="val 105146"/>
            </a:avLst>
          </a:prstGeom>
          <a:solidFill>
            <a:srgbClr val="76C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42265" y="2679043"/>
            <a:ext cx="17448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bg1"/>
                </a:solidFill>
                <a:cs typeface="+mn-ea"/>
                <a:sym typeface="+mn-lt"/>
              </a:rPr>
              <a:t>10%</a:t>
            </a:r>
            <a:endParaRPr lang="zh-CN" altLang="en-US" sz="6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994757" y="3494651"/>
            <a:ext cx="1239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OFF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39072" y="2679043"/>
            <a:ext cx="17448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bg1"/>
                </a:solidFill>
                <a:cs typeface="+mn-ea"/>
                <a:sym typeface="+mn-lt"/>
              </a:rPr>
              <a:t>25%</a:t>
            </a:r>
            <a:endParaRPr lang="zh-CN" altLang="en-US" sz="6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115893" y="3494650"/>
            <a:ext cx="1960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develop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754604" y="2575526"/>
            <a:ext cx="17448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bg1"/>
                </a:solidFill>
                <a:cs typeface="+mn-ea"/>
                <a:sym typeface="+mn-lt"/>
              </a:rPr>
              <a:t>45%</a:t>
            </a:r>
            <a:endParaRPr lang="zh-CN" altLang="en-US" sz="6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852436" y="3391133"/>
            <a:ext cx="1549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back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368194" y="4981140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单击输入你需要的内容</a:t>
            </a:r>
          </a:p>
        </p:txBody>
      </p:sp>
      <p:sp>
        <p:nvSpPr>
          <p:cNvPr id="13" name="矩形 12"/>
          <p:cNvSpPr/>
          <p:nvPr/>
        </p:nvSpPr>
        <p:spPr>
          <a:xfrm>
            <a:off x="4925877" y="4981140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单击输入你需要的内容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380533" y="4981140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单击输入你需要的内容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3734616" y="1543869"/>
            <a:ext cx="4642468" cy="3770263"/>
            <a:chOff x="4085031" y="1815132"/>
            <a:chExt cx="4642468" cy="3770263"/>
          </a:xfrm>
        </p:grpSpPr>
        <p:sp>
          <p:nvSpPr>
            <p:cNvPr id="18" name="文本框 17"/>
            <p:cNvSpPr txBox="1"/>
            <p:nvPr/>
          </p:nvSpPr>
          <p:spPr>
            <a:xfrm>
              <a:off x="4085031" y="1815132"/>
              <a:ext cx="3592650" cy="3770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39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39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 useBgFill="1">
          <p:nvSpPr>
            <p:cNvPr id="4" name="矩形 3"/>
            <p:cNvSpPr/>
            <p:nvPr/>
          </p:nvSpPr>
          <p:spPr>
            <a:xfrm>
              <a:off x="4358643" y="3284764"/>
              <a:ext cx="436885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800" dirty="0">
                  <a:solidFill>
                    <a:schemeClr val="bg1"/>
                  </a:solidFill>
                  <a:cs typeface="+mn-ea"/>
                  <a:sym typeface="+mn-lt"/>
                </a:rPr>
                <a:t>工作完成情况</a:t>
              </a:r>
            </a:p>
          </p:txBody>
        </p:sp>
      </p:grpSp>
      <p:sp>
        <p:nvSpPr>
          <p:cNvPr id="20" name="矩形 19"/>
          <p:cNvSpPr/>
          <p:nvPr/>
        </p:nvSpPr>
        <p:spPr>
          <a:xfrm>
            <a:off x="403123" y="464575"/>
            <a:ext cx="11385755" cy="5928851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 useBgFill="1">
        <p:nvSpPr>
          <p:cNvPr id="22" name="矩形 21"/>
          <p:cNvSpPr/>
          <p:nvPr/>
        </p:nvSpPr>
        <p:spPr>
          <a:xfrm>
            <a:off x="-419100" y="-400050"/>
            <a:ext cx="4722768" cy="23342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78426" y="737419"/>
            <a:ext cx="10835148" cy="5383162"/>
          </a:xfrm>
          <a:prstGeom prst="rect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  <a:effectLst>
            <a:outerShdw blurRad="317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5" name="Group 11"/>
          <p:cNvGrpSpPr/>
          <p:nvPr/>
        </p:nvGrpSpPr>
        <p:grpSpPr>
          <a:xfrm>
            <a:off x="632585" y="1200971"/>
            <a:ext cx="2413000" cy="2878138"/>
            <a:chOff x="937383" y="1842651"/>
            <a:chExt cx="2413000" cy="2878138"/>
          </a:xfrm>
        </p:grpSpPr>
        <p:sp>
          <p:nvSpPr>
            <p:cNvPr id="26" name="Rectangle 6"/>
            <p:cNvSpPr>
              <a:spLocks noChangeArrowheads="1"/>
            </p:cNvSpPr>
            <p:nvPr/>
          </p:nvSpPr>
          <p:spPr bwMode="auto">
            <a:xfrm>
              <a:off x="1175508" y="2049026"/>
              <a:ext cx="1936750" cy="2671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27" name="Group 3"/>
            <p:cNvGrpSpPr/>
            <p:nvPr/>
          </p:nvGrpSpPr>
          <p:grpSpPr>
            <a:xfrm>
              <a:off x="937383" y="1842651"/>
              <a:ext cx="2413000" cy="2878138"/>
              <a:chOff x="937383" y="1842651"/>
              <a:chExt cx="2413000" cy="2878138"/>
            </a:xfrm>
          </p:grpSpPr>
          <p:sp>
            <p:nvSpPr>
              <p:cNvPr id="29" name="Rectangle 5"/>
              <p:cNvSpPr>
                <a:spLocks noChangeArrowheads="1"/>
              </p:cNvSpPr>
              <p:nvPr/>
            </p:nvSpPr>
            <p:spPr bwMode="auto">
              <a:xfrm>
                <a:off x="1176302" y="2049026"/>
                <a:ext cx="1936750" cy="267176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0" name="Rectangle 8"/>
              <p:cNvSpPr>
                <a:spLocks noChangeArrowheads="1"/>
              </p:cNvSpPr>
              <p:nvPr/>
            </p:nvSpPr>
            <p:spPr bwMode="auto">
              <a:xfrm>
                <a:off x="937383" y="1842651"/>
                <a:ext cx="2413000" cy="93821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sp>
          <p:nvSpPr>
            <p:cNvPr id="28" name="Rectangle 11"/>
            <p:cNvSpPr>
              <a:spLocks noChangeArrowheads="1"/>
            </p:cNvSpPr>
            <p:nvPr/>
          </p:nvSpPr>
          <p:spPr bwMode="auto">
            <a:xfrm>
              <a:off x="937383" y="2726889"/>
              <a:ext cx="2413000" cy="5397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1" name="Group 12"/>
          <p:cNvGrpSpPr/>
          <p:nvPr/>
        </p:nvGrpSpPr>
        <p:grpSpPr>
          <a:xfrm>
            <a:off x="3430376" y="1200971"/>
            <a:ext cx="2413000" cy="2878138"/>
            <a:chOff x="3735174" y="1842651"/>
            <a:chExt cx="2413000" cy="2878138"/>
          </a:xfrm>
        </p:grpSpPr>
        <p:grpSp>
          <p:nvGrpSpPr>
            <p:cNvPr id="32" name="Group 4"/>
            <p:cNvGrpSpPr/>
            <p:nvPr/>
          </p:nvGrpSpPr>
          <p:grpSpPr>
            <a:xfrm>
              <a:off x="3735174" y="1842651"/>
              <a:ext cx="2413000" cy="2878138"/>
              <a:chOff x="3735174" y="1842651"/>
              <a:chExt cx="2413000" cy="2878138"/>
            </a:xfrm>
          </p:grpSpPr>
          <p:sp>
            <p:nvSpPr>
              <p:cNvPr id="34" name="Rectangle 5"/>
              <p:cNvSpPr>
                <a:spLocks noChangeArrowheads="1"/>
              </p:cNvSpPr>
              <p:nvPr/>
            </p:nvSpPr>
            <p:spPr bwMode="auto">
              <a:xfrm>
                <a:off x="3974093" y="2049026"/>
                <a:ext cx="1936750" cy="267176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5" name="Rectangle 8"/>
              <p:cNvSpPr>
                <a:spLocks noChangeArrowheads="1"/>
              </p:cNvSpPr>
              <p:nvPr/>
            </p:nvSpPr>
            <p:spPr bwMode="auto">
              <a:xfrm>
                <a:off x="3735174" y="1842651"/>
                <a:ext cx="2413000" cy="93821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sp>
          <p:nvSpPr>
            <p:cNvPr id="33" name="Rectangle 11"/>
            <p:cNvSpPr>
              <a:spLocks noChangeArrowheads="1"/>
            </p:cNvSpPr>
            <p:nvPr/>
          </p:nvSpPr>
          <p:spPr bwMode="auto">
            <a:xfrm>
              <a:off x="3735174" y="2726889"/>
              <a:ext cx="2413000" cy="5397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6" name="Group 13"/>
          <p:cNvGrpSpPr/>
          <p:nvPr/>
        </p:nvGrpSpPr>
        <p:grpSpPr>
          <a:xfrm>
            <a:off x="6241815" y="1200971"/>
            <a:ext cx="2413000" cy="2878138"/>
            <a:chOff x="6546613" y="1842651"/>
            <a:chExt cx="2413000" cy="2878138"/>
          </a:xfrm>
        </p:grpSpPr>
        <p:grpSp>
          <p:nvGrpSpPr>
            <p:cNvPr id="37" name="Group 5"/>
            <p:cNvGrpSpPr/>
            <p:nvPr/>
          </p:nvGrpSpPr>
          <p:grpSpPr>
            <a:xfrm>
              <a:off x="6546613" y="1842651"/>
              <a:ext cx="2413000" cy="2878138"/>
              <a:chOff x="6546613" y="1842651"/>
              <a:chExt cx="2413000" cy="2878138"/>
            </a:xfrm>
          </p:grpSpPr>
          <p:sp>
            <p:nvSpPr>
              <p:cNvPr id="39" name="Rectangle 5"/>
              <p:cNvSpPr>
                <a:spLocks noChangeArrowheads="1"/>
              </p:cNvSpPr>
              <p:nvPr/>
            </p:nvSpPr>
            <p:spPr bwMode="auto">
              <a:xfrm>
                <a:off x="6785532" y="2049026"/>
                <a:ext cx="1936750" cy="267176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0" name="Rectangle 8"/>
              <p:cNvSpPr>
                <a:spLocks noChangeArrowheads="1"/>
              </p:cNvSpPr>
              <p:nvPr/>
            </p:nvSpPr>
            <p:spPr bwMode="auto">
              <a:xfrm>
                <a:off x="6546613" y="1842651"/>
                <a:ext cx="2413000" cy="93821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sp>
          <p:nvSpPr>
            <p:cNvPr id="38" name="Rectangle 11"/>
            <p:cNvSpPr>
              <a:spLocks noChangeArrowheads="1"/>
            </p:cNvSpPr>
            <p:nvPr/>
          </p:nvSpPr>
          <p:spPr bwMode="auto">
            <a:xfrm>
              <a:off x="6546613" y="2726889"/>
              <a:ext cx="2413000" cy="5397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41" name="Group 14"/>
          <p:cNvGrpSpPr/>
          <p:nvPr/>
        </p:nvGrpSpPr>
        <p:grpSpPr>
          <a:xfrm>
            <a:off x="9121492" y="1200971"/>
            <a:ext cx="2413000" cy="2878138"/>
            <a:chOff x="9426290" y="1842651"/>
            <a:chExt cx="2413000" cy="2878138"/>
          </a:xfrm>
        </p:grpSpPr>
        <p:grpSp>
          <p:nvGrpSpPr>
            <p:cNvPr id="42" name="Group 6"/>
            <p:cNvGrpSpPr/>
            <p:nvPr/>
          </p:nvGrpSpPr>
          <p:grpSpPr>
            <a:xfrm>
              <a:off x="9426290" y="1842651"/>
              <a:ext cx="2413000" cy="2878138"/>
              <a:chOff x="9426290" y="1842651"/>
              <a:chExt cx="2413000" cy="2878138"/>
            </a:xfrm>
          </p:grpSpPr>
          <p:sp>
            <p:nvSpPr>
              <p:cNvPr id="66" name="Rectangle 5"/>
              <p:cNvSpPr>
                <a:spLocks noChangeArrowheads="1"/>
              </p:cNvSpPr>
              <p:nvPr/>
            </p:nvSpPr>
            <p:spPr bwMode="auto">
              <a:xfrm>
                <a:off x="9665209" y="2049026"/>
                <a:ext cx="1936750" cy="267176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7" name="Rectangle 8"/>
              <p:cNvSpPr>
                <a:spLocks noChangeArrowheads="1"/>
              </p:cNvSpPr>
              <p:nvPr/>
            </p:nvSpPr>
            <p:spPr bwMode="auto">
              <a:xfrm>
                <a:off x="9426290" y="1842651"/>
                <a:ext cx="2413000" cy="93821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sp>
          <p:nvSpPr>
            <p:cNvPr id="43" name="Rectangle 11"/>
            <p:cNvSpPr>
              <a:spLocks noChangeArrowheads="1"/>
            </p:cNvSpPr>
            <p:nvPr/>
          </p:nvSpPr>
          <p:spPr bwMode="auto">
            <a:xfrm>
              <a:off x="9426290" y="2726889"/>
              <a:ext cx="2413000" cy="5397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68" name="Rectangle 9"/>
          <p:cNvSpPr>
            <a:spLocks noChangeArrowheads="1"/>
          </p:cNvSpPr>
          <p:nvPr/>
        </p:nvSpPr>
        <p:spPr bwMode="auto">
          <a:xfrm>
            <a:off x="632585" y="1200971"/>
            <a:ext cx="24130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69" name="Group 7"/>
          <p:cNvGrpSpPr/>
          <p:nvPr/>
        </p:nvGrpSpPr>
        <p:grpSpPr>
          <a:xfrm>
            <a:off x="861979" y="3796356"/>
            <a:ext cx="1954213" cy="1949885"/>
            <a:chOff x="1167571" y="4438036"/>
            <a:chExt cx="1954213" cy="1949885"/>
          </a:xfrm>
        </p:grpSpPr>
        <p:sp>
          <p:nvSpPr>
            <p:cNvPr id="70" name="Rectangle 7"/>
            <p:cNvSpPr>
              <a:spLocks noChangeArrowheads="1"/>
            </p:cNvSpPr>
            <p:nvPr/>
          </p:nvSpPr>
          <p:spPr bwMode="auto">
            <a:xfrm>
              <a:off x="1167571" y="4892239"/>
              <a:ext cx="1954213" cy="1495682"/>
            </a:xfrm>
            <a:prstGeom prst="rect">
              <a:avLst/>
            </a:prstGeom>
            <a:solidFill>
              <a:srgbClr val="5B178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71" name="Group 871"/>
            <p:cNvGrpSpPr/>
            <p:nvPr/>
          </p:nvGrpSpPr>
          <p:grpSpPr>
            <a:xfrm>
              <a:off x="1517615" y="4438036"/>
              <a:ext cx="1254125" cy="706000"/>
              <a:chOff x="2839243" y="3224035"/>
              <a:chExt cx="1254125" cy="706000"/>
            </a:xfrm>
          </p:grpSpPr>
          <p:grpSp>
            <p:nvGrpSpPr>
              <p:cNvPr id="72" name="Group 862"/>
              <p:cNvGrpSpPr/>
              <p:nvPr/>
            </p:nvGrpSpPr>
            <p:grpSpPr>
              <a:xfrm>
                <a:off x="2839243" y="3224035"/>
                <a:ext cx="134938" cy="706000"/>
                <a:chOff x="2857103" y="3317478"/>
                <a:chExt cx="99218" cy="519113"/>
              </a:xfrm>
            </p:grpSpPr>
            <p:grpSp>
              <p:nvGrpSpPr>
                <p:cNvPr id="81" name="Group 857"/>
                <p:cNvGrpSpPr/>
                <p:nvPr/>
              </p:nvGrpSpPr>
              <p:grpSpPr>
                <a:xfrm>
                  <a:off x="2857103" y="3317478"/>
                  <a:ext cx="99218" cy="99218"/>
                  <a:chOff x="2857103" y="3312716"/>
                  <a:chExt cx="99218" cy="99218"/>
                </a:xfrm>
              </p:grpSpPr>
              <p:sp>
                <p:nvSpPr>
                  <p:cNvPr id="86" name="Oval 855"/>
                  <p:cNvSpPr/>
                  <p:nvPr/>
                </p:nvSpPr>
                <p:spPr>
                  <a:xfrm>
                    <a:off x="2857103" y="3312716"/>
                    <a:ext cx="99218" cy="99218"/>
                  </a:xfrm>
                  <a:prstGeom prst="ellipse">
                    <a:avLst/>
                  </a:prstGeom>
                  <a:gradFill flip="none" rotWithShape="1">
                    <a:gsLst>
                      <a:gs pos="100000">
                        <a:schemeClr val="tx1">
                          <a:lumMod val="25000"/>
                          <a:lumOff val="75000"/>
                        </a:schemeClr>
                      </a:gs>
                      <a:gs pos="50000">
                        <a:schemeClr val="bg1"/>
                      </a:gs>
                      <a:gs pos="0">
                        <a:schemeClr val="bg1">
                          <a:lumMod val="85000"/>
                        </a:scheme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7" name="Oval 856"/>
                  <p:cNvSpPr/>
                  <p:nvPr/>
                </p:nvSpPr>
                <p:spPr>
                  <a:xfrm>
                    <a:off x="2880518" y="3336132"/>
                    <a:ext cx="52388" cy="52386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82" name="Group 858"/>
                <p:cNvGrpSpPr/>
                <p:nvPr/>
              </p:nvGrpSpPr>
              <p:grpSpPr>
                <a:xfrm>
                  <a:off x="2857103" y="3737373"/>
                  <a:ext cx="99218" cy="99218"/>
                  <a:chOff x="2857103" y="3312716"/>
                  <a:chExt cx="99218" cy="99218"/>
                </a:xfrm>
              </p:grpSpPr>
              <p:sp>
                <p:nvSpPr>
                  <p:cNvPr id="84" name="Oval 859"/>
                  <p:cNvSpPr/>
                  <p:nvPr/>
                </p:nvSpPr>
                <p:spPr>
                  <a:xfrm>
                    <a:off x="2857103" y="3312716"/>
                    <a:ext cx="99218" cy="99218"/>
                  </a:xfrm>
                  <a:prstGeom prst="ellipse">
                    <a:avLst/>
                  </a:prstGeom>
                  <a:gradFill flip="none" rotWithShape="1">
                    <a:gsLst>
                      <a:gs pos="100000">
                        <a:schemeClr val="tx1">
                          <a:lumMod val="25000"/>
                          <a:lumOff val="75000"/>
                        </a:schemeClr>
                      </a:gs>
                      <a:gs pos="50000">
                        <a:schemeClr val="bg1"/>
                      </a:gs>
                      <a:gs pos="0">
                        <a:schemeClr val="bg1">
                          <a:lumMod val="85000"/>
                        </a:scheme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5" name="Oval 860"/>
                  <p:cNvSpPr/>
                  <p:nvPr/>
                </p:nvSpPr>
                <p:spPr>
                  <a:xfrm>
                    <a:off x="2880518" y="3336132"/>
                    <a:ext cx="52388" cy="52386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83" name="Freeform 854"/>
                <p:cNvSpPr/>
                <p:nvPr/>
              </p:nvSpPr>
              <p:spPr bwMode="auto">
                <a:xfrm>
                  <a:off x="2892425" y="3362325"/>
                  <a:ext cx="28575" cy="431800"/>
                </a:xfrm>
                <a:custGeom>
                  <a:avLst/>
                  <a:gdLst>
                    <a:gd name="T0" fmla="*/ 6 w 11"/>
                    <a:gd name="T1" fmla="*/ 165 h 165"/>
                    <a:gd name="T2" fmla="*/ 0 w 11"/>
                    <a:gd name="T3" fmla="*/ 159 h 165"/>
                    <a:gd name="T4" fmla="*/ 0 w 11"/>
                    <a:gd name="T5" fmla="*/ 5 h 165"/>
                    <a:gd name="T6" fmla="*/ 6 w 11"/>
                    <a:gd name="T7" fmla="*/ 0 h 165"/>
                    <a:gd name="T8" fmla="*/ 11 w 11"/>
                    <a:gd name="T9" fmla="*/ 5 h 165"/>
                    <a:gd name="T10" fmla="*/ 11 w 11"/>
                    <a:gd name="T11" fmla="*/ 159 h 165"/>
                    <a:gd name="T12" fmla="*/ 6 w 11"/>
                    <a:gd name="T13" fmla="*/ 165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165">
                      <a:moveTo>
                        <a:pt x="6" y="165"/>
                      </a:moveTo>
                      <a:cubicBezTo>
                        <a:pt x="3" y="165"/>
                        <a:pt x="0" y="162"/>
                        <a:pt x="0" y="159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9" y="0"/>
                        <a:pt x="11" y="2"/>
                        <a:pt x="11" y="5"/>
                      </a:cubicBezTo>
                      <a:cubicBezTo>
                        <a:pt x="11" y="159"/>
                        <a:pt x="11" y="159"/>
                        <a:pt x="11" y="159"/>
                      </a:cubicBezTo>
                      <a:cubicBezTo>
                        <a:pt x="11" y="162"/>
                        <a:pt x="9" y="165"/>
                        <a:pt x="6" y="165"/>
                      </a:cubicBezTo>
                      <a:close/>
                    </a:path>
                  </a:pathLst>
                </a:custGeom>
                <a:gradFill>
                  <a:gsLst>
                    <a:gs pos="100000">
                      <a:schemeClr val="tx1">
                        <a:lumMod val="25000"/>
                        <a:lumOff val="75000"/>
                      </a:schemeClr>
                    </a:gs>
                    <a:gs pos="50000">
                      <a:schemeClr val="bg1"/>
                    </a:gs>
                    <a:gs pos="0">
                      <a:schemeClr val="bg1">
                        <a:lumMod val="85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73" name="Group 863"/>
              <p:cNvGrpSpPr/>
              <p:nvPr/>
            </p:nvGrpSpPr>
            <p:grpSpPr>
              <a:xfrm>
                <a:off x="3958430" y="3224035"/>
                <a:ext cx="134938" cy="706000"/>
                <a:chOff x="2857103" y="3317478"/>
                <a:chExt cx="99218" cy="519113"/>
              </a:xfrm>
            </p:grpSpPr>
            <p:grpSp>
              <p:nvGrpSpPr>
                <p:cNvPr id="74" name="Group 864"/>
                <p:cNvGrpSpPr/>
                <p:nvPr/>
              </p:nvGrpSpPr>
              <p:grpSpPr>
                <a:xfrm>
                  <a:off x="2857103" y="3317478"/>
                  <a:ext cx="99218" cy="99218"/>
                  <a:chOff x="2857103" y="3312716"/>
                  <a:chExt cx="99218" cy="99218"/>
                </a:xfrm>
              </p:grpSpPr>
              <p:sp>
                <p:nvSpPr>
                  <p:cNvPr id="79" name="Oval 869"/>
                  <p:cNvSpPr/>
                  <p:nvPr/>
                </p:nvSpPr>
                <p:spPr>
                  <a:xfrm>
                    <a:off x="2857103" y="3312716"/>
                    <a:ext cx="99218" cy="99218"/>
                  </a:xfrm>
                  <a:prstGeom prst="ellipse">
                    <a:avLst/>
                  </a:prstGeom>
                  <a:gradFill flip="none" rotWithShape="1">
                    <a:gsLst>
                      <a:gs pos="100000">
                        <a:schemeClr val="tx1">
                          <a:lumMod val="25000"/>
                          <a:lumOff val="75000"/>
                        </a:schemeClr>
                      </a:gs>
                      <a:gs pos="50000">
                        <a:schemeClr val="bg1"/>
                      </a:gs>
                      <a:gs pos="0">
                        <a:schemeClr val="bg1">
                          <a:lumMod val="85000"/>
                        </a:scheme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0" name="Oval 870"/>
                  <p:cNvSpPr/>
                  <p:nvPr/>
                </p:nvSpPr>
                <p:spPr>
                  <a:xfrm>
                    <a:off x="2880518" y="3336132"/>
                    <a:ext cx="52388" cy="52386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75" name="Group 865"/>
                <p:cNvGrpSpPr/>
                <p:nvPr/>
              </p:nvGrpSpPr>
              <p:grpSpPr>
                <a:xfrm>
                  <a:off x="2857103" y="3737373"/>
                  <a:ext cx="99218" cy="99218"/>
                  <a:chOff x="2857103" y="3312716"/>
                  <a:chExt cx="99218" cy="99218"/>
                </a:xfrm>
              </p:grpSpPr>
              <p:sp>
                <p:nvSpPr>
                  <p:cNvPr id="77" name="Oval 867"/>
                  <p:cNvSpPr/>
                  <p:nvPr/>
                </p:nvSpPr>
                <p:spPr>
                  <a:xfrm>
                    <a:off x="2857103" y="3312716"/>
                    <a:ext cx="99218" cy="99218"/>
                  </a:xfrm>
                  <a:prstGeom prst="ellipse">
                    <a:avLst/>
                  </a:prstGeom>
                  <a:gradFill flip="none" rotWithShape="1">
                    <a:gsLst>
                      <a:gs pos="100000">
                        <a:schemeClr val="tx1">
                          <a:lumMod val="25000"/>
                          <a:lumOff val="75000"/>
                        </a:schemeClr>
                      </a:gs>
                      <a:gs pos="50000">
                        <a:schemeClr val="bg1"/>
                      </a:gs>
                      <a:gs pos="0">
                        <a:schemeClr val="bg1">
                          <a:lumMod val="85000"/>
                        </a:scheme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8" name="Oval 868"/>
                  <p:cNvSpPr/>
                  <p:nvPr/>
                </p:nvSpPr>
                <p:spPr>
                  <a:xfrm>
                    <a:off x="2880518" y="3336132"/>
                    <a:ext cx="52388" cy="52386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76" name="Freeform 854"/>
                <p:cNvSpPr/>
                <p:nvPr/>
              </p:nvSpPr>
              <p:spPr bwMode="auto">
                <a:xfrm>
                  <a:off x="2892425" y="3362325"/>
                  <a:ext cx="28575" cy="431800"/>
                </a:xfrm>
                <a:custGeom>
                  <a:avLst/>
                  <a:gdLst>
                    <a:gd name="T0" fmla="*/ 6 w 11"/>
                    <a:gd name="T1" fmla="*/ 165 h 165"/>
                    <a:gd name="T2" fmla="*/ 0 w 11"/>
                    <a:gd name="T3" fmla="*/ 159 h 165"/>
                    <a:gd name="T4" fmla="*/ 0 w 11"/>
                    <a:gd name="T5" fmla="*/ 5 h 165"/>
                    <a:gd name="T6" fmla="*/ 6 w 11"/>
                    <a:gd name="T7" fmla="*/ 0 h 165"/>
                    <a:gd name="T8" fmla="*/ 11 w 11"/>
                    <a:gd name="T9" fmla="*/ 5 h 165"/>
                    <a:gd name="T10" fmla="*/ 11 w 11"/>
                    <a:gd name="T11" fmla="*/ 159 h 165"/>
                    <a:gd name="T12" fmla="*/ 6 w 11"/>
                    <a:gd name="T13" fmla="*/ 165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165">
                      <a:moveTo>
                        <a:pt x="6" y="165"/>
                      </a:moveTo>
                      <a:cubicBezTo>
                        <a:pt x="3" y="165"/>
                        <a:pt x="0" y="162"/>
                        <a:pt x="0" y="159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9" y="0"/>
                        <a:pt x="11" y="2"/>
                        <a:pt x="11" y="5"/>
                      </a:cubicBezTo>
                      <a:cubicBezTo>
                        <a:pt x="11" y="159"/>
                        <a:pt x="11" y="159"/>
                        <a:pt x="11" y="159"/>
                      </a:cubicBezTo>
                      <a:cubicBezTo>
                        <a:pt x="11" y="162"/>
                        <a:pt x="9" y="165"/>
                        <a:pt x="6" y="165"/>
                      </a:cubicBezTo>
                      <a:close/>
                    </a:path>
                  </a:pathLst>
                </a:custGeom>
                <a:gradFill>
                  <a:gsLst>
                    <a:gs pos="100000">
                      <a:schemeClr val="tx1">
                        <a:lumMod val="25000"/>
                        <a:lumOff val="75000"/>
                      </a:schemeClr>
                    </a:gs>
                    <a:gs pos="50000">
                      <a:schemeClr val="bg1"/>
                    </a:gs>
                    <a:gs pos="0">
                      <a:schemeClr val="bg1">
                        <a:lumMod val="85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88" name="Rectangle 6"/>
          <p:cNvSpPr>
            <a:spLocks noChangeArrowheads="1"/>
          </p:cNvSpPr>
          <p:nvPr/>
        </p:nvSpPr>
        <p:spPr bwMode="auto">
          <a:xfrm>
            <a:off x="3668501" y="1407346"/>
            <a:ext cx="1936750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" name="Rectangle 9"/>
          <p:cNvSpPr>
            <a:spLocks noChangeArrowheads="1"/>
          </p:cNvSpPr>
          <p:nvPr/>
        </p:nvSpPr>
        <p:spPr bwMode="auto">
          <a:xfrm>
            <a:off x="3430376" y="1200971"/>
            <a:ext cx="24130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90" name="Group 8"/>
          <p:cNvGrpSpPr/>
          <p:nvPr/>
        </p:nvGrpSpPr>
        <p:grpSpPr>
          <a:xfrm>
            <a:off x="3659770" y="3796356"/>
            <a:ext cx="1954213" cy="1949885"/>
            <a:chOff x="3965362" y="4438036"/>
            <a:chExt cx="1954213" cy="1949885"/>
          </a:xfrm>
        </p:grpSpPr>
        <p:sp>
          <p:nvSpPr>
            <p:cNvPr id="91" name="Rectangle 7"/>
            <p:cNvSpPr>
              <a:spLocks noChangeArrowheads="1"/>
            </p:cNvSpPr>
            <p:nvPr/>
          </p:nvSpPr>
          <p:spPr bwMode="auto">
            <a:xfrm>
              <a:off x="3965362" y="4892239"/>
              <a:ext cx="1954213" cy="1495682"/>
            </a:xfrm>
            <a:prstGeom prst="rect">
              <a:avLst/>
            </a:prstGeom>
            <a:solidFill>
              <a:srgbClr val="3A81A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grpSp>
          <p:nvGrpSpPr>
            <p:cNvPr id="92" name="Group 881"/>
            <p:cNvGrpSpPr/>
            <p:nvPr/>
          </p:nvGrpSpPr>
          <p:grpSpPr>
            <a:xfrm>
              <a:off x="4315406" y="4438036"/>
              <a:ext cx="1254125" cy="706000"/>
              <a:chOff x="2839243" y="3224035"/>
              <a:chExt cx="1254125" cy="706000"/>
            </a:xfrm>
          </p:grpSpPr>
          <p:grpSp>
            <p:nvGrpSpPr>
              <p:cNvPr id="93" name="Group 882"/>
              <p:cNvGrpSpPr/>
              <p:nvPr/>
            </p:nvGrpSpPr>
            <p:grpSpPr>
              <a:xfrm>
                <a:off x="2839243" y="3224035"/>
                <a:ext cx="134938" cy="706000"/>
                <a:chOff x="2857103" y="3317478"/>
                <a:chExt cx="99218" cy="519113"/>
              </a:xfrm>
            </p:grpSpPr>
            <p:grpSp>
              <p:nvGrpSpPr>
                <p:cNvPr id="102" name="Group 891"/>
                <p:cNvGrpSpPr/>
                <p:nvPr/>
              </p:nvGrpSpPr>
              <p:grpSpPr>
                <a:xfrm>
                  <a:off x="2857103" y="3317478"/>
                  <a:ext cx="99218" cy="99218"/>
                  <a:chOff x="2857103" y="3312716"/>
                  <a:chExt cx="99218" cy="99218"/>
                </a:xfrm>
              </p:grpSpPr>
              <p:sp>
                <p:nvSpPr>
                  <p:cNvPr id="107" name="Oval 896"/>
                  <p:cNvSpPr/>
                  <p:nvPr/>
                </p:nvSpPr>
                <p:spPr>
                  <a:xfrm>
                    <a:off x="2857103" y="3312716"/>
                    <a:ext cx="99218" cy="99218"/>
                  </a:xfrm>
                  <a:prstGeom prst="ellipse">
                    <a:avLst/>
                  </a:prstGeom>
                  <a:gradFill flip="none" rotWithShape="1">
                    <a:gsLst>
                      <a:gs pos="100000">
                        <a:schemeClr val="tx1">
                          <a:lumMod val="25000"/>
                          <a:lumOff val="75000"/>
                        </a:schemeClr>
                      </a:gs>
                      <a:gs pos="50000">
                        <a:schemeClr val="bg1"/>
                      </a:gs>
                      <a:gs pos="0">
                        <a:schemeClr val="bg1">
                          <a:lumMod val="85000"/>
                        </a:scheme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8" name="Oval 897"/>
                  <p:cNvSpPr/>
                  <p:nvPr/>
                </p:nvSpPr>
                <p:spPr>
                  <a:xfrm>
                    <a:off x="2880518" y="3336132"/>
                    <a:ext cx="52388" cy="52386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03" name="Group 892"/>
                <p:cNvGrpSpPr/>
                <p:nvPr/>
              </p:nvGrpSpPr>
              <p:grpSpPr>
                <a:xfrm>
                  <a:off x="2857103" y="3737373"/>
                  <a:ext cx="99218" cy="99218"/>
                  <a:chOff x="2857103" y="3312716"/>
                  <a:chExt cx="99218" cy="99218"/>
                </a:xfrm>
              </p:grpSpPr>
              <p:sp>
                <p:nvSpPr>
                  <p:cNvPr id="105" name="Oval 894"/>
                  <p:cNvSpPr/>
                  <p:nvPr/>
                </p:nvSpPr>
                <p:spPr>
                  <a:xfrm>
                    <a:off x="2857103" y="3312716"/>
                    <a:ext cx="99218" cy="99218"/>
                  </a:xfrm>
                  <a:prstGeom prst="ellipse">
                    <a:avLst/>
                  </a:prstGeom>
                  <a:gradFill flip="none" rotWithShape="1">
                    <a:gsLst>
                      <a:gs pos="100000">
                        <a:schemeClr val="tx1">
                          <a:lumMod val="25000"/>
                          <a:lumOff val="75000"/>
                        </a:schemeClr>
                      </a:gs>
                      <a:gs pos="50000">
                        <a:schemeClr val="bg1"/>
                      </a:gs>
                      <a:gs pos="0">
                        <a:schemeClr val="bg1">
                          <a:lumMod val="85000"/>
                        </a:scheme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6" name="Oval 895"/>
                  <p:cNvSpPr/>
                  <p:nvPr/>
                </p:nvSpPr>
                <p:spPr>
                  <a:xfrm>
                    <a:off x="2880518" y="3336132"/>
                    <a:ext cx="52388" cy="52386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04" name="Freeform 854"/>
                <p:cNvSpPr/>
                <p:nvPr/>
              </p:nvSpPr>
              <p:spPr bwMode="auto">
                <a:xfrm>
                  <a:off x="2892425" y="3362325"/>
                  <a:ext cx="28575" cy="431800"/>
                </a:xfrm>
                <a:custGeom>
                  <a:avLst/>
                  <a:gdLst>
                    <a:gd name="T0" fmla="*/ 6 w 11"/>
                    <a:gd name="T1" fmla="*/ 165 h 165"/>
                    <a:gd name="T2" fmla="*/ 0 w 11"/>
                    <a:gd name="T3" fmla="*/ 159 h 165"/>
                    <a:gd name="T4" fmla="*/ 0 w 11"/>
                    <a:gd name="T5" fmla="*/ 5 h 165"/>
                    <a:gd name="T6" fmla="*/ 6 w 11"/>
                    <a:gd name="T7" fmla="*/ 0 h 165"/>
                    <a:gd name="T8" fmla="*/ 11 w 11"/>
                    <a:gd name="T9" fmla="*/ 5 h 165"/>
                    <a:gd name="T10" fmla="*/ 11 w 11"/>
                    <a:gd name="T11" fmla="*/ 159 h 165"/>
                    <a:gd name="T12" fmla="*/ 6 w 11"/>
                    <a:gd name="T13" fmla="*/ 165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165">
                      <a:moveTo>
                        <a:pt x="6" y="165"/>
                      </a:moveTo>
                      <a:cubicBezTo>
                        <a:pt x="3" y="165"/>
                        <a:pt x="0" y="162"/>
                        <a:pt x="0" y="159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9" y="0"/>
                        <a:pt x="11" y="2"/>
                        <a:pt x="11" y="5"/>
                      </a:cubicBezTo>
                      <a:cubicBezTo>
                        <a:pt x="11" y="159"/>
                        <a:pt x="11" y="159"/>
                        <a:pt x="11" y="159"/>
                      </a:cubicBezTo>
                      <a:cubicBezTo>
                        <a:pt x="11" y="162"/>
                        <a:pt x="9" y="165"/>
                        <a:pt x="6" y="165"/>
                      </a:cubicBezTo>
                      <a:close/>
                    </a:path>
                  </a:pathLst>
                </a:custGeom>
                <a:gradFill>
                  <a:gsLst>
                    <a:gs pos="100000">
                      <a:schemeClr val="tx1">
                        <a:lumMod val="25000"/>
                        <a:lumOff val="75000"/>
                      </a:schemeClr>
                    </a:gs>
                    <a:gs pos="50000">
                      <a:schemeClr val="bg1"/>
                    </a:gs>
                    <a:gs pos="0">
                      <a:schemeClr val="bg1">
                        <a:lumMod val="85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4" name="Group 883"/>
              <p:cNvGrpSpPr/>
              <p:nvPr/>
            </p:nvGrpSpPr>
            <p:grpSpPr>
              <a:xfrm>
                <a:off x="3958430" y="3224035"/>
                <a:ext cx="134938" cy="706000"/>
                <a:chOff x="2857103" y="3317478"/>
                <a:chExt cx="99218" cy="519113"/>
              </a:xfrm>
            </p:grpSpPr>
            <p:grpSp>
              <p:nvGrpSpPr>
                <p:cNvPr id="95" name="Group 884"/>
                <p:cNvGrpSpPr/>
                <p:nvPr/>
              </p:nvGrpSpPr>
              <p:grpSpPr>
                <a:xfrm>
                  <a:off x="2857103" y="3317478"/>
                  <a:ext cx="99218" cy="99218"/>
                  <a:chOff x="2857103" y="3312716"/>
                  <a:chExt cx="99218" cy="99218"/>
                </a:xfrm>
              </p:grpSpPr>
              <p:sp>
                <p:nvSpPr>
                  <p:cNvPr id="100" name="Oval 889"/>
                  <p:cNvSpPr/>
                  <p:nvPr/>
                </p:nvSpPr>
                <p:spPr>
                  <a:xfrm>
                    <a:off x="2857103" y="3312716"/>
                    <a:ext cx="99218" cy="99218"/>
                  </a:xfrm>
                  <a:prstGeom prst="ellipse">
                    <a:avLst/>
                  </a:prstGeom>
                  <a:gradFill flip="none" rotWithShape="1">
                    <a:gsLst>
                      <a:gs pos="100000">
                        <a:schemeClr val="tx1">
                          <a:lumMod val="25000"/>
                          <a:lumOff val="75000"/>
                        </a:schemeClr>
                      </a:gs>
                      <a:gs pos="50000">
                        <a:schemeClr val="bg1"/>
                      </a:gs>
                      <a:gs pos="0">
                        <a:schemeClr val="bg1">
                          <a:lumMod val="85000"/>
                        </a:scheme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1" name="Oval 890"/>
                  <p:cNvSpPr/>
                  <p:nvPr/>
                </p:nvSpPr>
                <p:spPr>
                  <a:xfrm>
                    <a:off x="2880518" y="3336132"/>
                    <a:ext cx="52388" cy="52386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96" name="Group 885"/>
                <p:cNvGrpSpPr/>
                <p:nvPr/>
              </p:nvGrpSpPr>
              <p:grpSpPr>
                <a:xfrm>
                  <a:off x="2857103" y="3737373"/>
                  <a:ext cx="99218" cy="99218"/>
                  <a:chOff x="2857103" y="3312716"/>
                  <a:chExt cx="99218" cy="99218"/>
                </a:xfrm>
              </p:grpSpPr>
              <p:sp>
                <p:nvSpPr>
                  <p:cNvPr id="98" name="Oval 887"/>
                  <p:cNvSpPr/>
                  <p:nvPr/>
                </p:nvSpPr>
                <p:spPr>
                  <a:xfrm>
                    <a:off x="2857103" y="3312716"/>
                    <a:ext cx="99218" cy="99218"/>
                  </a:xfrm>
                  <a:prstGeom prst="ellipse">
                    <a:avLst/>
                  </a:prstGeom>
                  <a:gradFill flip="none" rotWithShape="1">
                    <a:gsLst>
                      <a:gs pos="100000">
                        <a:schemeClr val="tx1">
                          <a:lumMod val="25000"/>
                          <a:lumOff val="75000"/>
                        </a:schemeClr>
                      </a:gs>
                      <a:gs pos="50000">
                        <a:schemeClr val="bg1"/>
                      </a:gs>
                      <a:gs pos="0">
                        <a:schemeClr val="bg1">
                          <a:lumMod val="85000"/>
                        </a:scheme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9" name="Oval 888"/>
                  <p:cNvSpPr/>
                  <p:nvPr/>
                </p:nvSpPr>
                <p:spPr>
                  <a:xfrm>
                    <a:off x="2880518" y="3336132"/>
                    <a:ext cx="52388" cy="52386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97" name="Freeform 854"/>
                <p:cNvSpPr/>
                <p:nvPr/>
              </p:nvSpPr>
              <p:spPr bwMode="auto">
                <a:xfrm>
                  <a:off x="2892425" y="3362325"/>
                  <a:ext cx="28575" cy="431800"/>
                </a:xfrm>
                <a:custGeom>
                  <a:avLst/>
                  <a:gdLst>
                    <a:gd name="T0" fmla="*/ 6 w 11"/>
                    <a:gd name="T1" fmla="*/ 165 h 165"/>
                    <a:gd name="T2" fmla="*/ 0 w 11"/>
                    <a:gd name="T3" fmla="*/ 159 h 165"/>
                    <a:gd name="T4" fmla="*/ 0 w 11"/>
                    <a:gd name="T5" fmla="*/ 5 h 165"/>
                    <a:gd name="T6" fmla="*/ 6 w 11"/>
                    <a:gd name="T7" fmla="*/ 0 h 165"/>
                    <a:gd name="T8" fmla="*/ 11 w 11"/>
                    <a:gd name="T9" fmla="*/ 5 h 165"/>
                    <a:gd name="T10" fmla="*/ 11 w 11"/>
                    <a:gd name="T11" fmla="*/ 159 h 165"/>
                    <a:gd name="T12" fmla="*/ 6 w 11"/>
                    <a:gd name="T13" fmla="*/ 165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165">
                      <a:moveTo>
                        <a:pt x="6" y="165"/>
                      </a:moveTo>
                      <a:cubicBezTo>
                        <a:pt x="3" y="165"/>
                        <a:pt x="0" y="162"/>
                        <a:pt x="0" y="159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9" y="0"/>
                        <a:pt x="11" y="2"/>
                        <a:pt x="11" y="5"/>
                      </a:cubicBezTo>
                      <a:cubicBezTo>
                        <a:pt x="11" y="159"/>
                        <a:pt x="11" y="159"/>
                        <a:pt x="11" y="159"/>
                      </a:cubicBezTo>
                      <a:cubicBezTo>
                        <a:pt x="11" y="162"/>
                        <a:pt x="9" y="165"/>
                        <a:pt x="6" y="165"/>
                      </a:cubicBezTo>
                      <a:close/>
                    </a:path>
                  </a:pathLst>
                </a:custGeom>
                <a:gradFill>
                  <a:gsLst>
                    <a:gs pos="100000">
                      <a:schemeClr val="tx1">
                        <a:lumMod val="25000"/>
                        <a:lumOff val="75000"/>
                      </a:schemeClr>
                    </a:gs>
                    <a:gs pos="50000">
                      <a:schemeClr val="bg1"/>
                    </a:gs>
                    <a:gs pos="0">
                      <a:schemeClr val="bg1">
                        <a:lumMod val="85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109" name="Rectangle 6"/>
          <p:cNvSpPr>
            <a:spLocks noChangeArrowheads="1"/>
          </p:cNvSpPr>
          <p:nvPr/>
        </p:nvSpPr>
        <p:spPr bwMode="auto">
          <a:xfrm>
            <a:off x="6479940" y="1407346"/>
            <a:ext cx="1936750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10" name="Rectangle 9"/>
          <p:cNvSpPr>
            <a:spLocks noChangeArrowheads="1"/>
          </p:cNvSpPr>
          <p:nvPr/>
        </p:nvSpPr>
        <p:spPr bwMode="auto">
          <a:xfrm>
            <a:off x="6241815" y="1200971"/>
            <a:ext cx="24130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111" name="Group 9"/>
          <p:cNvGrpSpPr/>
          <p:nvPr/>
        </p:nvGrpSpPr>
        <p:grpSpPr>
          <a:xfrm>
            <a:off x="6471209" y="3796356"/>
            <a:ext cx="1954213" cy="1949885"/>
            <a:chOff x="6776801" y="4438036"/>
            <a:chExt cx="1954213" cy="1949885"/>
          </a:xfrm>
        </p:grpSpPr>
        <p:sp>
          <p:nvSpPr>
            <p:cNvPr id="112" name="Rectangle 7"/>
            <p:cNvSpPr>
              <a:spLocks noChangeArrowheads="1"/>
            </p:cNvSpPr>
            <p:nvPr/>
          </p:nvSpPr>
          <p:spPr bwMode="auto">
            <a:xfrm>
              <a:off x="6776801" y="4892239"/>
              <a:ext cx="1954213" cy="1495682"/>
            </a:xfrm>
            <a:prstGeom prst="rect">
              <a:avLst/>
            </a:prstGeom>
            <a:solidFill>
              <a:srgbClr val="76C9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113" name="Group 906"/>
            <p:cNvGrpSpPr/>
            <p:nvPr/>
          </p:nvGrpSpPr>
          <p:grpSpPr>
            <a:xfrm>
              <a:off x="7126845" y="4438036"/>
              <a:ext cx="1254125" cy="706000"/>
              <a:chOff x="2839243" y="3224035"/>
              <a:chExt cx="1254125" cy="706000"/>
            </a:xfrm>
          </p:grpSpPr>
          <p:grpSp>
            <p:nvGrpSpPr>
              <p:cNvPr id="114" name="Group 907"/>
              <p:cNvGrpSpPr/>
              <p:nvPr/>
            </p:nvGrpSpPr>
            <p:grpSpPr>
              <a:xfrm>
                <a:off x="2839243" y="3224035"/>
                <a:ext cx="134938" cy="706000"/>
                <a:chOff x="2857103" y="3317478"/>
                <a:chExt cx="99218" cy="519113"/>
              </a:xfrm>
            </p:grpSpPr>
            <p:grpSp>
              <p:nvGrpSpPr>
                <p:cNvPr id="123" name="Group 916"/>
                <p:cNvGrpSpPr/>
                <p:nvPr/>
              </p:nvGrpSpPr>
              <p:grpSpPr>
                <a:xfrm>
                  <a:off x="2857103" y="3317478"/>
                  <a:ext cx="99218" cy="99218"/>
                  <a:chOff x="2857103" y="3312716"/>
                  <a:chExt cx="99218" cy="99218"/>
                </a:xfrm>
              </p:grpSpPr>
              <p:sp>
                <p:nvSpPr>
                  <p:cNvPr id="128" name="Oval 921"/>
                  <p:cNvSpPr/>
                  <p:nvPr/>
                </p:nvSpPr>
                <p:spPr>
                  <a:xfrm>
                    <a:off x="2857103" y="3312716"/>
                    <a:ext cx="99218" cy="99218"/>
                  </a:xfrm>
                  <a:prstGeom prst="ellipse">
                    <a:avLst/>
                  </a:prstGeom>
                  <a:gradFill flip="none" rotWithShape="1">
                    <a:gsLst>
                      <a:gs pos="100000">
                        <a:schemeClr val="tx1">
                          <a:lumMod val="25000"/>
                          <a:lumOff val="75000"/>
                        </a:schemeClr>
                      </a:gs>
                      <a:gs pos="50000">
                        <a:schemeClr val="bg1"/>
                      </a:gs>
                      <a:gs pos="0">
                        <a:schemeClr val="bg1">
                          <a:lumMod val="85000"/>
                        </a:scheme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9" name="Oval 922"/>
                  <p:cNvSpPr/>
                  <p:nvPr/>
                </p:nvSpPr>
                <p:spPr>
                  <a:xfrm>
                    <a:off x="2880518" y="3336132"/>
                    <a:ext cx="52388" cy="52386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24" name="Group 917"/>
                <p:cNvGrpSpPr/>
                <p:nvPr/>
              </p:nvGrpSpPr>
              <p:grpSpPr>
                <a:xfrm>
                  <a:off x="2857103" y="3737373"/>
                  <a:ext cx="99218" cy="99218"/>
                  <a:chOff x="2857103" y="3312716"/>
                  <a:chExt cx="99218" cy="99218"/>
                </a:xfrm>
              </p:grpSpPr>
              <p:sp>
                <p:nvSpPr>
                  <p:cNvPr id="126" name="Oval 919"/>
                  <p:cNvSpPr/>
                  <p:nvPr/>
                </p:nvSpPr>
                <p:spPr>
                  <a:xfrm>
                    <a:off x="2857103" y="3312716"/>
                    <a:ext cx="99218" cy="99218"/>
                  </a:xfrm>
                  <a:prstGeom prst="ellipse">
                    <a:avLst/>
                  </a:prstGeom>
                  <a:gradFill flip="none" rotWithShape="1">
                    <a:gsLst>
                      <a:gs pos="100000">
                        <a:schemeClr val="tx1">
                          <a:lumMod val="25000"/>
                          <a:lumOff val="75000"/>
                        </a:schemeClr>
                      </a:gs>
                      <a:gs pos="50000">
                        <a:schemeClr val="bg1"/>
                      </a:gs>
                      <a:gs pos="0">
                        <a:schemeClr val="bg1">
                          <a:lumMod val="85000"/>
                        </a:scheme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7" name="Oval 920"/>
                  <p:cNvSpPr/>
                  <p:nvPr/>
                </p:nvSpPr>
                <p:spPr>
                  <a:xfrm>
                    <a:off x="2880518" y="3336132"/>
                    <a:ext cx="52388" cy="52386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25" name="Freeform 854"/>
                <p:cNvSpPr/>
                <p:nvPr/>
              </p:nvSpPr>
              <p:spPr bwMode="auto">
                <a:xfrm>
                  <a:off x="2892425" y="3362325"/>
                  <a:ext cx="28575" cy="431800"/>
                </a:xfrm>
                <a:custGeom>
                  <a:avLst/>
                  <a:gdLst>
                    <a:gd name="T0" fmla="*/ 6 w 11"/>
                    <a:gd name="T1" fmla="*/ 165 h 165"/>
                    <a:gd name="T2" fmla="*/ 0 w 11"/>
                    <a:gd name="T3" fmla="*/ 159 h 165"/>
                    <a:gd name="T4" fmla="*/ 0 w 11"/>
                    <a:gd name="T5" fmla="*/ 5 h 165"/>
                    <a:gd name="T6" fmla="*/ 6 w 11"/>
                    <a:gd name="T7" fmla="*/ 0 h 165"/>
                    <a:gd name="T8" fmla="*/ 11 w 11"/>
                    <a:gd name="T9" fmla="*/ 5 h 165"/>
                    <a:gd name="T10" fmla="*/ 11 w 11"/>
                    <a:gd name="T11" fmla="*/ 159 h 165"/>
                    <a:gd name="T12" fmla="*/ 6 w 11"/>
                    <a:gd name="T13" fmla="*/ 165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165">
                      <a:moveTo>
                        <a:pt x="6" y="165"/>
                      </a:moveTo>
                      <a:cubicBezTo>
                        <a:pt x="3" y="165"/>
                        <a:pt x="0" y="162"/>
                        <a:pt x="0" y="159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9" y="0"/>
                        <a:pt x="11" y="2"/>
                        <a:pt x="11" y="5"/>
                      </a:cubicBezTo>
                      <a:cubicBezTo>
                        <a:pt x="11" y="159"/>
                        <a:pt x="11" y="159"/>
                        <a:pt x="11" y="159"/>
                      </a:cubicBezTo>
                      <a:cubicBezTo>
                        <a:pt x="11" y="162"/>
                        <a:pt x="9" y="165"/>
                        <a:pt x="6" y="165"/>
                      </a:cubicBezTo>
                      <a:close/>
                    </a:path>
                  </a:pathLst>
                </a:custGeom>
                <a:gradFill>
                  <a:gsLst>
                    <a:gs pos="100000">
                      <a:schemeClr val="tx1">
                        <a:lumMod val="25000"/>
                        <a:lumOff val="75000"/>
                      </a:schemeClr>
                    </a:gs>
                    <a:gs pos="50000">
                      <a:schemeClr val="bg1"/>
                    </a:gs>
                    <a:gs pos="0">
                      <a:schemeClr val="bg1">
                        <a:lumMod val="85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5" name="Group 908"/>
              <p:cNvGrpSpPr/>
              <p:nvPr/>
            </p:nvGrpSpPr>
            <p:grpSpPr>
              <a:xfrm>
                <a:off x="3958430" y="3224035"/>
                <a:ext cx="134938" cy="706000"/>
                <a:chOff x="2857103" y="3317478"/>
                <a:chExt cx="99218" cy="519113"/>
              </a:xfrm>
            </p:grpSpPr>
            <p:grpSp>
              <p:nvGrpSpPr>
                <p:cNvPr id="116" name="Group 909"/>
                <p:cNvGrpSpPr/>
                <p:nvPr/>
              </p:nvGrpSpPr>
              <p:grpSpPr>
                <a:xfrm>
                  <a:off x="2857103" y="3317478"/>
                  <a:ext cx="99218" cy="99218"/>
                  <a:chOff x="2857103" y="3312716"/>
                  <a:chExt cx="99218" cy="99218"/>
                </a:xfrm>
              </p:grpSpPr>
              <p:sp>
                <p:nvSpPr>
                  <p:cNvPr id="121" name="Oval 914"/>
                  <p:cNvSpPr/>
                  <p:nvPr/>
                </p:nvSpPr>
                <p:spPr>
                  <a:xfrm>
                    <a:off x="2857103" y="3312716"/>
                    <a:ext cx="99218" cy="99218"/>
                  </a:xfrm>
                  <a:prstGeom prst="ellipse">
                    <a:avLst/>
                  </a:prstGeom>
                  <a:gradFill flip="none" rotWithShape="1">
                    <a:gsLst>
                      <a:gs pos="100000">
                        <a:schemeClr val="tx1">
                          <a:lumMod val="25000"/>
                          <a:lumOff val="75000"/>
                        </a:schemeClr>
                      </a:gs>
                      <a:gs pos="50000">
                        <a:schemeClr val="bg1"/>
                      </a:gs>
                      <a:gs pos="0">
                        <a:schemeClr val="bg1">
                          <a:lumMod val="85000"/>
                        </a:scheme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2" name="Oval 915"/>
                  <p:cNvSpPr/>
                  <p:nvPr/>
                </p:nvSpPr>
                <p:spPr>
                  <a:xfrm>
                    <a:off x="2880518" y="3336132"/>
                    <a:ext cx="52388" cy="52386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17" name="Group 910"/>
                <p:cNvGrpSpPr/>
                <p:nvPr/>
              </p:nvGrpSpPr>
              <p:grpSpPr>
                <a:xfrm>
                  <a:off x="2857103" y="3737373"/>
                  <a:ext cx="99218" cy="99218"/>
                  <a:chOff x="2857103" y="3312716"/>
                  <a:chExt cx="99218" cy="99218"/>
                </a:xfrm>
              </p:grpSpPr>
              <p:sp>
                <p:nvSpPr>
                  <p:cNvPr id="119" name="Oval 912"/>
                  <p:cNvSpPr/>
                  <p:nvPr/>
                </p:nvSpPr>
                <p:spPr>
                  <a:xfrm>
                    <a:off x="2857103" y="3312716"/>
                    <a:ext cx="99218" cy="99218"/>
                  </a:xfrm>
                  <a:prstGeom prst="ellipse">
                    <a:avLst/>
                  </a:prstGeom>
                  <a:gradFill flip="none" rotWithShape="1">
                    <a:gsLst>
                      <a:gs pos="100000">
                        <a:schemeClr val="tx1">
                          <a:lumMod val="25000"/>
                          <a:lumOff val="75000"/>
                        </a:schemeClr>
                      </a:gs>
                      <a:gs pos="50000">
                        <a:schemeClr val="bg1"/>
                      </a:gs>
                      <a:gs pos="0">
                        <a:schemeClr val="bg1">
                          <a:lumMod val="85000"/>
                        </a:scheme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0" name="Oval 913"/>
                  <p:cNvSpPr/>
                  <p:nvPr/>
                </p:nvSpPr>
                <p:spPr>
                  <a:xfrm>
                    <a:off x="2880518" y="3336132"/>
                    <a:ext cx="52388" cy="52386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18" name="Freeform 854"/>
                <p:cNvSpPr/>
                <p:nvPr/>
              </p:nvSpPr>
              <p:spPr bwMode="auto">
                <a:xfrm>
                  <a:off x="2892425" y="3362325"/>
                  <a:ext cx="28575" cy="431800"/>
                </a:xfrm>
                <a:custGeom>
                  <a:avLst/>
                  <a:gdLst>
                    <a:gd name="T0" fmla="*/ 6 w 11"/>
                    <a:gd name="T1" fmla="*/ 165 h 165"/>
                    <a:gd name="T2" fmla="*/ 0 w 11"/>
                    <a:gd name="T3" fmla="*/ 159 h 165"/>
                    <a:gd name="T4" fmla="*/ 0 w 11"/>
                    <a:gd name="T5" fmla="*/ 5 h 165"/>
                    <a:gd name="T6" fmla="*/ 6 w 11"/>
                    <a:gd name="T7" fmla="*/ 0 h 165"/>
                    <a:gd name="T8" fmla="*/ 11 w 11"/>
                    <a:gd name="T9" fmla="*/ 5 h 165"/>
                    <a:gd name="T10" fmla="*/ 11 w 11"/>
                    <a:gd name="T11" fmla="*/ 159 h 165"/>
                    <a:gd name="T12" fmla="*/ 6 w 11"/>
                    <a:gd name="T13" fmla="*/ 165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165">
                      <a:moveTo>
                        <a:pt x="6" y="165"/>
                      </a:moveTo>
                      <a:cubicBezTo>
                        <a:pt x="3" y="165"/>
                        <a:pt x="0" y="162"/>
                        <a:pt x="0" y="159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9" y="0"/>
                        <a:pt x="11" y="2"/>
                        <a:pt x="11" y="5"/>
                      </a:cubicBezTo>
                      <a:cubicBezTo>
                        <a:pt x="11" y="159"/>
                        <a:pt x="11" y="159"/>
                        <a:pt x="11" y="159"/>
                      </a:cubicBezTo>
                      <a:cubicBezTo>
                        <a:pt x="11" y="162"/>
                        <a:pt x="9" y="165"/>
                        <a:pt x="6" y="165"/>
                      </a:cubicBezTo>
                      <a:close/>
                    </a:path>
                  </a:pathLst>
                </a:custGeom>
                <a:gradFill>
                  <a:gsLst>
                    <a:gs pos="100000">
                      <a:schemeClr val="tx1">
                        <a:lumMod val="25000"/>
                        <a:lumOff val="75000"/>
                      </a:schemeClr>
                    </a:gs>
                    <a:gs pos="50000">
                      <a:schemeClr val="bg1"/>
                    </a:gs>
                    <a:gs pos="0">
                      <a:schemeClr val="bg1">
                        <a:lumMod val="85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130" name="Rectangle 6"/>
          <p:cNvSpPr>
            <a:spLocks noChangeArrowheads="1"/>
          </p:cNvSpPr>
          <p:nvPr/>
        </p:nvSpPr>
        <p:spPr bwMode="auto">
          <a:xfrm>
            <a:off x="9359617" y="1407346"/>
            <a:ext cx="1936750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31" name="Rectangle 9"/>
          <p:cNvSpPr>
            <a:spLocks noChangeArrowheads="1"/>
          </p:cNvSpPr>
          <p:nvPr/>
        </p:nvSpPr>
        <p:spPr bwMode="auto">
          <a:xfrm>
            <a:off x="9121492" y="1200971"/>
            <a:ext cx="24130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132" name="Group 10"/>
          <p:cNvGrpSpPr/>
          <p:nvPr/>
        </p:nvGrpSpPr>
        <p:grpSpPr>
          <a:xfrm>
            <a:off x="9350886" y="3796356"/>
            <a:ext cx="1954213" cy="1949885"/>
            <a:chOff x="9656478" y="4438036"/>
            <a:chExt cx="1954213" cy="1949885"/>
          </a:xfrm>
        </p:grpSpPr>
        <p:sp>
          <p:nvSpPr>
            <p:cNvPr id="133" name="Rectangle 7"/>
            <p:cNvSpPr>
              <a:spLocks noChangeArrowheads="1"/>
            </p:cNvSpPr>
            <p:nvPr/>
          </p:nvSpPr>
          <p:spPr bwMode="auto">
            <a:xfrm>
              <a:off x="9656478" y="4892239"/>
              <a:ext cx="1954213" cy="1495682"/>
            </a:xfrm>
            <a:prstGeom prst="rect">
              <a:avLst/>
            </a:prstGeom>
            <a:solidFill>
              <a:srgbClr val="18F0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grpSp>
          <p:nvGrpSpPr>
            <p:cNvPr id="134" name="Group 931"/>
            <p:cNvGrpSpPr/>
            <p:nvPr/>
          </p:nvGrpSpPr>
          <p:grpSpPr>
            <a:xfrm>
              <a:off x="10006522" y="4438036"/>
              <a:ext cx="1254125" cy="706000"/>
              <a:chOff x="2839243" y="3224035"/>
              <a:chExt cx="1254125" cy="706000"/>
            </a:xfrm>
          </p:grpSpPr>
          <p:grpSp>
            <p:nvGrpSpPr>
              <p:cNvPr id="135" name="Group 932"/>
              <p:cNvGrpSpPr/>
              <p:nvPr/>
            </p:nvGrpSpPr>
            <p:grpSpPr>
              <a:xfrm>
                <a:off x="2839243" y="3224035"/>
                <a:ext cx="134938" cy="706000"/>
                <a:chOff x="2857103" y="3317478"/>
                <a:chExt cx="99218" cy="519113"/>
              </a:xfrm>
            </p:grpSpPr>
            <p:grpSp>
              <p:nvGrpSpPr>
                <p:cNvPr id="144" name="Group 941"/>
                <p:cNvGrpSpPr/>
                <p:nvPr/>
              </p:nvGrpSpPr>
              <p:grpSpPr>
                <a:xfrm>
                  <a:off x="2857103" y="3317478"/>
                  <a:ext cx="99218" cy="99218"/>
                  <a:chOff x="2857103" y="3312716"/>
                  <a:chExt cx="99218" cy="99218"/>
                </a:xfrm>
              </p:grpSpPr>
              <p:sp>
                <p:nvSpPr>
                  <p:cNvPr id="149" name="Oval 946"/>
                  <p:cNvSpPr/>
                  <p:nvPr/>
                </p:nvSpPr>
                <p:spPr>
                  <a:xfrm>
                    <a:off x="2857103" y="3312716"/>
                    <a:ext cx="99218" cy="99218"/>
                  </a:xfrm>
                  <a:prstGeom prst="ellipse">
                    <a:avLst/>
                  </a:prstGeom>
                  <a:gradFill flip="none" rotWithShape="1">
                    <a:gsLst>
                      <a:gs pos="100000">
                        <a:schemeClr val="tx1">
                          <a:lumMod val="25000"/>
                          <a:lumOff val="75000"/>
                        </a:schemeClr>
                      </a:gs>
                      <a:gs pos="50000">
                        <a:schemeClr val="bg1"/>
                      </a:gs>
                      <a:gs pos="0">
                        <a:schemeClr val="bg1">
                          <a:lumMod val="85000"/>
                        </a:scheme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0" name="Oval 947"/>
                  <p:cNvSpPr/>
                  <p:nvPr/>
                </p:nvSpPr>
                <p:spPr>
                  <a:xfrm>
                    <a:off x="2880518" y="3336132"/>
                    <a:ext cx="52388" cy="52386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45" name="Group 942"/>
                <p:cNvGrpSpPr/>
                <p:nvPr/>
              </p:nvGrpSpPr>
              <p:grpSpPr>
                <a:xfrm>
                  <a:off x="2857103" y="3737373"/>
                  <a:ext cx="99218" cy="99218"/>
                  <a:chOff x="2857103" y="3312716"/>
                  <a:chExt cx="99218" cy="99218"/>
                </a:xfrm>
              </p:grpSpPr>
              <p:sp>
                <p:nvSpPr>
                  <p:cNvPr id="147" name="Oval 944"/>
                  <p:cNvSpPr/>
                  <p:nvPr/>
                </p:nvSpPr>
                <p:spPr>
                  <a:xfrm>
                    <a:off x="2857103" y="3312716"/>
                    <a:ext cx="99218" cy="99218"/>
                  </a:xfrm>
                  <a:prstGeom prst="ellipse">
                    <a:avLst/>
                  </a:prstGeom>
                  <a:gradFill flip="none" rotWithShape="1">
                    <a:gsLst>
                      <a:gs pos="100000">
                        <a:schemeClr val="tx1">
                          <a:lumMod val="25000"/>
                          <a:lumOff val="75000"/>
                        </a:schemeClr>
                      </a:gs>
                      <a:gs pos="50000">
                        <a:schemeClr val="bg1"/>
                      </a:gs>
                      <a:gs pos="0">
                        <a:schemeClr val="bg1">
                          <a:lumMod val="85000"/>
                        </a:scheme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8" name="Oval 945"/>
                  <p:cNvSpPr/>
                  <p:nvPr/>
                </p:nvSpPr>
                <p:spPr>
                  <a:xfrm>
                    <a:off x="2880518" y="3336132"/>
                    <a:ext cx="52388" cy="52386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46" name="Freeform 854"/>
                <p:cNvSpPr/>
                <p:nvPr/>
              </p:nvSpPr>
              <p:spPr bwMode="auto">
                <a:xfrm>
                  <a:off x="2892425" y="3362325"/>
                  <a:ext cx="28575" cy="431800"/>
                </a:xfrm>
                <a:custGeom>
                  <a:avLst/>
                  <a:gdLst>
                    <a:gd name="T0" fmla="*/ 6 w 11"/>
                    <a:gd name="T1" fmla="*/ 165 h 165"/>
                    <a:gd name="T2" fmla="*/ 0 w 11"/>
                    <a:gd name="T3" fmla="*/ 159 h 165"/>
                    <a:gd name="T4" fmla="*/ 0 w 11"/>
                    <a:gd name="T5" fmla="*/ 5 h 165"/>
                    <a:gd name="T6" fmla="*/ 6 w 11"/>
                    <a:gd name="T7" fmla="*/ 0 h 165"/>
                    <a:gd name="T8" fmla="*/ 11 w 11"/>
                    <a:gd name="T9" fmla="*/ 5 h 165"/>
                    <a:gd name="T10" fmla="*/ 11 w 11"/>
                    <a:gd name="T11" fmla="*/ 159 h 165"/>
                    <a:gd name="T12" fmla="*/ 6 w 11"/>
                    <a:gd name="T13" fmla="*/ 165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165">
                      <a:moveTo>
                        <a:pt x="6" y="165"/>
                      </a:moveTo>
                      <a:cubicBezTo>
                        <a:pt x="3" y="165"/>
                        <a:pt x="0" y="162"/>
                        <a:pt x="0" y="159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9" y="0"/>
                        <a:pt x="11" y="2"/>
                        <a:pt x="11" y="5"/>
                      </a:cubicBezTo>
                      <a:cubicBezTo>
                        <a:pt x="11" y="159"/>
                        <a:pt x="11" y="159"/>
                        <a:pt x="11" y="159"/>
                      </a:cubicBezTo>
                      <a:cubicBezTo>
                        <a:pt x="11" y="162"/>
                        <a:pt x="9" y="165"/>
                        <a:pt x="6" y="165"/>
                      </a:cubicBezTo>
                      <a:close/>
                    </a:path>
                  </a:pathLst>
                </a:custGeom>
                <a:gradFill>
                  <a:gsLst>
                    <a:gs pos="100000">
                      <a:schemeClr val="tx1">
                        <a:lumMod val="25000"/>
                        <a:lumOff val="75000"/>
                      </a:schemeClr>
                    </a:gs>
                    <a:gs pos="50000">
                      <a:schemeClr val="bg1"/>
                    </a:gs>
                    <a:gs pos="0">
                      <a:schemeClr val="bg1">
                        <a:lumMod val="85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36" name="Group 933"/>
              <p:cNvGrpSpPr/>
              <p:nvPr/>
            </p:nvGrpSpPr>
            <p:grpSpPr>
              <a:xfrm>
                <a:off x="3958430" y="3224035"/>
                <a:ext cx="134938" cy="706000"/>
                <a:chOff x="2857103" y="3317478"/>
                <a:chExt cx="99218" cy="519113"/>
              </a:xfrm>
            </p:grpSpPr>
            <p:grpSp>
              <p:nvGrpSpPr>
                <p:cNvPr id="137" name="Group 934"/>
                <p:cNvGrpSpPr/>
                <p:nvPr/>
              </p:nvGrpSpPr>
              <p:grpSpPr>
                <a:xfrm>
                  <a:off x="2857103" y="3317478"/>
                  <a:ext cx="99218" cy="99218"/>
                  <a:chOff x="2857103" y="3312716"/>
                  <a:chExt cx="99218" cy="99218"/>
                </a:xfrm>
              </p:grpSpPr>
              <p:sp>
                <p:nvSpPr>
                  <p:cNvPr id="142" name="Oval 939"/>
                  <p:cNvSpPr/>
                  <p:nvPr/>
                </p:nvSpPr>
                <p:spPr>
                  <a:xfrm>
                    <a:off x="2857103" y="3312716"/>
                    <a:ext cx="99218" cy="99218"/>
                  </a:xfrm>
                  <a:prstGeom prst="ellipse">
                    <a:avLst/>
                  </a:prstGeom>
                  <a:gradFill flip="none" rotWithShape="1">
                    <a:gsLst>
                      <a:gs pos="100000">
                        <a:schemeClr val="tx1">
                          <a:lumMod val="25000"/>
                          <a:lumOff val="75000"/>
                        </a:schemeClr>
                      </a:gs>
                      <a:gs pos="50000">
                        <a:schemeClr val="bg1"/>
                      </a:gs>
                      <a:gs pos="0">
                        <a:schemeClr val="bg1">
                          <a:lumMod val="85000"/>
                        </a:scheme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3" name="Oval 940"/>
                  <p:cNvSpPr/>
                  <p:nvPr/>
                </p:nvSpPr>
                <p:spPr>
                  <a:xfrm>
                    <a:off x="2880518" y="3336132"/>
                    <a:ext cx="52388" cy="52386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38" name="Group 935"/>
                <p:cNvGrpSpPr/>
                <p:nvPr/>
              </p:nvGrpSpPr>
              <p:grpSpPr>
                <a:xfrm>
                  <a:off x="2857103" y="3737373"/>
                  <a:ext cx="99218" cy="99218"/>
                  <a:chOff x="2857103" y="3312716"/>
                  <a:chExt cx="99218" cy="99218"/>
                </a:xfrm>
              </p:grpSpPr>
              <p:sp>
                <p:nvSpPr>
                  <p:cNvPr id="140" name="Oval 937"/>
                  <p:cNvSpPr/>
                  <p:nvPr/>
                </p:nvSpPr>
                <p:spPr>
                  <a:xfrm>
                    <a:off x="2857103" y="3312716"/>
                    <a:ext cx="99218" cy="99218"/>
                  </a:xfrm>
                  <a:prstGeom prst="ellipse">
                    <a:avLst/>
                  </a:prstGeom>
                  <a:gradFill flip="none" rotWithShape="1">
                    <a:gsLst>
                      <a:gs pos="100000">
                        <a:schemeClr val="tx1">
                          <a:lumMod val="25000"/>
                          <a:lumOff val="75000"/>
                        </a:schemeClr>
                      </a:gs>
                      <a:gs pos="50000">
                        <a:schemeClr val="bg1"/>
                      </a:gs>
                      <a:gs pos="0">
                        <a:schemeClr val="bg1">
                          <a:lumMod val="85000"/>
                        </a:scheme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1" name="Oval 938"/>
                  <p:cNvSpPr/>
                  <p:nvPr/>
                </p:nvSpPr>
                <p:spPr>
                  <a:xfrm>
                    <a:off x="2880518" y="3336132"/>
                    <a:ext cx="52388" cy="52386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39" name="Freeform 854"/>
                <p:cNvSpPr/>
                <p:nvPr/>
              </p:nvSpPr>
              <p:spPr bwMode="auto">
                <a:xfrm>
                  <a:off x="2892425" y="3362325"/>
                  <a:ext cx="28575" cy="431800"/>
                </a:xfrm>
                <a:custGeom>
                  <a:avLst/>
                  <a:gdLst>
                    <a:gd name="T0" fmla="*/ 6 w 11"/>
                    <a:gd name="T1" fmla="*/ 165 h 165"/>
                    <a:gd name="T2" fmla="*/ 0 w 11"/>
                    <a:gd name="T3" fmla="*/ 159 h 165"/>
                    <a:gd name="T4" fmla="*/ 0 w 11"/>
                    <a:gd name="T5" fmla="*/ 5 h 165"/>
                    <a:gd name="T6" fmla="*/ 6 w 11"/>
                    <a:gd name="T7" fmla="*/ 0 h 165"/>
                    <a:gd name="T8" fmla="*/ 11 w 11"/>
                    <a:gd name="T9" fmla="*/ 5 h 165"/>
                    <a:gd name="T10" fmla="*/ 11 w 11"/>
                    <a:gd name="T11" fmla="*/ 159 h 165"/>
                    <a:gd name="T12" fmla="*/ 6 w 11"/>
                    <a:gd name="T13" fmla="*/ 165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165">
                      <a:moveTo>
                        <a:pt x="6" y="165"/>
                      </a:moveTo>
                      <a:cubicBezTo>
                        <a:pt x="3" y="165"/>
                        <a:pt x="0" y="162"/>
                        <a:pt x="0" y="159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9" y="0"/>
                        <a:pt x="11" y="2"/>
                        <a:pt x="11" y="5"/>
                      </a:cubicBezTo>
                      <a:cubicBezTo>
                        <a:pt x="11" y="159"/>
                        <a:pt x="11" y="159"/>
                        <a:pt x="11" y="159"/>
                      </a:cubicBezTo>
                      <a:cubicBezTo>
                        <a:pt x="11" y="162"/>
                        <a:pt x="9" y="165"/>
                        <a:pt x="6" y="165"/>
                      </a:cubicBezTo>
                      <a:close/>
                    </a:path>
                  </a:pathLst>
                </a:custGeom>
                <a:gradFill>
                  <a:gsLst>
                    <a:gs pos="100000">
                      <a:schemeClr val="tx1">
                        <a:lumMod val="25000"/>
                        <a:lumOff val="75000"/>
                      </a:schemeClr>
                    </a:gs>
                    <a:gs pos="50000">
                      <a:schemeClr val="bg1"/>
                    </a:gs>
                    <a:gs pos="0">
                      <a:schemeClr val="bg1">
                        <a:lumMod val="85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151" name="Group 103"/>
          <p:cNvGrpSpPr/>
          <p:nvPr/>
        </p:nvGrpSpPr>
        <p:grpSpPr>
          <a:xfrm>
            <a:off x="7020049" y="1497969"/>
            <a:ext cx="856532" cy="407088"/>
            <a:chOff x="10028238" y="2828925"/>
            <a:chExt cx="577850" cy="274638"/>
          </a:xfrm>
          <a:solidFill>
            <a:schemeClr val="bg1"/>
          </a:solidFill>
        </p:grpSpPr>
        <p:sp>
          <p:nvSpPr>
            <p:cNvPr id="152" name="Freeform 91"/>
            <p:cNvSpPr>
              <a:spLocks noEditPoints="1"/>
            </p:cNvSpPr>
            <p:nvPr/>
          </p:nvSpPr>
          <p:spPr bwMode="auto">
            <a:xfrm>
              <a:off x="10028238" y="2828925"/>
              <a:ext cx="577850" cy="274638"/>
            </a:xfrm>
            <a:custGeom>
              <a:avLst/>
              <a:gdLst>
                <a:gd name="T0" fmla="*/ 227 w 3643"/>
                <a:gd name="T1" fmla="*/ 1180 h 1728"/>
                <a:gd name="T2" fmla="*/ 163 w 3643"/>
                <a:gd name="T3" fmla="*/ 1377 h 1728"/>
                <a:gd name="T4" fmla="*/ 282 w 3643"/>
                <a:gd name="T5" fmla="*/ 1542 h 1728"/>
                <a:gd name="T6" fmla="*/ 491 w 3643"/>
                <a:gd name="T7" fmla="*/ 1542 h 1728"/>
                <a:gd name="T8" fmla="*/ 611 w 3643"/>
                <a:gd name="T9" fmla="*/ 1377 h 1728"/>
                <a:gd name="T10" fmla="*/ 548 w 3643"/>
                <a:gd name="T11" fmla="*/ 1180 h 1728"/>
                <a:gd name="T12" fmla="*/ 2303 w 3643"/>
                <a:gd name="T13" fmla="*/ 1114 h 1728"/>
                <a:gd name="T14" fmla="*/ 2120 w 3643"/>
                <a:gd name="T15" fmla="*/ 1207 h 1728"/>
                <a:gd name="T16" fmla="*/ 2088 w 3643"/>
                <a:gd name="T17" fmla="*/ 1413 h 1728"/>
                <a:gd name="T18" fmla="*/ 2232 w 3643"/>
                <a:gd name="T19" fmla="*/ 1556 h 1728"/>
                <a:gd name="T20" fmla="*/ 2438 w 3643"/>
                <a:gd name="T21" fmla="*/ 1523 h 1728"/>
                <a:gd name="T22" fmla="*/ 2531 w 3643"/>
                <a:gd name="T23" fmla="*/ 1341 h 1728"/>
                <a:gd name="T24" fmla="*/ 2438 w 3643"/>
                <a:gd name="T25" fmla="*/ 1157 h 1728"/>
                <a:gd name="T26" fmla="*/ 3220 w 3643"/>
                <a:gd name="T27" fmla="*/ 163 h 1728"/>
                <a:gd name="T28" fmla="*/ 3055 w 3643"/>
                <a:gd name="T29" fmla="*/ 282 h 1728"/>
                <a:gd name="T30" fmla="*/ 3055 w 3643"/>
                <a:gd name="T31" fmla="*/ 492 h 1728"/>
                <a:gd name="T32" fmla="*/ 3220 w 3643"/>
                <a:gd name="T33" fmla="*/ 611 h 1728"/>
                <a:gd name="T34" fmla="*/ 3417 w 3643"/>
                <a:gd name="T35" fmla="*/ 547 h 1728"/>
                <a:gd name="T36" fmla="*/ 3480 w 3643"/>
                <a:gd name="T37" fmla="*/ 350 h 1728"/>
                <a:gd name="T38" fmla="*/ 3360 w 3643"/>
                <a:gd name="T39" fmla="*/ 185 h 1728"/>
                <a:gd name="T40" fmla="*/ 1268 w 3643"/>
                <a:gd name="T41" fmla="*/ 172 h 1728"/>
                <a:gd name="T42" fmla="*/ 1124 w 3643"/>
                <a:gd name="T43" fmla="*/ 316 h 1728"/>
                <a:gd name="T44" fmla="*/ 1157 w 3643"/>
                <a:gd name="T45" fmla="*/ 522 h 1728"/>
                <a:gd name="T46" fmla="*/ 1339 w 3643"/>
                <a:gd name="T47" fmla="*/ 615 h 1728"/>
                <a:gd name="T48" fmla="*/ 1523 w 3643"/>
                <a:gd name="T49" fmla="*/ 522 h 1728"/>
                <a:gd name="T50" fmla="*/ 1555 w 3643"/>
                <a:gd name="T51" fmla="*/ 316 h 1728"/>
                <a:gd name="T52" fmla="*/ 1411 w 3643"/>
                <a:gd name="T53" fmla="*/ 172 h 1728"/>
                <a:gd name="T54" fmla="*/ 3396 w 3643"/>
                <a:gd name="T55" fmla="*/ 26 h 1728"/>
                <a:gd name="T56" fmla="*/ 3598 w 3643"/>
                <a:gd name="T57" fmla="*/ 205 h 1728"/>
                <a:gd name="T58" fmla="*/ 3631 w 3643"/>
                <a:gd name="T59" fmla="*/ 482 h 1728"/>
                <a:gd name="T60" fmla="*/ 3477 w 3643"/>
                <a:gd name="T61" fmla="*/ 704 h 1728"/>
                <a:gd name="T62" fmla="*/ 3210 w 3643"/>
                <a:gd name="T63" fmla="*/ 772 h 1728"/>
                <a:gd name="T64" fmla="*/ 2649 w 3643"/>
                <a:gd name="T65" fmla="*/ 1167 h 1728"/>
                <a:gd name="T66" fmla="*/ 2678 w 3643"/>
                <a:gd name="T67" fmla="*/ 1436 h 1728"/>
                <a:gd name="T68" fmla="*/ 2524 w 3643"/>
                <a:gd name="T69" fmla="*/ 1658 h 1728"/>
                <a:gd name="T70" fmla="*/ 2255 w 3643"/>
                <a:gd name="T71" fmla="*/ 1725 h 1728"/>
                <a:gd name="T72" fmla="*/ 2014 w 3643"/>
                <a:gd name="T73" fmla="*/ 1597 h 1728"/>
                <a:gd name="T74" fmla="*/ 1917 w 3643"/>
                <a:gd name="T75" fmla="*/ 1341 h 1728"/>
                <a:gd name="T76" fmla="*/ 1551 w 3643"/>
                <a:gd name="T77" fmla="*/ 711 h 1728"/>
                <a:gd name="T78" fmla="*/ 1294 w 3643"/>
                <a:gd name="T79" fmla="*/ 772 h 1728"/>
                <a:gd name="T80" fmla="*/ 732 w 3643"/>
                <a:gd name="T81" fmla="*/ 1167 h 1728"/>
                <a:gd name="T82" fmla="*/ 762 w 3643"/>
                <a:gd name="T83" fmla="*/ 1436 h 1728"/>
                <a:gd name="T84" fmla="*/ 607 w 3643"/>
                <a:gd name="T85" fmla="*/ 1658 h 1728"/>
                <a:gd name="T86" fmla="*/ 338 w 3643"/>
                <a:gd name="T87" fmla="*/ 1725 h 1728"/>
                <a:gd name="T88" fmla="*/ 97 w 3643"/>
                <a:gd name="T89" fmla="*/ 1597 h 1728"/>
                <a:gd name="T90" fmla="*/ 0 w 3643"/>
                <a:gd name="T91" fmla="*/ 1341 h 1728"/>
                <a:gd name="T92" fmla="*/ 97 w 3643"/>
                <a:gd name="T93" fmla="*/ 1084 h 1728"/>
                <a:gd name="T94" fmla="*/ 338 w 3643"/>
                <a:gd name="T95" fmla="*/ 957 h 1728"/>
                <a:gd name="T96" fmla="*/ 597 w 3643"/>
                <a:gd name="T97" fmla="*/ 1016 h 1728"/>
                <a:gd name="T98" fmla="*/ 952 w 3643"/>
                <a:gd name="T99" fmla="*/ 387 h 1728"/>
                <a:gd name="T100" fmla="*/ 1051 w 3643"/>
                <a:gd name="T101" fmla="*/ 130 h 1728"/>
                <a:gd name="T102" fmla="*/ 1291 w 3643"/>
                <a:gd name="T103" fmla="*/ 2 h 1728"/>
                <a:gd name="T104" fmla="*/ 1561 w 3643"/>
                <a:gd name="T105" fmla="*/ 69 h 1728"/>
                <a:gd name="T106" fmla="*/ 1714 w 3643"/>
                <a:gd name="T107" fmla="*/ 291 h 1728"/>
                <a:gd name="T108" fmla="*/ 1686 w 3643"/>
                <a:gd name="T109" fmla="*/ 560 h 1728"/>
                <a:gd name="T110" fmla="*/ 2255 w 3643"/>
                <a:gd name="T111" fmla="*/ 957 h 1728"/>
                <a:gd name="T112" fmla="*/ 2514 w 3643"/>
                <a:gd name="T113" fmla="*/ 1016 h 1728"/>
                <a:gd name="T114" fmla="*/ 2869 w 3643"/>
                <a:gd name="T115" fmla="*/ 387 h 1728"/>
                <a:gd name="T116" fmla="*/ 2968 w 3643"/>
                <a:gd name="T117" fmla="*/ 130 h 1728"/>
                <a:gd name="T118" fmla="*/ 3208 w 3643"/>
                <a:gd name="T119" fmla="*/ 2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43" h="1728">
                  <a:moveTo>
                    <a:pt x="387" y="1114"/>
                  </a:moveTo>
                  <a:lnTo>
                    <a:pt x="350" y="1116"/>
                  </a:lnTo>
                  <a:lnTo>
                    <a:pt x="315" y="1125"/>
                  </a:lnTo>
                  <a:lnTo>
                    <a:pt x="282" y="1139"/>
                  </a:lnTo>
                  <a:lnTo>
                    <a:pt x="253" y="1157"/>
                  </a:lnTo>
                  <a:lnTo>
                    <a:pt x="227" y="1180"/>
                  </a:lnTo>
                  <a:lnTo>
                    <a:pt x="204" y="1207"/>
                  </a:lnTo>
                  <a:lnTo>
                    <a:pt x="185" y="1237"/>
                  </a:lnTo>
                  <a:lnTo>
                    <a:pt x="171" y="1269"/>
                  </a:lnTo>
                  <a:lnTo>
                    <a:pt x="163" y="1304"/>
                  </a:lnTo>
                  <a:lnTo>
                    <a:pt x="160" y="1341"/>
                  </a:lnTo>
                  <a:lnTo>
                    <a:pt x="163" y="1377"/>
                  </a:lnTo>
                  <a:lnTo>
                    <a:pt x="171" y="1413"/>
                  </a:lnTo>
                  <a:lnTo>
                    <a:pt x="185" y="1445"/>
                  </a:lnTo>
                  <a:lnTo>
                    <a:pt x="204" y="1475"/>
                  </a:lnTo>
                  <a:lnTo>
                    <a:pt x="227" y="1501"/>
                  </a:lnTo>
                  <a:lnTo>
                    <a:pt x="253" y="1523"/>
                  </a:lnTo>
                  <a:lnTo>
                    <a:pt x="282" y="1542"/>
                  </a:lnTo>
                  <a:lnTo>
                    <a:pt x="315" y="1556"/>
                  </a:lnTo>
                  <a:lnTo>
                    <a:pt x="350" y="1564"/>
                  </a:lnTo>
                  <a:lnTo>
                    <a:pt x="387" y="1568"/>
                  </a:lnTo>
                  <a:lnTo>
                    <a:pt x="424" y="1564"/>
                  </a:lnTo>
                  <a:lnTo>
                    <a:pt x="458" y="1556"/>
                  </a:lnTo>
                  <a:lnTo>
                    <a:pt x="491" y="1542"/>
                  </a:lnTo>
                  <a:lnTo>
                    <a:pt x="521" y="1523"/>
                  </a:lnTo>
                  <a:lnTo>
                    <a:pt x="548" y="1501"/>
                  </a:lnTo>
                  <a:lnTo>
                    <a:pt x="570" y="1475"/>
                  </a:lnTo>
                  <a:lnTo>
                    <a:pt x="588" y="1445"/>
                  </a:lnTo>
                  <a:lnTo>
                    <a:pt x="602" y="1413"/>
                  </a:lnTo>
                  <a:lnTo>
                    <a:pt x="611" y="1377"/>
                  </a:lnTo>
                  <a:lnTo>
                    <a:pt x="614" y="1341"/>
                  </a:lnTo>
                  <a:lnTo>
                    <a:pt x="611" y="1304"/>
                  </a:lnTo>
                  <a:lnTo>
                    <a:pt x="602" y="1269"/>
                  </a:lnTo>
                  <a:lnTo>
                    <a:pt x="588" y="1237"/>
                  </a:lnTo>
                  <a:lnTo>
                    <a:pt x="570" y="1207"/>
                  </a:lnTo>
                  <a:lnTo>
                    <a:pt x="548" y="1180"/>
                  </a:lnTo>
                  <a:lnTo>
                    <a:pt x="521" y="1157"/>
                  </a:lnTo>
                  <a:lnTo>
                    <a:pt x="491" y="1139"/>
                  </a:lnTo>
                  <a:lnTo>
                    <a:pt x="458" y="1125"/>
                  </a:lnTo>
                  <a:lnTo>
                    <a:pt x="424" y="1116"/>
                  </a:lnTo>
                  <a:lnTo>
                    <a:pt x="387" y="1114"/>
                  </a:lnTo>
                  <a:close/>
                  <a:moveTo>
                    <a:pt x="2303" y="1114"/>
                  </a:moveTo>
                  <a:lnTo>
                    <a:pt x="2266" y="1116"/>
                  </a:lnTo>
                  <a:lnTo>
                    <a:pt x="2232" y="1125"/>
                  </a:lnTo>
                  <a:lnTo>
                    <a:pt x="2199" y="1139"/>
                  </a:lnTo>
                  <a:lnTo>
                    <a:pt x="2169" y="1157"/>
                  </a:lnTo>
                  <a:lnTo>
                    <a:pt x="2142" y="1180"/>
                  </a:lnTo>
                  <a:lnTo>
                    <a:pt x="2120" y="1207"/>
                  </a:lnTo>
                  <a:lnTo>
                    <a:pt x="2102" y="1237"/>
                  </a:lnTo>
                  <a:lnTo>
                    <a:pt x="2088" y="1269"/>
                  </a:lnTo>
                  <a:lnTo>
                    <a:pt x="2079" y="1304"/>
                  </a:lnTo>
                  <a:lnTo>
                    <a:pt x="2076" y="1341"/>
                  </a:lnTo>
                  <a:lnTo>
                    <a:pt x="2079" y="1377"/>
                  </a:lnTo>
                  <a:lnTo>
                    <a:pt x="2088" y="1413"/>
                  </a:lnTo>
                  <a:lnTo>
                    <a:pt x="2102" y="1445"/>
                  </a:lnTo>
                  <a:lnTo>
                    <a:pt x="2120" y="1475"/>
                  </a:lnTo>
                  <a:lnTo>
                    <a:pt x="2142" y="1501"/>
                  </a:lnTo>
                  <a:lnTo>
                    <a:pt x="2169" y="1523"/>
                  </a:lnTo>
                  <a:lnTo>
                    <a:pt x="2199" y="1542"/>
                  </a:lnTo>
                  <a:lnTo>
                    <a:pt x="2232" y="1556"/>
                  </a:lnTo>
                  <a:lnTo>
                    <a:pt x="2266" y="1564"/>
                  </a:lnTo>
                  <a:lnTo>
                    <a:pt x="2303" y="1568"/>
                  </a:lnTo>
                  <a:lnTo>
                    <a:pt x="2340" y="1564"/>
                  </a:lnTo>
                  <a:lnTo>
                    <a:pt x="2375" y="1556"/>
                  </a:lnTo>
                  <a:lnTo>
                    <a:pt x="2408" y="1542"/>
                  </a:lnTo>
                  <a:lnTo>
                    <a:pt x="2438" y="1523"/>
                  </a:lnTo>
                  <a:lnTo>
                    <a:pt x="2463" y="1501"/>
                  </a:lnTo>
                  <a:lnTo>
                    <a:pt x="2486" y="1475"/>
                  </a:lnTo>
                  <a:lnTo>
                    <a:pt x="2505" y="1445"/>
                  </a:lnTo>
                  <a:lnTo>
                    <a:pt x="2519" y="1413"/>
                  </a:lnTo>
                  <a:lnTo>
                    <a:pt x="2527" y="1377"/>
                  </a:lnTo>
                  <a:lnTo>
                    <a:pt x="2531" y="1341"/>
                  </a:lnTo>
                  <a:lnTo>
                    <a:pt x="2527" y="1304"/>
                  </a:lnTo>
                  <a:lnTo>
                    <a:pt x="2519" y="1269"/>
                  </a:lnTo>
                  <a:lnTo>
                    <a:pt x="2505" y="1237"/>
                  </a:lnTo>
                  <a:lnTo>
                    <a:pt x="2486" y="1207"/>
                  </a:lnTo>
                  <a:lnTo>
                    <a:pt x="2463" y="1180"/>
                  </a:lnTo>
                  <a:lnTo>
                    <a:pt x="2438" y="1157"/>
                  </a:lnTo>
                  <a:lnTo>
                    <a:pt x="2408" y="1139"/>
                  </a:lnTo>
                  <a:lnTo>
                    <a:pt x="2375" y="1125"/>
                  </a:lnTo>
                  <a:lnTo>
                    <a:pt x="2340" y="1116"/>
                  </a:lnTo>
                  <a:lnTo>
                    <a:pt x="2303" y="1114"/>
                  </a:lnTo>
                  <a:close/>
                  <a:moveTo>
                    <a:pt x="3256" y="160"/>
                  </a:moveTo>
                  <a:lnTo>
                    <a:pt x="3220" y="163"/>
                  </a:lnTo>
                  <a:lnTo>
                    <a:pt x="3184" y="172"/>
                  </a:lnTo>
                  <a:lnTo>
                    <a:pt x="3152" y="185"/>
                  </a:lnTo>
                  <a:lnTo>
                    <a:pt x="3122" y="204"/>
                  </a:lnTo>
                  <a:lnTo>
                    <a:pt x="3096" y="226"/>
                  </a:lnTo>
                  <a:lnTo>
                    <a:pt x="3073" y="253"/>
                  </a:lnTo>
                  <a:lnTo>
                    <a:pt x="3055" y="282"/>
                  </a:lnTo>
                  <a:lnTo>
                    <a:pt x="3041" y="316"/>
                  </a:lnTo>
                  <a:lnTo>
                    <a:pt x="3032" y="350"/>
                  </a:lnTo>
                  <a:lnTo>
                    <a:pt x="3030" y="387"/>
                  </a:lnTo>
                  <a:lnTo>
                    <a:pt x="3032" y="424"/>
                  </a:lnTo>
                  <a:lnTo>
                    <a:pt x="3041" y="458"/>
                  </a:lnTo>
                  <a:lnTo>
                    <a:pt x="3055" y="492"/>
                  </a:lnTo>
                  <a:lnTo>
                    <a:pt x="3073" y="522"/>
                  </a:lnTo>
                  <a:lnTo>
                    <a:pt x="3096" y="547"/>
                  </a:lnTo>
                  <a:lnTo>
                    <a:pt x="3122" y="570"/>
                  </a:lnTo>
                  <a:lnTo>
                    <a:pt x="3152" y="589"/>
                  </a:lnTo>
                  <a:lnTo>
                    <a:pt x="3184" y="602"/>
                  </a:lnTo>
                  <a:lnTo>
                    <a:pt x="3220" y="611"/>
                  </a:lnTo>
                  <a:lnTo>
                    <a:pt x="3256" y="615"/>
                  </a:lnTo>
                  <a:lnTo>
                    <a:pt x="3293" y="611"/>
                  </a:lnTo>
                  <a:lnTo>
                    <a:pt x="3328" y="602"/>
                  </a:lnTo>
                  <a:lnTo>
                    <a:pt x="3360" y="589"/>
                  </a:lnTo>
                  <a:lnTo>
                    <a:pt x="3390" y="570"/>
                  </a:lnTo>
                  <a:lnTo>
                    <a:pt x="3417" y="547"/>
                  </a:lnTo>
                  <a:lnTo>
                    <a:pt x="3439" y="522"/>
                  </a:lnTo>
                  <a:lnTo>
                    <a:pt x="3458" y="492"/>
                  </a:lnTo>
                  <a:lnTo>
                    <a:pt x="3472" y="458"/>
                  </a:lnTo>
                  <a:lnTo>
                    <a:pt x="3480" y="424"/>
                  </a:lnTo>
                  <a:lnTo>
                    <a:pt x="3483" y="387"/>
                  </a:lnTo>
                  <a:lnTo>
                    <a:pt x="3480" y="350"/>
                  </a:lnTo>
                  <a:lnTo>
                    <a:pt x="3472" y="316"/>
                  </a:lnTo>
                  <a:lnTo>
                    <a:pt x="3458" y="282"/>
                  </a:lnTo>
                  <a:lnTo>
                    <a:pt x="3439" y="253"/>
                  </a:lnTo>
                  <a:lnTo>
                    <a:pt x="3417" y="226"/>
                  </a:lnTo>
                  <a:lnTo>
                    <a:pt x="3390" y="204"/>
                  </a:lnTo>
                  <a:lnTo>
                    <a:pt x="3360" y="185"/>
                  </a:lnTo>
                  <a:lnTo>
                    <a:pt x="3328" y="172"/>
                  </a:lnTo>
                  <a:lnTo>
                    <a:pt x="3293" y="163"/>
                  </a:lnTo>
                  <a:lnTo>
                    <a:pt x="3256" y="160"/>
                  </a:lnTo>
                  <a:close/>
                  <a:moveTo>
                    <a:pt x="1339" y="160"/>
                  </a:moveTo>
                  <a:lnTo>
                    <a:pt x="1303" y="163"/>
                  </a:lnTo>
                  <a:lnTo>
                    <a:pt x="1268" y="172"/>
                  </a:lnTo>
                  <a:lnTo>
                    <a:pt x="1235" y="185"/>
                  </a:lnTo>
                  <a:lnTo>
                    <a:pt x="1206" y="204"/>
                  </a:lnTo>
                  <a:lnTo>
                    <a:pt x="1179" y="226"/>
                  </a:lnTo>
                  <a:lnTo>
                    <a:pt x="1157" y="253"/>
                  </a:lnTo>
                  <a:lnTo>
                    <a:pt x="1138" y="282"/>
                  </a:lnTo>
                  <a:lnTo>
                    <a:pt x="1124" y="316"/>
                  </a:lnTo>
                  <a:lnTo>
                    <a:pt x="1116" y="350"/>
                  </a:lnTo>
                  <a:lnTo>
                    <a:pt x="1113" y="387"/>
                  </a:lnTo>
                  <a:lnTo>
                    <a:pt x="1116" y="424"/>
                  </a:lnTo>
                  <a:lnTo>
                    <a:pt x="1124" y="458"/>
                  </a:lnTo>
                  <a:lnTo>
                    <a:pt x="1138" y="492"/>
                  </a:lnTo>
                  <a:lnTo>
                    <a:pt x="1157" y="522"/>
                  </a:lnTo>
                  <a:lnTo>
                    <a:pt x="1179" y="547"/>
                  </a:lnTo>
                  <a:lnTo>
                    <a:pt x="1206" y="570"/>
                  </a:lnTo>
                  <a:lnTo>
                    <a:pt x="1235" y="589"/>
                  </a:lnTo>
                  <a:lnTo>
                    <a:pt x="1268" y="602"/>
                  </a:lnTo>
                  <a:lnTo>
                    <a:pt x="1303" y="611"/>
                  </a:lnTo>
                  <a:lnTo>
                    <a:pt x="1339" y="615"/>
                  </a:lnTo>
                  <a:lnTo>
                    <a:pt x="1376" y="611"/>
                  </a:lnTo>
                  <a:lnTo>
                    <a:pt x="1411" y="602"/>
                  </a:lnTo>
                  <a:lnTo>
                    <a:pt x="1443" y="589"/>
                  </a:lnTo>
                  <a:lnTo>
                    <a:pt x="1473" y="570"/>
                  </a:lnTo>
                  <a:lnTo>
                    <a:pt x="1500" y="547"/>
                  </a:lnTo>
                  <a:lnTo>
                    <a:pt x="1523" y="522"/>
                  </a:lnTo>
                  <a:lnTo>
                    <a:pt x="1541" y="492"/>
                  </a:lnTo>
                  <a:lnTo>
                    <a:pt x="1555" y="458"/>
                  </a:lnTo>
                  <a:lnTo>
                    <a:pt x="1564" y="424"/>
                  </a:lnTo>
                  <a:lnTo>
                    <a:pt x="1566" y="387"/>
                  </a:lnTo>
                  <a:lnTo>
                    <a:pt x="1564" y="350"/>
                  </a:lnTo>
                  <a:lnTo>
                    <a:pt x="1555" y="316"/>
                  </a:lnTo>
                  <a:lnTo>
                    <a:pt x="1541" y="282"/>
                  </a:lnTo>
                  <a:lnTo>
                    <a:pt x="1523" y="253"/>
                  </a:lnTo>
                  <a:lnTo>
                    <a:pt x="1500" y="226"/>
                  </a:lnTo>
                  <a:lnTo>
                    <a:pt x="1473" y="204"/>
                  </a:lnTo>
                  <a:lnTo>
                    <a:pt x="1443" y="185"/>
                  </a:lnTo>
                  <a:lnTo>
                    <a:pt x="1411" y="172"/>
                  </a:lnTo>
                  <a:lnTo>
                    <a:pt x="1376" y="163"/>
                  </a:lnTo>
                  <a:lnTo>
                    <a:pt x="1339" y="160"/>
                  </a:lnTo>
                  <a:close/>
                  <a:moveTo>
                    <a:pt x="3256" y="0"/>
                  </a:moveTo>
                  <a:lnTo>
                    <a:pt x="3305" y="2"/>
                  </a:lnTo>
                  <a:lnTo>
                    <a:pt x="3351" y="11"/>
                  </a:lnTo>
                  <a:lnTo>
                    <a:pt x="3396" y="26"/>
                  </a:lnTo>
                  <a:lnTo>
                    <a:pt x="3438" y="46"/>
                  </a:lnTo>
                  <a:lnTo>
                    <a:pt x="3477" y="69"/>
                  </a:lnTo>
                  <a:lnTo>
                    <a:pt x="3513" y="98"/>
                  </a:lnTo>
                  <a:lnTo>
                    <a:pt x="3545" y="130"/>
                  </a:lnTo>
                  <a:lnTo>
                    <a:pt x="3574" y="166"/>
                  </a:lnTo>
                  <a:lnTo>
                    <a:pt x="3598" y="205"/>
                  </a:lnTo>
                  <a:lnTo>
                    <a:pt x="3617" y="247"/>
                  </a:lnTo>
                  <a:lnTo>
                    <a:pt x="3631" y="291"/>
                  </a:lnTo>
                  <a:lnTo>
                    <a:pt x="3640" y="339"/>
                  </a:lnTo>
                  <a:lnTo>
                    <a:pt x="3643" y="387"/>
                  </a:lnTo>
                  <a:lnTo>
                    <a:pt x="3640" y="435"/>
                  </a:lnTo>
                  <a:lnTo>
                    <a:pt x="3631" y="482"/>
                  </a:lnTo>
                  <a:lnTo>
                    <a:pt x="3617" y="527"/>
                  </a:lnTo>
                  <a:lnTo>
                    <a:pt x="3598" y="569"/>
                  </a:lnTo>
                  <a:lnTo>
                    <a:pt x="3574" y="608"/>
                  </a:lnTo>
                  <a:lnTo>
                    <a:pt x="3545" y="644"/>
                  </a:lnTo>
                  <a:lnTo>
                    <a:pt x="3513" y="676"/>
                  </a:lnTo>
                  <a:lnTo>
                    <a:pt x="3477" y="704"/>
                  </a:lnTo>
                  <a:lnTo>
                    <a:pt x="3438" y="729"/>
                  </a:lnTo>
                  <a:lnTo>
                    <a:pt x="3396" y="748"/>
                  </a:lnTo>
                  <a:lnTo>
                    <a:pt x="3351" y="762"/>
                  </a:lnTo>
                  <a:lnTo>
                    <a:pt x="3305" y="771"/>
                  </a:lnTo>
                  <a:lnTo>
                    <a:pt x="3256" y="774"/>
                  </a:lnTo>
                  <a:lnTo>
                    <a:pt x="3210" y="772"/>
                  </a:lnTo>
                  <a:lnTo>
                    <a:pt x="3166" y="763"/>
                  </a:lnTo>
                  <a:lnTo>
                    <a:pt x="3124" y="751"/>
                  </a:lnTo>
                  <a:lnTo>
                    <a:pt x="3083" y="733"/>
                  </a:lnTo>
                  <a:lnTo>
                    <a:pt x="3045" y="711"/>
                  </a:lnTo>
                  <a:lnTo>
                    <a:pt x="2627" y="1129"/>
                  </a:lnTo>
                  <a:lnTo>
                    <a:pt x="2649" y="1167"/>
                  </a:lnTo>
                  <a:lnTo>
                    <a:pt x="2667" y="1208"/>
                  </a:lnTo>
                  <a:lnTo>
                    <a:pt x="2679" y="1250"/>
                  </a:lnTo>
                  <a:lnTo>
                    <a:pt x="2688" y="1294"/>
                  </a:lnTo>
                  <a:lnTo>
                    <a:pt x="2690" y="1341"/>
                  </a:lnTo>
                  <a:lnTo>
                    <a:pt x="2687" y="1389"/>
                  </a:lnTo>
                  <a:lnTo>
                    <a:pt x="2678" y="1436"/>
                  </a:lnTo>
                  <a:lnTo>
                    <a:pt x="2665" y="1480"/>
                  </a:lnTo>
                  <a:lnTo>
                    <a:pt x="2645" y="1522"/>
                  </a:lnTo>
                  <a:lnTo>
                    <a:pt x="2620" y="1562"/>
                  </a:lnTo>
                  <a:lnTo>
                    <a:pt x="2593" y="1597"/>
                  </a:lnTo>
                  <a:lnTo>
                    <a:pt x="2561" y="1629"/>
                  </a:lnTo>
                  <a:lnTo>
                    <a:pt x="2524" y="1658"/>
                  </a:lnTo>
                  <a:lnTo>
                    <a:pt x="2485" y="1683"/>
                  </a:lnTo>
                  <a:lnTo>
                    <a:pt x="2443" y="1701"/>
                  </a:lnTo>
                  <a:lnTo>
                    <a:pt x="2398" y="1716"/>
                  </a:lnTo>
                  <a:lnTo>
                    <a:pt x="2351" y="1725"/>
                  </a:lnTo>
                  <a:lnTo>
                    <a:pt x="2303" y="1728"/>
                  </a:lnTo>
                  <a:lnTo>
                    <a:pt x="2255" y="1725"/>
                  </a:lnTo>
                  <a:lnTo>
                    <a:pt x="2208" y="1716"/>
                  </a:lnTo>
                  <a:lnTo>
                    <a:pt x="2163" y="1701"/>
                  </a:lnTo>
                  <a:lnTo>
                    <a:pt x="2121" y="1683"/>
                  </a:lnTo>
                  <a:lnTo>
                    <a:pt x="2083" y="1658"/>
                  </a:lnTo>
                  <a:lnTo>
                    <a:pt x="2046" y="1629"/>
                  </a:lnTo>
                  <a:lnTo>
                    <a:pt x="2014" y="1597"/>
                  </a:lnTo>
                  <a:lnTo>
                    <a:pt x="1985" y="1562"/>
                  </a:lnTo>
                  <a:lnTo>
                    <a:pt x="1962" y="1522"/>
                  </a:lnTo>
                  <a:lnTo>
                    <a:pt x="1942" y="1480"/>
                  </a:lnTo>
                  <a:lnTo>
                    <a:pt x="1928" y="1436"/>
                  </a:lnTo>
                  <a:lnTo>
                    <a:pt x="1919" y="1389"/>
                  </a:lnTo>
                  <a:lnTo>
                    <a:pt x="1917" y="1341"/>
                  </a:lnTo>
                  <a:lnTo>
                    <a:pt x="1919" y="1296"/>
                  </a:lnTo>
                  <a:lnTo>
                    <a:pt x="1927" y="1253"/>
                  </a:lnTo>
                  <a:lnTo>
                    <a:pt x="1939" y="1212"/>
                  </a:lnTo>
                  <a:lnTo>
                    <a:pt x="1954" y="1172"/>
                  </a:lnTo>
                  <a:lnTo>
                    <a:pt x="1975" y="1136"/>
                  </a:lnTo>
                  <a:lnTo>
                    <a:pt x="1551" y="711"/>
                  </a:lnTo>
                  <a:lnTo>
                    <a:pt x="1513" y="733"/>
                  </a:lnTo>
                  <a:lnTo>
                    <a:pt x="1472" y="751"/>
                  </a:lnTo>
                  <a:lnTo>
                    <a:pt x="1430" y="763"/>
                  </a:lnTo>
                  <a:lnTo>
                    <a:pt x="1386" y="772"/>
                  </a:lnTo>
                  <a:lnTo>
                    <a:pt x="1339" y="774"/>
                  </a:lnTo>
                  <a:lnTo>
                    <a:pt x="1294" y="772"/>
                  </a:lnTo>
                  <a:lnTo>
                    <a:pt x="1249" y="763"/>
                  </a:lnTo>
                  <a:lnTo>
                    <a:pt x="1207" y="751"/>
                  </a:lnTo>
                  <a:lnTo>
                    <a:pt x="1167" y="733"/>
                  </a:lnTo>
                  <a:lnTo>
                    <a:pt x="1128" y="711"/>
                  </a:lnTo>
                  <a:lnTo>
                    <a:pt x="711" y="1129"/>
                  </a:lnTo>
                  <a:lnTo>
                    <a:pt x="732" y="1167"/>
                  </a:lnTo>
                  <a:lnTo>
                    <a:pt x="750" y="1208"/>
                  </a:lnTo>
                  <a:lnTo>
                    <a:pt x="763" y="1250"/>
                  </a:lnTo>
                  <a:lnTo>
                    <a:pt x="771" y="1294"/>
                  </a:lnTo>
                  <a:lnTo>
                    <a:pt x="773" y="1341"/>
                  </a:lnTo>
                  <a:lnTo>
                    <a:pt x="771" y="1389"/>
                  </a:lnTo>
                  <a:lnTo>
                    <a:pt x="762" y="1436"/>
                  </a:lnTo>
                  <a:lnTo>
                    <a:pt x="748" y="1480"/>
                  </a:lnTo>
                  <a:lnTo>
                    <a:pt x="728" y="1522"/>
                  </a:lnTo>
                  <a:lnTo>
                    <a:pt x="705" y="1562"/>
                  </a:lnTo>
                  <a:lnTo>
                    <a:pt x="676" y="1597"/>
                  </a:lnTo>
                  <a:lnTo>
                    <a:pt x="644" y="1629"/>
                  </a:lnTo>
                  <a:lnTo>
                    <a:pt x="607" y="1658"/>
                  </a:lnTo>
                  <a:lnTo>
                    <a:pt x="569" y="1683"/>
                  </a:lnTo>
                  <a:lnTo>
                    <a:pt x="526" y="1701"/>
                  </a:lnTo>
                  <a:lnTo>
                    <a:pt x="482" y="1716"/>
                  </a:lnTo>
                  <a:lnTo>
                    <a:pt x="436" y="1725"/>
                  </a:lnTo>
                  <a:lnTo>
                    <a:pt x="387" y="1728"/>
                  </a:lnTo>
                  <a:lnTo>
                    <a:pt x="338" y="1725"/>
                  </a:lnTo>
                  <a:lnTo>
                    <a:pt x="292" y="1716"/>
                  </a:lnTo>
                  <a:lnTo>
                    <a:pt x="247" y="1701"/>
                  </a:lnTo>
                  <a:lnTo>
                    <a:pt x="205" y="1683"/>
                  </a:lnTo>
                  <a:lnTo>
                    <a:pt x="166" y="1658"/>
                  </a:lnTo>
                  <a:lnTo>
                    <a:pt x="131" y="1629"/>
                  </a:lnTo>
                  <a:lnTo>
                    <a:pt x="97" y="1597"/>
                  </a:lnTo>
                  <a:lnTo>
                    <a:pt x="70" y="1562"/>
                  </a:lnTo>
                  <a:lnTo>
                    <a:pt x="45" y="1522"/>
                  </a:lnTo>
                  <a:lnTo>
                    <a:pt x="27" y="1480"/>
                  </a:lnTo>
                  <a:lnTo>
                    <a:pt x="12" y="1436"/>
                  </a:lnTo>
                  <a:lnTo>
                    <a:pt x="3" y="1389"/>
                  </a:lnTo>
                  <a:lnTo>
                    <a:pt x="0" y="1341"/>
                  </a:lnTo>
                  <a:lnTo>
                    <a:pt x="3" y="1292"/>
                  </a:lnTo>
                  <a:lnTo>
                    <a:pt x="12" y="1245"/>
                  </a:lnTo>
                  <a:lnTo>
                    <a:pt x="27" y="1201"/>
                  </a:lnTo>
                  <a:lnTo>
                    <a:pt x="45" y="1159"/>
                  </a:lnTo>
                  <a:lnTo>
                    <a:pt x="70" y="1119"/>
                  </a:lnTo>
                  <a:lnTo>
                    <a:pt x="97" y="1084"/>
                  </a:lnTo>
                  <a:lnTo>
                    <a:pt x="131" y="1052"/>
                  </a:lnTo>
                  <a:lnTo>
                    <a:pt x="166" y="1023"/>
                  </a:lnTo>
                  <a:lnTo>
                    <a:pt x="205" y="999"/>
                  </a:lnTo>
                  <a:lnTo>
                    <a:pt x="247" y="980"/>
                  </a:lnTo>
                  <a:lnTo>
                    <a:pt x="292" y="965"/>
                  </a:lnTo>
                  <a:lnTo>
                    <a:pt x="338" y="957"/>
                  </a:lnTo>
                  <a:lnTo>
                    <a:pt x="387" y="953"/>
                  </a:lnTo>
                  <a:lnTo>
                    <a:pt x="432" y="957"/>
                  </a:lnTo>
                  <a:lnTo>
                    <a:pt x="477" y="964"/>
                  </a:lnTo>
                  <a:lnTo>
                    <a:pt x="520" y="976"/>
                  </a:lnTo>
                  <a:lnTo>
                    <a:pt x="560" y="994"/>
                  </a:lnTo>
                  <a:lnTo>
                    <a:pt x="597" y="1016"/>
                  </a:lnTo>
                  <a:lnTo>
                    <a:pt x="1015" y="598"/>
                  </a:lnTo>
                  <a:lnTo>
                    <a:pt x="994" y="560"/>
                  </a:lnTo>
                  <a:lnTo>
                    <a:pt x="977" y="520"/>
                  </a:lnTo>
                  <a:lnTo>
                    <a:pt x="963" y="477"/>
                  </a:lnTo>
                  <a:lnTo>
                    <a:pt x="956" y="433"/>
                  </a:lnTo>
                  <a:lnTo>
                    <a:pt x="952" y="387"/>
                  </a:lnTo>
                  <a:lnTo>
                    <a:pt x="956" y="339"/>
                  </a:lnTo>
                  <a:lnTo>
                    <a:pt x="964" y="291"/>
                  </a:lnTo>
                  <a:lnTo>
                    <a:pt x="979" y="247"/>
                  </a:lnTo>
                  <a:lnTo>
                    <a:pt x="998" y="205"/>
                  </a:lnTo>
                  <a:lnTo>
                    <a:pt x="1022" y="166"/>
                  </a:lnTo>
                  <a:lnTo>
                    <a:pt x="1051" y="130"/>
                  </a:lnTo>
                  <a:lnTo>
                    <a:pt x="1083" y="98"/>
                  </a:lnTo>
                  <a:lnTo>
                    <a:pt x="1118" y="69"/>
                  </a:lnTo>
                  <a:lnTo>
                    <a:pt x="1158" y="46"/>
                  </a:lnTo>
                  <a:lnTo>
                    <a:pt x="1200" y="26"/>
                  </a:lnTo>
                  <a:lnTo>
                    <a:pt x="1244" y="11"/>
                  </a:lnTo>
                  <a:lnTo>
                    <a:pt x="1291" y="2"/>
                  </a:lnTo>
                  <a:lnTo>
                    <a:pt x="1339" y="0"/>
                  </a:lnTo>
                  <a:lnTo>
                    <a:pt x="1388" y="2"/>
                  </a:lnTo>
                  <a:lnTo>
                    <a:pt x="1435" y="11"/>
                  </a:lnTo>
                  <a:lnTo>
                    <a:pt x="1479" y="26"/>
                  </a:lnTo>
                  <a:lnTo>
                    <a:pt x="1521" y="46"/>
                  </a:lnTo>
                  <a:lnTo>
                    <a:pt x="1561" y="69"/>
                  </a:lnTo>
                  <a:lnTo>
                    <a:pt x="1596" y="98"/>
                  </a:lnTo>
                  <a:lnTo>
                    <a:pt x="1628" y="130"/>
                  </a:lnTo>
                  <a:lnTo>
                    <a:pt x="1657" y="166"/>
                  </a:lnTo>
                  <a:lnTo>
                    <a:pt x="1681" y="205"/>
                  </a:lnTo>
                  <a:lnTo>
                    <a:pt x="1700" y="247"/>
                  </a:lnTo>
                  <a:lnTo>
                    <a:pt x="1714" y="291"/>
                  </a:lnTo>
                  <a:lnTo>
                    <a:pt x="1723" y="339"/>
                  </a:lnTo>
                  <a:lnTo>
                    <a:pt x="1727" y="387"/>
                  </a:lnTo>
                  <a:lnTo>
                    <a:pt x="1723" y="433"/>
                  </a:lnTo>
                  <a:lnTo>
                    <a:pt x="1716" y="477"/>
                  </a:lnTo>
                  <a:lnTo>
                    <a:pt x="1703" y="520"/>
                  </a:lnTo>
                  <a:lnTo>
                    <a:pt x="1686" y="560"/>
                  </a:lnTo>
                  <a:lnTo>
                    <a:pt x="1664" y="598"/>
                  </a:lnTo>
                  <a:lnTo>
                    <a:pt x="2086" y="1021"/>
                  </a:lnTo>
                  <a:lnTo>
                    <a:pt x="2125" y="997"/>
                  </a:lnTo>
                  <a:lnTo>
                    <a:pt x="2166" y="979"/>
                  </a:lnTo>
                  <a:lnTo>
                    <a:pt x="2210" y="965"/>
                  </a:lnTo>
                  <a:lnTo>
                    <a:pt x="2255" y="957"/>
                  </a:lnTo>
                  <a:lnTo>
                    <a:pt x="2303" y="953"/>
                  </a:lnTo>
                  <a:lnTo>
                    <a:pt x="2349" y="957"/>
                  </a:lnTo>
                  <a:lnTo>
                    <a:pt x="2394" y="964"/>
                  </a:lnTo>
                  <a:lnTo>
                    <a:pt x="2437" y="976"/>
                  </a:lnTo>
                  <a:lnTo>
                    <a:pt x="2476" y="994"/>
                  </a:lnTo>
                  <a:lnTo>
                    <a:pt x="2514" y="1016"/>
                  </a:lnTo>
                  <a:lnTo>
                    <a:pt x="2932" y="598"/>
                  </a:lnTo>
                  <a:lnTo>
                    <a:pt x="2910" y="560"/>
                  </a:lnTo>
                  <a:lnTo>
                    <a:pt x="2892" y="520"/>
                  </a:lnTo>
                  <a:lnTo>
                    <a:pt x="2880" y="477"/>
                  </a:lnTo>
                  <a:lnTo>
                    <a:pt x="2872" y="433"/>
                  </a:lnTo>
                  <a:lnTo>
                    <a:pt x="2869" y="387"/>
                  </a:lnTo>
                  <a:lnTo>
                    <a:pt x="2872" y="339"/>
                  </a:lnTo>
                  <a:lnTo>
                    <a:pt x="2881" y="291"/>
                  </a:lnTo>
                  <a:lnTo>
                    <a:pt x="2896" y="247"/>
                  </a:lnTo>
                  <a:lnTo>
                    <a:pt x="2914" y="205"/>
                  </a:lnTo>
                  <a:lnTo>
                    <a:pt x="2939" y="166"/>
                  </a:lnTo>
                  <a:lnTo>
                    <a:pt x="2968" y="130"/>
                  </a:lnTo>
                  <a:lnTo>
                    <a:pt x="3000" y="98"/>
                  </a:lnTo>
                  <a:lnTo>
                    <a:pt x="3035" y="69"/>
                  </a:lnTo>
                  <a:lnTo>
                    <a:pt x="3075" y="46"/>
                  </a:lnTo>
                  <a:lnTo>
                    <a:pt x="3117" y="26"/>
                  </a:lnTo>
                  <a:lnTo>
                    <a:pt x="3161" y="11"/>
                  </a:lnTo>
                  <a:lnTo>
                    <a:pt x="3208" y="2"/>
                  </a:lnTo>
                  <a:lnTo>
                    <a:pt x="3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53" name="Freeform 92"/>
            <p:cNvSpPr/>
            <p:nvPr/>
          </p:nvSpPr>
          <p:spPr bwMode="auto">
            <a:xfrm>
              <a:off x="10180638" y="2981325"/>
              <a:ext cx="50800" cy="50800"/>
            </a:xfrm>
            <a:custGeom>
              <a:avLst/>
              <a:gdLst>
                <a:gd name="T0" fmla="*/ 242 w 322"/>
                <a:gd name="T1" fmla="*/ 0 h 322"/>
                <a:gd name="T2" fmla="*/ 262 w 322"/>
                <a:gd name="T3" fmla="*/ 2 h 322"/>
                <a:gd name="T4" fmla="*/ 282 w 322"/>
                <a:gd name="T5" fmla="*/ 10 h 322"/>
                <a:gd name="T6" fmla="*/ 299 w 322"/>
                <a:gd name="T7" fmla="*/ 23 h 322"/>
                <a:gd name="T8" fmla="*/ 312 w 322"/>
                <a:gd name="T9" fmla="*/ 40 h 322"/>
                <a:gd name="T10" fmla="*/ 320 w 322"/>
                <a:gd name="T11" fmla="*/ 59 h 322"/>
                <a:gd name="T12" fmla="*/ 322 w 322"/>
                <a:gd name="T13" fmla="*/ 80 h 322"/>
                <a:gd name="T14" fmla="*/ 320 w 322"/>
                <a:gd name="T15" fmla="*/ 99 h 322"/>
                <a:gd name="T16" fmla="*/ 312 w 322"/>
                <a:gd name="T17" fmla="*/ 118 h 322"/>
                <a:gd name="T18" fmla="*/ 299 w 322"/>
                <a:gd name="T19" fmla="*/ 136 h 322"/>
                <a:gd name="T20" fmla="*/ 136 w 322"/>
                <a:gd name="T21" fmla="*/ 299 h 322"/>
                <a:gd name="T22" fmla="*/ 119 w 322"/>
                <a:gd name="T23" fmla="*/ 312 h 322"/>
                <a:gd name="T24" fmla="*/ 100 w 322"/>
                <a:gd name="T25" fmla="*/ 320 h 322"/>
                <a:gd name="T26" fmla="*/ 80 w 322"/>
                <a:gd name="T27" fmla="*/ 322 h 322"/>
                <a:gd name="T28" fmla="*/ 60 w 322"/>
                <a:gd name="T29" fmla="*/ 320 h 322"/>
                <a:gd name="T30" fmla="*/ 40 w 322"/>
                <a:gd name="T31" fmla="*/ 312 h 322"/>
                <a:gd name="T32" fmla="*/ 23 w 322"/>
                <a:gd name="T33" fmla="*/ 299 h 322"/>
                <a:gd name="T34" fmla="*/ 10 w 322"/>
                <a:gd name="T35" fmla="*/ 282 h 322"/>
                <a:gd name="T36" fmla="*/ 2 w 322"/>
                <a:gd name="T37" fmla="*/ 262 h 322"/>
                <a:gd name="T38" fmla="*/ 0 w 322"/>
                <a:gd name="T39" fmla="*/ 242 h 322"/>
                <a:gd name="T40" fmla="*/ 2 w 322"/>
                <a:gd name="T41" fmla="*/ 221 h 322"/>
                <a:gd name="T42" fmla="*/ 10 w 322"/>
                <a:gd name="T43" fmla="*/ 202 h 322"/>
                <a:gd name="T44" fmla="*/ 23 w 322"/>
                <a:gd name="T45" fmla="*/ 186 h 322"/>
                <a:gd name="T46" fmla="*/ 186 w 322"/>
                <a:gd name="T47" fmla="*/ 23 h 322"/>
                <a:gd name="T48" fmla="*/ 202 w 322"/>
                <a:gd name="T49" fmla="*/ 10 h 322"/>
                <a:gd name="T50" fmla="*/ 222 w 322"/>
                <a:gd name="T51" fmla="*/ 2 h 322"/>
                <a:gd name="T52" fmla="*/ 242 w 322"/>
                <a:gd name="T53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322">
                  <a:moveTo>
                    <a:pt x="242" y="0"/>
                  </a:moveTo>
                  <a:lnTo>
                    <a:pt x="262" y="2"/>
                  </a:lnTo>
                  <a:lnTo>
                    <a:pt x="282" y="10"/>
                  </a:lnTo>
                  <a:lnTo>
                    <a:pt x="299" y="23"/>
                  </a:lnTo>
                  <a:lnTo>
                    <a:pt x="312" y="40"/>
                  </a:lnTo>
                  <a:lnTo>
                    <a:pt x="320" y="59"/>
                  </a:lnTo>
                  <a:lnTo>
                    <a:pt x="322" y="80"/>
                  </a:lnTo>
                  <a:lnTo>
                    <a:pt x="320" y="99"/>
                  </a:lnTo>
                  <a:lnTo>
                    <a:pt x="312" y="118"/>
                  </a:lnTo>
                  <a:lnTo>
                    <a:pt x="299" y="136"/>
                  </a:lnTo>
                  <a:lnTo>
                    <a:pt x="136" y="299"/>
                  </a:lnTo>
                  <a:lnTo>
                    <a:pt x="119" y="312"/>
                  </a:lnTo>
                  <a:lnTo>
                    <a:pt x="100" y="320"/>
                  </a:lnTo>
                  <a:lnTo>
                    <a:pt x="80" y="322"/>
                  </a:lnTo>
                  <a:lnTo>
                    <a:pt x="60" y="320"/>
                  </a:lnTo>
                  <a:lnTo>
                    <a:pt x="40" y="312"/>
                  </a:lnTo>
                  <a:lnTo>
                    <a:pt x="23" y="299"/>
                  </a:lnTo>
                  <a:lnTo>
                    <a:pt x="10" y="282"/>
                  </a:lnTo>
                  <a:lnTo>
                    <a:pt x="2" y="262"/>
                  </a:lnTo>
                  <a:lnTo>
                    <a:pt x="0" y="242"/>
                  </a:lnTo>
                  <a:lnTo>
                    <a:pt x="2" y="221"/>
                  </a:lnTo>
                  <a:lnTo>
                    <a:pt x="10" y="202"/>
                  </a:lnTo>
                  <a:lnTo>
                    <a:pt x="23" y="186"/>
                  </a:lnTo>
                  <a:lnTo>
                    <a:pt x="186" y="23"/>
                  </a:lnTo>
                  <a:lnTo>
                    <a:pt x="202" y="10"/>
                  </a:lnTo>
                  <a:lnTo>
                    <a:pt x="222" y="2"/>
                  </a:lnTo>
                  <a:lnTo>
                    <a:pt x="2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54" name="Freeform 93"/>
            <p:cNvSpPr/>
            <p:nvPr/>
          </p:nvSpPr>
          <p:spPr bwMode="auto">
            <a:xfrm>
              <a:off x="10402888" y="2900363"/>
              <a:ext cx="50800" cy="50800"/>
            </a:xfrm>
            <a:custGeom>
              <a:avLst/>
              <a:gdLst>
                <a:gd name="T0" fmla="*/ 243 w 323"/>
                <a:gd name="T1" fmla="*/ 0 h 323"/>
                <a:gd name="T2" fmla="*/ 264 w 323"/>
                <a:gd name="T3" fmla="*/ 3 h 323"/>
                <a:gd name="T4" fmla="*/ 282 w 323"/>
                <a:gd name="T5" fmla="*/ 10 h 323"/>
                <a:gd name="T6" fmla="*/ 300 w 323"/>
                <a:gd name="T7" fmla="*/ 24 h 323"/>
                <a:gd name="T8" fmla="*/ 312 w 323"/>
                <a:gd name="T9" fmla="*/ 40 h 323"/>
                <a:gd name="T10" fmla="*/ 320 w 323"/>
                <a:gd name="T11" fmla="*/ 60 h 323"/>
                <a:gd name="T12" fmla="*/ 323 w 323"/>
                <a:gd name="T13" fmla="*/ 80 h 323"/>
                <a:gd name="T14" fmla="*/ 320 w 323"/>
                <a:gd name="T15" fmla="*/ 100 h 323"/>
                <a:gd name="T16" fmla="*/ 312 w 323"/>
                <a:gd name="T17" fmla="*/ 120 h 323"/>
                <a:gd name="T18" fmla="*/ 300 w 323"/>
                <a:gd name="T19" fmla="*/ 137 h 323"/>
                <a:gd name="T20" fmla="*/ 138 w 323"/>
                <a:gd name="T21" fmla="*/ 299 h 323"/>
                <a:gd name="T22" fmla="*/ 120 w 323"/>
                <a:gd name="T23" fmla="*/ 313 h 323"/>
                <a:gd name="T24" fmla="*/ 101 w 323"/>
                <a:gd name="T25" fmla="*/ 320 h 323"/>
                <a:gd name="T26" fmla="*/ 80 w 323"/>
                <a:gd name="T27" fmla="*/ 323 h 323"/>
                <a:gd name="T28" fmla="*/ 60 w 323"/>
                <a:gd name="T29" fmla="*/ 320 h 323"/>
                <a:gd name="T30" fmla="*/ 41 w 323"/>
                <a:gd name="T31" fmla="*/ 313 h 323"/>
                <a:gd name="T32" fmla="*/ 24 w 323"/>
                <a:gd name="T33" fmla="*/ 299 h 323"/>
                <a:gd name="T34" fmla="*/ 12 w 323"/>
                <a:gd name="T35" fmla="*/ 283 h 323"/>
                <a:gd name="T36" fmla="*/ 4 w 323"/>
                <a:gd name="T37" fmla="*/ 263 h 323"/>
                <a:gd name="T38" fmla="*/ 0 w 323"/>
                <a:gd name="T39" fmla="*/ 243 h 323"/>
                <a:gd name="T40" fmla="*/ 4 w 323"/>
                <a:gd name="T41" fmla="*/ 223 h 323"/>
                <a:gd name="T42" fmla="*/ 12 w 323"/>
                <a:gd name="T43" fmla="*/ 203 h 323"/>
                <a:gd name="T44" fmla="*/ 24 w 323"/>
                <a:gd name="T45" fmla="*/ 186 h 323"/>
                <a:gd name="T46" fmla="*/ 186 w 323"/>
                <a:gd name="T47" fmla="*/ 24 h 323"/>
                <a:gd name="T48" fmla="*/ 204 w 323"/>
                <a:gd name="T49" fmla="*/ 10 h 323"/>
                <a:gd name="T50" fmla="*/ 223 w 323"/>
                <a:gd name="T51" fmla="*/ 3 h 323"/>
                <a:gd name="T52" fmla="*/ 243 w 323"/>
                <a:gd name="T53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3" h="323">
                  <a:moveTo>
                    <a:pt x="243" y="0"/>
                  </a:moveTo>
                  <a:lnTo>
                    <a:pt x="264" y="3"/>
                  </a:lnTo>
                  <a:lnTo>
                    <a:pt x="282" y="10"/>
                  </a:lnTo>
                  <a:lnTo>
                    <a:pt x="300" y="24"/>
                  </a:lnTo>
                  <a:lnTo>
                    <a:pt x="312" y="40"/>
                  </a:lnTo>
                  <a:lnTo>
                    <a:pt x="320" y="60"/>
                  </a:lnTo>
                  <a:lnTo>
                    <a:pt x="323" y="80"/>
                  </a:lnTo>
                  <a:lnTo>
                    <a:pt x="320" y="100"/>
                  </a:lnTo>
                  <a:lnTo>
                    <a:pt x="312" y="120"/>
                  </a:lnTo>
                  <a:lnTo>
                    <a:pt x="300" y="137"/>
                  </a:lnTo>
                  <a:lnTo>
                    <a:pt x="138" y="299"/>
                  </a:lnTo>
                  <a:lnTo>
                    <a:pt x="120" y="313"/>
                  </a:lnTo>
                  <a:lnTo>
                    <a:pt x="101" y="320"/>
                  </a:lnTo>
                  <a:lnTo>
                    <a:pt x="80" y="323"/>
                  </a:lnTo>
                  <a:lnTo>
                    <a:pt x="60" y="320"/>
                  </a:lnTo>
                  <a:lnTo>
                    <a:pt x="41" y="313"/>
                  </a:lnTo>
                  <a:lnTo>
                    <a:pt x="24" y="299"/>
                  </a:lnTo>
                  <a:lnTo>
                    <a:pt x="12" y="283"/>
                  </a:lnTo>
                  <a:lnTo>
                    <a:pt x="4" y="263"/>
                  </a:lnTo>
                  <a:lnTo>
                    <a:pt x="0" y="243"/>
                  </a:lnTo>
                  <a:lnTo>
                    <a:pt x="4" y="223"/>
                  </a:lnTo>
                  <a:lnTo>
                    <a:pt x="12" y="203"/>
                  </a:lnTo>
                  <a:lnTo>
                    <a:pt x="24" y="186"/>
                  </a:lnTo>
                  <a:lnTo>
                    <a:pt x="186" y="24"/>
                  </a:lnTo>
                  <a:lnTo>
                    <a:pt x="204" y="10"/>
                  </a:lnTo>
                  <a:lnTo>
                    <a:pt x="223" y="3"/>
                  </a:lnTo>
                  <a:lnTo>
                    <a:pt x="2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55" name="Group 107"/>
          <p:cNvGrpSpPr/>
          <p:nvPr/>
        </p:nvGrpSpPr>
        <p:grpSpPr>
          <a:xfrm>
            <a:off x="9979002" y="1301504"/>
            <a:ext cx="697980" cy="697980"/>
            <a:chOff x="9085263" y="2676525"/>
            <a:chExt cx="579437" cy="579438"/>
          </a:xfrm>
          <a:solidFill>
            <a:schemeClr val="bg1"/>
          </a:solidFill>
        </p:grpSpPr>
        <p:sp>
          <p:nvSpPr>
            <p:cNvPr id="156" name="Freeform 98"/>
            <p:cNvSpPr>
              <a:spLocks noEditPoints="1"/>
            </p:cNvSpPr>
            <p:nvPr/>
          </p:nvSpPr>
          <p:spPr bwMode="auto">
            <a:xfrm>
              <a:off x="9085263" y="2676525"/>
              <a:ext cx="579437" cy="579438"/>
            </a:xfrm>
            <a:custGeom>
              <a:avLst/>
              <a:gdLst>
                <a:gd name="T0" fmla="*/ 199 w 3650"/>
                <a:gd name="T1" fmla="*/ 3163 h 3649"/>
                <a:gd name="T2" fmla="*/ 212 w 3650"/>
                <a:gd name="T3" fmla="*/ 3337 h 3649"/>
                <a:gd name="T4" fmla="*/ 345 w 3650"/>
                <a:gd name="T5" fmla="*/ 3450 h 3649"/>
                <a:gd name="T6" fmla="*/ 518 w 3650"/>
                <a:gd name="T7" fmla="*/ 3437 h 3649"/>
                <a:gd name="T8" fmla="*/ 941 w 3650"/>
                <a:gd name="T9" fmla="*/ 2387 h 3649"/>
                <a:gd name="T10" fmla="*/ 2326 w 3650"/>
                <a:gd name="T11" fmla="*/ 187 h 3649"/>
                <a:gd name="T12" fmla="*/ 1968 w 3650"/>
                <a:gd name="T13" fmla="*/ 245 h 3649"/>
                <a:gd name="T14" fmla="*/ 1639 w 3650"/>
                <a:gd name="T15" fmla="*/ 418 h 3649"/>
                <a:gd name="T16" fmla="*/ 1369 w 3650"/>
                <a:gd name="T17" fmla="*/ 710 h 3649"/>
                <a:gd name="T18" fmla="*/ 1216 w 3650"/>
                <a:gd name="T19" fmla="*/ 1080 h 3649"/>
                <a:gd name="T20" fmla="*/ 1201 w 3650"/>
                <a:gd name="T21" fmla="*/ 1487 h 3649"/>
                <a:gd name="T22" fmla="*/ 1327 w 3650"/>
                <a:gd name="T23" fmla="*/ 1867 h 3649"/>
                <a:gd name="T24" fmla="*/ 1582 w 3650"/>
                <a:gd name="T25" fmla="*/ 2181 h 3649"/>
                <a:gd name="T26" fmla="*/ 1916 w 3650"/>
                <a:gd name="T27" fmla="*/ 2383 h 3649"/>
                <a:gd name="T28" fmla="*/ 2288 w 3650"/>
                <a:gd name="T29" fmla="*/ 2458 h 3649"/>
                <a:gd name="T30" fmla="*/ 2663 w 3650"/>
                <a:gd name="T31" fmla="*/ 2408 h 3649"/>
                <a:gd name="T32" fmla="*/ 3007 w 3650"/>
                <a:gd name="T33" fmla="*/ 2232 h 3649"/>
                <a:gd name="T34" fmla="*/ 3283 w 3650"/>
                <a:gd name="T35" fmla="*/ 1936 h 3649"/>
                <a:gd name="T36" fmla="*/ 3437 w 3650"/>
                <a:gd name="T37" fmla="*/ 1566 h 3649"/>
                <a:gd name="T38" fmla="*/ 3451 w 3650"/>
                <a:gd name="T39" fmla="*/ 1159 h 3649"/>
                <a:gd name="T40" fmla="*/ 3324 w 3650"/>
                <a:gd name="T41" fmla="*/ 779 h 3649"/>
                <a:gd name="T42" fmla="*/ 3073 w 3650"/>
                <a:gd name="T43" fmla="*/ 467 h 3649"/>
                <a:gd name="T44" fmla="*/ 2754 w 3650"/>
                <a:gd name="T45" fmla="*/ 270 h 3649"/>
                <a:gd name="T46" fmla="*/ 2399 w 3650"/>
                <a:gd name="T47" fmla="*/ 189 h 3649"/>
                <a:gd name="T48" fmla="*/ 2579 w 3650"/>
                <a:gd name="T49" fmla="*/ 23 h 3649"/>
                <a:gd name="T50" fmla="*/ 2980 w 3650"/>
                <a:gd name="T51" fmla="*/ 172 h 3649"/>
                <a:gd name="T52" fmla="*/ 3323 w 3650"/>
                <a:gd name="T53" fmla="*/ 451 h 3649"/>
                <a:gd name="T54" fmla="*/ 3549 w 3650"/>
                <a:gd name="T55" fmla="*/ 816 h 3649"/>
                <a:gd name="T56" fmla="*/ 3647 w 3650"/>
                <a:gd name="T57" fmla="*/ 1236 h 3649"/>
                <a:gd name="T58" fmla="*/ 3605 w 3650"/>
                <a:gd name="T59" fmla="*/ 1667 h 3649"/>
                <a:gd name="T60" fmla="*/ 3429 w 3650"/>
                <a:gd name="T61" fmla="*/ 2057 h 3649"/>
                <a:gd name="T62" fmla="*/ 3127 w 3650"/>
                <a:gd name="T63" fmla="*/ 2378 h 3649"/>
                <a:gd name="T64" fmla="*/ 2744 w 3650"/>
                <a:gd name="T65" fmla="*/ 2579 h 3649"/>
                <a:gd name="T66" fmla="*/ 2326 w 3650"/>
                <a:gd name="T67" fmla="*/ 2647 h 3649"/>
                <a:gd name="T68" fmla="*/ 1909 w 3650"/>
                <a:gd name="T69" fmla="*/ 2579 h 3649"/>
                <a:gd name="T70" fmla="*/ 1527 w 3650"/>
                <a:gd name="T71" fmla="*/ 2379 h 3649"/>
                <a:gd name="T72" fmla="*/ 1482 w 3650"/>
                <a:gd name="T73" fmla="*/ 2672 h 3649"/>
                <a:gd name="T74" fmla="*/ 1473 w 3650"/>
                <a:gd name="T75" fmla="*/ 2760 h 3649"/>
                <a:gd name="T76" fmla="*/ 595 w 3650"/>
                <a:gd name="T77" fmla="*/ 3608 h 3649"/>
                <a:gd name="T78" fmla="*/ 368 w 3650"/>
                <a:gd name="T79" fmla="*/ 3647 h 3649"/>
                <a:gd name="T80" fmla="*/ 157 w 3650"/>
                <a:gd name="T81" fmla="*/ 3558 h 3649"/>
                <a:gd name="T82" fmla="*/ 23 w 3650"/>
                <a:gd name="T83" fmla="*/ 3371 h 3649"/>
                <a:gd name="T84" fmla="*/ 10 w 3650"/>
                <a:gd name="T85" fmla="*/ 3141 h 3649"/>
                <a:gd name="T86" fmla="*/ 122 w 3650"/>
                <a:gd name="T87" fmla="*/ 2940 h 3649"/>
                <a:gd name="T88" fmla="*/ 941 w 3650"/>
                <a:gd name="T89" fmla="*/ 2160 h 3649"/>
                <a:gd name="T90" fmla="*/ 1168 w 3650"/>
                <a:gd name="T91" fmla="*/ 2348 h 3649"/>
                <a:gd name="T92" fmla="*/ 1136 w 3650"/>
                <a:gd name="T93" fmla="*/ 1905 h 3649"/>
                <a:gd name="T94" fmla="*/ 1013 w 3650"/>
                <a:gd name="T95" fmla="*/ 1497 h 3649"/>
                <a:gd name="T96" fmla="*/ 1028 w 3650"/>
                <a:gd name="T97" fmla="*/ 1063 h 3649"/>
                <a:gd name="T98" fmla="*/ 1178 w 3650"/>
                <a:gd name="T99" fmla="*/ 662 h 3649"/>
                <a:gd name="T100" fmla="*/ 1456 w 3650"/>
                <a:gd name="T101" fmla="*/ 325 h 3649"/>
                <a:gd name="T102" fmla="*/ 1827 w 3650"/>
                <a:gd name="T103" fmla="*/ 96 h 3649"/>
                <a:gd name="T104" fmla="*/ 2241 w 3650"/>
                <a:gd name="T105" fmla="*/ 2 h 3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50" h="3649">
                  <a:moveTo>
                    <a:pt x="675" y="2654"/>
                  </a:moveTo>
                  <a:lnTo>
                    <a:pt x="254" y="3073"/>
                  </a:lnTo>
                  <a:lnTo>
                    <a:pt x="231" y="3100"/>
                  </a:lnTo>
                  <a:lnTo>
                    <a:pt x="212" y="3131"/>
                  </a:lnTo>
                  <a:lnTo>
                    <a:pt x="199" y="3163"/>
                  </a:lnTo>
                  <a:lnTo>
                    <a:pt x="190" y="3198"/>
                  </a:lnTo>
                  <a:lnTo>
                    <a:pt x="188" y="3234"/>
                  </a:lnTo>
                  <a:lnTo>
                    <a:pt x="190" y="3270"/>
                  </a:lnTo>
                  <a:lnTo>
                    <a:pt x="199" y="3304"/>
                  </a:lnTo>
                  <a:lnTo>
                    <a:pt x="212" y="3337"/>
                  </a:lnTo>
                  <a:lnTo>
                    <a:pt x="231" y="3367"/>
                  </a:lnTo>
                  <a:lnTo>
                    <a:pt x="254" y="3395"/>
                  </a:lnTo>
                  <a:lnTo>
                    <a:pt x="282" y="3418"/>
                  </a:lnTo>
                  <a:lnTo>
                    <a:pt x="312" y="3437"/>
                  </a:lnTo>
                  <a:lnTo>
                    <a:pt x="345" y="3450"/>
                  </a:lnTo>
                  <a:lnTo>
                    <a:pt x="379" y="3459"/>
                  </a:lnTo>
                  <a:lnTo>
                    <a:pt x="415" y="3461"/>
                  </a:lnTo>
                  <a:lnTo>
                    <a:pt x="451" y="3459"/>
                  </a:lnTo>
                  <a:lnTo>
                    <a:pt x="486" y="3450"/>
                  </a:lnTo>
                  <a:lnTo>
                    <a:pt x="518" y="3437"/>
                  </a:lnTo>
                  <a:lnTo>
                    <a:pt x="549" y="3418"/>
                  </a:lnTo>
                  <a:lnTo>
                    <a:pt x="576" y="3395"/>
                  </a:lnTo>
                  <a:lnTo>
                    <a:pt x="995" y="2974"/>
                  </a:lnTo>
                  <a:lnTo>
                    <a:pt x="675" y="2654"/>
                  </a:lnTo>
                  <a:close/>
                  <a:moveTo>
                    <a:pt x="941" y="2387"/>
                  </a:moveTo>
                  <a:lnTo>
                    <a:pt x="807" y="2521"/>
                  </a:lnTo>
                  <a:lnTo>
                    <a:pt x="1128" y="2842"/>
                  </a:lnTo>
                  <a:lnTo>
                    <a:pt x="1262" y="2708"/>
                  </a:lnTo>
                  <a:lnTo>
                    <a:pt x="941" y="2387"/>
                  </a:lnTo>
                  <a:close/>
                  <a:moveTo>
                    <a:pt x="2326" y="187"/>
                  </a:moveTo>
                  <a:lnTo>
                    <a:pt x="2253" y="189"/>
                  </a:lnTo>
                  <a:lnTo>
                    <a:pt x="2181" y="197"/>
                  </a:lnTo>
                  <a:lnTo>
                    <a:pt x="2109" y="208"/>
                  </a:lnTo>
                  <a:lnTo>
                    <a:pt x="2037" y="225"/>
                  </a:lnTo>
                  <a:lnTo>
                    <a:pt x="1968" y="245"/>
                  </a:lnTo>
                  <a:lnTo>
                    <a:pt x="1898" y="270"/>
                  </a:lnTo>
                  <a:lnTo>
                    <a:pt x="1831" y="301"/>
                  </a:lnTo>
                  <a:lnTo>
                    <a:pt x="1764" y="335"/>
                  </a:lnTo>
                  <a:lnTo>
                    <a:pt x="1701" y="374"/>
                  </a:lnTo>
                  <a:lnTo>
                    <a:pt x="1639" y="418"/>
                  </a:lnTo>
                  <a:lnTo>
                    <a:pt x="1579" y="467"/>
                  </a:lnTo>
                  <a:lnTo>
                    <a:pt x="1523" y="520"/>
                  </a:lnTo>
                  <a:lnTo>
                    <a:pt x="1467" y="580"/>
                  </a:lnTo>
                  <a:lnTo>
                    <a:pt x="1415" y="644"/>
                  </a:lnTo>
                  <a:lnTo>
                    <a:pt x="1369" y="710"/>
                  </a:lnTo>
                  <a:lnTo>
                    <a:pt x="1327" y="779"/>
                  </a:lnTo>
                  <a:lnTo>
                    <a:pt x="1292" y="851"/>
                  </a:lnTo>
                  <a:lnTo>
                    <a:pt x="1261" y="926"/>
                  </a:lnTo>
                  <a:lnTo>
                    <a:pt x="1235" y="1002"/>
                  </a:lnTo>
                  <a:lnTo>
                    <a:pt x="1216" y="1080"/>
                  </a:lnTo>
                  <a:lnTo>
                    <a:pt x="1201" y="1159"/>
                  </a:lnTo>
                  <a:lnTo>
                    <a:pt x="1192" y="1241"/>
                  </a:lnTo>
                  <a:lnTo>
                    <a:pt x="1190" y="1323"/>
                  </a:lnTo>
                  <a:lnTo>
                    <a:pt x="1192" y="1405"/>
                  </a:lnTo>
                  <a:lnTo>
                    <a:pt x="1201" y="1487"/>
                  </a:lnTo>
                  <a:lnTo>
                    <a:pt x="1216" y="1566"/>
                  </a:lnTo>
                  <a:lnTo>
                    <a:pt x="1235" y="1645"/>
                  </a:lnTo>
                  <a:lnTo>
                    <a:pt x="1261" y="1721"/>
                  </a:lnTo>
                  <a:lnTo>
                    <a:pt x="1292" y="1795"/>
                  </a:lnTo>
                  <a:lnTo>
                    <a:pt x="1327" y="1867"/>
                  </a:lnTo>
                  <a:lnTo>
                    <a:pt x="1369" y="1936"/>
                  </a:lnTo>
                  <a:lnTo>
                    <a:pt x="1415" y="2003"/>
                  </a:lnTo>
                  <a:lnTo>
                    <a:pt x="1467" y="2066"/>
                  </a:lnTo>
                  <a:lnTo>
                    <a:pt x="1523" y="2126"/>
                  </a:lnTo>
                  <a:lnTo>
                    <a:pt x="1582" y="2181"/>
                  </a:lnTo>
                  <a:lnTo>
                    <a:pt x="1644" y="2232"/>
                  </a:lnTo>
                  <a:lnTo>
                    <a:pt x="1709" y="2277"/>
                  </a:lnTo>
                  <a:lnTo>
                    <a:pt x="1776" y="2317"/>
                  </a:lnTo>
                  <a:lnTo>
                    <a:pt x="1845" y="2353"/>
                  </a:lnTo>
                  <a:lnTo>
                    <a:pt x="1916" y="2383"/>
                  </a:lnTo>
                  <a:lnTo>
                    <a:pt x="1989" y="2408"/>
                  </a:lnTo>
                  <a:lnTo>
                    <a:pt x="2062" y="2428"/>
                  </a:lnTo>
                  <a:lnTo>
                    <a:pt x="2137" y="2443"/>
                  </a:lnTo>
                  <a:lnTo>
                    <a:pt x="2212" y="2453"/>
                  </a:lnTo>
                  <a:lnTo>
                    <a:pt x="2288" y="2458"/>
                  </a:lnTo>
                  <a:lnTo>
                    <a:pt x="2364" y="2458"/>
                  </a:lnTo>
                  <a:lnTo>
                    <a:pt x="2440" y="2453"/>
                  </a:lnTo>
                  <a:lnTo>
                    <a:pt x="2515" y="2443"/>
                  </a:lnTo>
                  <a:lnTo>
                    <a:pt x="2589" y="2428"/>
                  </a:lnTo>
                  <a:lnTo>
                    <a:pt x="2663" y="2408"/>
                  </a:lnTo>
                  <a:lnTo>
                    <a:pt x="2735" y="2383"/>
                  </a:lnTo>
                  <a:lnTo>
                    <a:pt x="2807" y="2353"/>
                  </a:lnTo>
                  <a:lnTo>
                    <a:pt x="2876" y="2317"/>
                  </a:lnTo>
                  <a:lnTo>
                    <a:pt x="2943" y="2277"/>
                  </a:lnTo>
                  <a:lnTo>
                    <a:pt x="3007" y="2232"/>
                  </a:lnTo>
                  <a:lnTo>
                    <a:pt x="3070" y="2181"/>
                  </a:lnTo>
                  <a:lnTo>
                    <a:pt x="3129" y="2126"/>
                  </a:lnTo>
                  <a:lnTo>
                    <a:pt x="3185" y="2066"/>
                  </a:lnTo>
                  <a:lnTo>
                    <a:pt x="3236" y="2003"/>
                  </a:lnTo>
                  <a:lnTo>
                    <a:pt x="3283" y="1936"/>
                  </a:lnTo>
                  <a:lnTo>
                    <a:pt x="3324" y="1867"/>
                  </a:lnTo>
                  <a:lnTo>
                    <a:pt x="3360" y="1795"/>
                  </a:lnTo>
                  <a:lnTo>
                    <a:pt x="3391" y="1721"/>
                  </a:lnTo>
                  <a:lnTo>
                    <a:pt x="3417" y="1645"/>
                  </a:lnTo>
                  <a:lnTo>
                    <a:pt x="3437" y="1566"/>
                  </a:lnTo>
                  <a:lnTo>
                    <a:pt x="3451" y="1487"/>
                  </a:lnTo>
                  <a:lnTo>
                    <a:pt x="3460" y="1405"/>
                  </a:lnTo>
                  <a:lnTo>
                    <a:pt x="3462" y="1323"/>
                  </a:lnTo>
                  <a:lnTo>
                    <a:pt x="3460" y="1241"/>
                  </a:lnTo>
                  <a:lnTo>
                    <a:pt x="3451" y="1159"/>
                  </a:lnTo>
                  <a:lnTo>
                    <a:pt x="3437" y="1080"/>
                  </a:lnTo>
                  <a:lnTo>
                    <a:pt x="3417" y="1002"/>
                  </a:lnTo>
                  <a:lnTo>
                    <a:pt x="3391" y="926"/>
                  </a:lnTo>
                  <a:lnTo>
                    <a:pt x="3360" y="851"/>
                  </a:lnTo>
                  <a:lnTo>
                    <a:pt x="3324" y="779"/>
                  </a:lnTo>
                  <a:lnTo>
                    <a:pt x="3283" y="710"/>
                  </a:lnTo>
                  <a:lnTo>
                    <a:pt x="3236" y="644"/>
                  </a:lnTo>
                  <a:lnTo>
                    <a:pt x="3185" y="580"/>
                  </a:lnTo>
                  <a:lnTo>
                    <a:pt x="3129" y="520"/>
                  </a:lnTo>
                  <a:lnTo>
                    <a:pt x="3073" y="467"/>
                  </a:lnTo>
                  <a:lnTo>
                    <a:pt x="3013" y="418"/>
                  </a:lnTo>
                  <a:lnTo>
                    <a:pt x="2951" y="374"/>
                  </a:lnTo>
                  <a:lnTo>
                    <a:pt x="2887" y="335"/>
                  </a:lnTo>
                  <a:lnTo>
                    <a:pt x="2822" y="300"/>
                  </a:lnTo>
                  <a:lnTo>
                    <a:pt x="2754" y="270"/>
                  </a:lnTo>
                  <a:lnTo>
                    <a:pt x="2684" y="245"/>
                  </a:lnTo>
                  <a:lnTo>
                    <a:pt x="2615" y="225"/>
                  </a:lnTo>
                  <a:lnTo>
                    <a:pt x="2543" y="208"/>
                  </a:lnTo>
                  <a:lnTo>
                    <a:pt x="2471" y="197"/>
                  </a:lnTo>
                  <a:lnTo>
                    <a:pt x="2399" y="189"/>
                  </a:lnTo>
                  <a:lnTo>
                    <a:pt x="2326" y="187"/>
                  </a:lnTo>
                  <a:close/>
                  <a:moveTo>
                    <a:pt x="2326" y="0"/>
                  </a:moveTo>
                  <a:lnTo>
                    <a:pt x="2411" y="2"/>
                  </a:lnTo>
                  <a:lnTo>
                    <a:pt x="2495" y="10"/>
                  </a:lnTo>
                  <a:lnTo>
                    <a:pt x="2579" y="23"/>
                  </a:lnTo>
                  <a:lnTo>
                    <a:pt x="2662" y="42"/>
                  </a:lnTo>
                  <a:lnTo>
                    <a:pt x="2744" y="66"/>
                  </a:lnTo>
                  <a:lnTo>
                    <a:pt x="2825" y="96"/>
                  </a:lnTo>
                  <a:lnTo>
                    <a:pt x="2903" y="132"/>
                  </a:lnTo>
                  <a:lnTo>
                    <a:pt x="2980" y="172"/>
                  </a:lnTo>
                  <a:lnTo>
                    <a:pt x="3055" y="217"/>
                  </a:lnTo>
                  <a:lnTo>
                    <a:pt x="3127" y="269"/>
                  </a:lnTo>
                  <a:lnTo>
                    <a:pt x="3197" y="325"/>
                  </a:lnTo>
                  <a:lnTo>
                    <a:pt x="3262" y="387"/>
                  </a:lnTo>
                  <a:lnTo>
                    <a:pt x="3323" y="451"/>
                  </a:lnTo>
                  <a:lnTo>
                    <a:pt x="3378" y="519"/>
                  </a:lnTo>
                  <a:lnTo>
                    <a:pt x="3429" y="589"/>
                  </a:lnTo>
                  <a:lnTo>
                    <a:pt x="3474" y="662"/>
                  </a:lnTo>
                  <a:lnTo>
                    <a:pt x="3514" y="738"/>
                  </a:lnTo>
                  <a:lnTo>
                    <a:pt x="3549" y="816"/>
                  </a:lnTo>
                  <a:lnTo>
                    <a:pt x="3580" y="896"/>
                  </a:lnTo>
                  <a:lnTo>
                    <a:pt x="3605" y="979"/>
                  </a:lnTo>
                  <a:lnTo>
                    <a:pt x="3625" y="1063"/>
                  </a:lnTo>
                  <a:lnTo>
                    <a:pt x="3639" y="1148"/>
                  </a:lnTo>
                  <a:lnTo>
                    <a:pt x="3647" y="1236"/>
                  </a:lnTo>
                  <a:lnTo>
                    <a:pt x="3650" y="1323"/>
                  </a:lnTo>
                  <a:lnTo>
                    <a:pt x="3647" y="1411"/>
                  </a:lnTo>
                  <a:lnTo>
                    <a:pt x="3639" y="1498"/>
                  </a:lnTo>
                  <a:lnTo>
                    <a:pt x="3625" y="1583"/>
                  </a:lnTo>
                  <a:lnTo>
                    <a:pt x="3605" y="1667"/>
                  </a:lnTo>
                  <a:lnTo>
                    <a:pt x="3580" y="1750"/>
                  </a:lnTo>
                  <a:lnTo>
                    <a:pt x="3549" y="1830"/>
                  </a:lnTo>
                  <a:lnTo>
                    <a:pt x="3514" y="1908"/>
                  </a:lnTo>
                  <a:lnTo>
                    <a:pt x="3474" y="1984"/>
                  </a:lnTo>
                  <a:lnTo>
                    <a:pt x="3429" y="2057"/>
                  </a:lnTo>
                  <a:lnTo>
                    <a:pt x="3378" y="2128"/>
                  </a:lnTo>
                  <a:lnTo>
                    <a:pt x="3323" y="2196"/>
                  </a:lnTo>
                  <a:lnTo>
                    <a:pt x="3262" y="2260"/>
                  </a:lnTo>
                  <a:lnTo>
                    <a:pt x="3197" y="2321"/>
                  </a:lnTo>
                  <a:lnTo>
                    <a:pt x="3127" y="2378"/>
                  </a:lnTo>
                  <a:lnTo>
                    <a:pt x="3055" y="2429"/>
                  </a:lnTo>
                  <a:lnTo>
                    <a:pt x="2980" y="2474"/>
                  </a:lnTo>
                  <a:lnTo>
                    <a:pt x="2903" y="2514"/>
                  </a:lnTo>
                  <a:lnTo>
                    <a:pt x="2825" y="2550"/>
                  </a:lnTo>
                  <a:lnTo>
                    <a:pt x="2744" y="2579"/>
                  </a:lnTo>
                  <a:lnTo>
                    <a:pt x="2662" y="2604"/>
                  </a:lnTo>
                  <a:lnTo>
                    <a:pt x="2579" y="2623"/>
                  </a:lnTo>
                  <a:lnTo>
                    <a:pt x="2495" y="2636"/>
                  </a:lnTo>
                  <a:lnTo>
                    <a:pt x="2411" y="2644"/>
                  </a:lnTo>
                  <a:lnTo>
                    <a:pt x="2326" y="2647"/>
                  </a:lnTo>
                  <a:lnTo>
                    <a:pt x="2242" y="2644"/>
                  </a:lnTo>
                  <a:lnTo>
                    <a:pt x="2158" y="2636"/>
                  </a:lnTo>
                  <a:lnTo>
                    <a:pt x="2074" y="2623"/>
                  </a:lnTo>
                  <a:lnTo>
                    <a:pt x="1991" y="2604"/>
                  </a:lnTo>
                  <a:lnTo>
                    <a:pt x="1909" y="2579"/>
                  </a:lnTo>
                  <a:lnTo>
                    <a:pt x="1829" y="2551"/>
                  </a:lnTo>
                  <a:lnTo>
                    <a:pt x="1751" y="2515"/>
                  </a:lnTo>
                  <a:lnTo>
                    <a:pt x="1673" y="2475"/>
                  </a:lnTo>
                  <a:lnTo>
                    <a:pt x="1599" y="2430"/>
                  </a:lnTo>
                  <a:lnTo>
                    <a:pt x="1527" y="2379"/>
                  </a:lnTo>
                  <a:lnTo>
                    <a:pt x="1459" y="2323"/>
                  </a:lnTo>
                  <a:lnTo>
                    <a:pt x="1301" y="2481"/>
                  </a:lnTo>
                  <a:lnTo>
                    <a:pt x="1461" y="2641"/>
                  </a:lnTo>
                  <a:lnTo>
                    <a:pt x="1473" y="2656"/>
                  </a:lnTo>
                  <a:lnTo>
                    <a:pt x="1482" y="2672"/>
                  </a:lnTo>
                  <a:lnTo>
                    <a:pt x="1488" y="2690"/>
                  </a:lnTo>
                  <a:lnTo>
                    <a:pt x="1489" y="2708"/>
                  </a:lnTo>
                  <a:lnTo>
                    <a:pt x="1488" y="2727"/>
                  </a:lnTo>
                  <a:lnTo>
                    <a:pt x="1482" y="2744"/>
                  </a:lnTo>
                  <a:lnTo>
                    <a:pt x="1473" y="2760"/>
                  </a:lnTo>
                  <a:lnTo>
                    <a:pt x="1461" y="2774"/>
                  </a:lnTo>
                  <a:lnTo>
                    <a:pt x="709" y="3527"/>
                  </a:lnTo>
                  <a:lnTo>
                    <a:pt x="674" y="3558"/>
                  </a:lnTo>
                  <a:lnTo>
                    <a:pt x="636" y="3586"/>
                  </a:lnTo>
                  <a:lnTo>
                    <a:pt x="595" y="3608"/>
                  </a:lnTo>
                  <a:lnTo>
                    <a:pt x="552" y="3626"/>
                  </a:lnTo>
                  <a:lnTo>
                    <a:pt x="508" y="3639"/>
                  </a:lnTo>
                  <a:lnTo>
                    <a:pt x="462" y="3647"/>
                  </a:lnTo>
                  <a:lnTo>
                    <a:pt x="415" y="3649"/>
                  </a:lnTo>
                  <a:lnTo>
                    <a:pt x="368" y="3647"/>
                  </a:lnTo>
                  <a:lnTo>
                    <a:pt x="322" y="3639"/>
                  </a:lnTo>
                  <a:lnTo>
                    <a:pt x="278" y="3626"/>
                  </a:lnTo>
                  <a:lnTo>
                    <a:pt x="236" y="3608"/>
                  </a:lnTo>
                  <a:lnTo>
                    <a:pt x="195" y="3586"/>
                  </a:lnTo>
                  <a:lnTo>
                    <a:pt x="157" y="3558"/>
                  </a:lnTo>
                  <a:lnTo>
                    <a:pt x="122" y="3527"/>
                  </a:lnTo>
                  <a:lnTo>
                    <a:pt x="91" y="3492"/>
                  </a:lnTo>
                  <a:lnTo>
                    <a:pt x="63" y="3454"/>
                  </a:lnTo>
                  <a:lnTo>
                    <a:pt x="41" y="3413"/>
                  </a:lnTo>
                  <a:lnTo>
                    <a:pt x="23" y="3371"/>
                  </a:lnTo>
                  <a:lnTo>
                    <a:pt x="10" y="3327"/>
                  </a:lnTo>
                  <a:lnTo>
                    <a:pt x="2" y="3281"/>
                  </a:lnTo>
                  <a:lnTo>
                    <a:pt x="0" y="3234"/>
                  </a:lnTo>
                  <a:lnTo>
                    <a:pt x="2" y="3187"/>
                  </a:lnTo>
                  <a:lnTo>
                    <a:pt x="10" y="3141"/>
                  </a:lnTo>
                  <a:lnTo>
                    <a:pt x="23" y="3097"/>
                  </a:lnTo>
                  <a:lnTo>
                    <a:pt x="41" y="3054"/>
                  </a:lnTo>
                  <a:lnTo>
                    <a:pt x="63" y="3013"/>
                  </a:lnTo>
                  <a:lnTo>
                    <a:pt x="91" y="2975"/>
                  </a:lnTo>
                  <a:lnTo>
                    <a:pt x="122" y="2940"/>
                  </a:lnTo>
                  <a:lnTo>
                    <a:pt x="875" y="2188"/>
                  </a:lnTo>
                  <a:lnTo>
                    <a:pt x="889" y="2176"/>
                  </a:lnTo>
                  <a:lnTo>
                    <a:pt x="905" y="2167"/>
                  </a:lnTo>
                  <a:lnTo>
                    <a:pt x="922" y="2161"/>
                  </a:lnTo>
                  <a:lnTo>
                    <a:pt x="941" y="2160"/>
                  </a:lnTo>
                  <a:lnTo>
                    <a:pt x="959" y="2161"/>
                  </a:lnTo>
                  <a:lnTo>
                    <a:pt x="977" y="2167"/>
                  </a:lnTo>
                  <a:lnTo>
                    <a:pt x="993" y="2176"/>
                  </a:lnTo>
                  <a:lnTo>
                    <a:pt x="1008" y="2188"/>
                  </a:lnTo>
                  <a:lnTo>
                    <a:pt x="1168" y="2348"/>
                  </a:lnTo>
                  <a:lnTo>
                    <a:pt x="1326" y="2190"/>
                  </a:lnTo>
                  <a:lnTo>
                    <a:pt x="1271" y="2124"/>
                  </a:lnTo>
                  <a:lnTo>
                    <a:pt x="1221" y="2053"/>
                  </a:lnTo>
                  <a:lnTo>
                    <a:pt x="1176" y="1980"/>
                  </a:lnTo>
                  <a:lnTo>
                    <a:pt x="1136" y="1905"/>
                  </a:lnTo>
                  <a:lnTo>
                    <a:pt x="1101" y="1827"/>
                  </a:lnTo>
                  <a:lnTo>
                    <a:pt x="1071" y="1747"/>
                  </a:lnTo>
                  <a:lnTo>
                    <a:pt x="1046" y="1666"/>
                  </a:lnTo>
                  <a:lnTo>
                    <a:pt x="1028" y="1582"/>
                  </a:lnTo>
                  <a:lnTo>
                    <a:pt x="1013" y="1497"/>
                  </a:lnTo>
                  <a:lnTo>
                    <a:pt x="1004" y="1410"/>
                  </a:lnTo>
                  <a:lnTo>
                    <a:pt x="1002" y="1323"/>
                  </a:lnTo>
                  <a:lnTo>
                    <a:pt x="1004" y="1236"/>
                  </a:lnTo>
                  <a:lnTo>
                    <a:pt x="1013" y="1148"/>
                  </a:lnTo>
                  <a:lnTo>
                    <a:pt x="1028" y="1063"/>
                  </a:lnTo>
                  <a:lnTo>
                    <a:pt x="1046" y="979"/>
                  </a:lnTo>
                  <a:lnTo>
                    <a:pt x="1072" y="896"/>
                  </a:lnTo>
                  <a:lnTo>
                    <a:pt x="1102" y="816"/>
                  </a:lnTo>
                  <a:lnTo>
                    <a:pt x="1137" y="738"/>
                  </a:lnTo>
                  <a:lnTo>
                    <a:pt x="1178" y="662"/>
                  </a:lnTo>
                  <a:lnTo>
                    <a:pt x="1223" y="589"/>
                  </a:lnTo>
                  <a:lnTo>
                    <a:pt x="1274" y="519"/>
                  </a:lnTo>
                  <a:lnTo>
                    <a:pt x="1329" y="451"/>
                  </a:lnTo>
                  <a:lnTo>
                    <a:pt x="1389" y="387"/>
                  </a:lnTo>
                  <a:lnTo>
                    <a:pt x="1456" y="325"/>
                  </a:lnTo>
                  <a:lnTo>
                    <a:pt x="1525" y="269"/>
                  </a:lnTo>
                  <a:lnTo>
                    <a:pt x="1597" y="217"/>
                  </a:lnTo>
                  <a:lnTo>
                    <a:pt x="1672" y="172"/>
                  </a:lnTo>
                  <a:lnTo>
                    <a:pt x="1749" y="132"/>
                  </a:lnTo>
                  <a:lnTo>
                    <a:pt x="1827" y="96"/>
                  </a:lnTo>
                  <a:lnTo>
                    <a:pt x="1908" y="66"/>
                  </a:lnTo>
                  <a:lnTo>
                    <a:pt x="1990" y="42"/>
                  </a:lnTo>
                  <a:lnTo>
                    <a:pt x="2073" y="23"/>
                  </a:lnTo>
                  <a:lnTo>
                    <a:pt x="2157" y="10"/>
                  </a:lnTo>
                  <a:lnTo>
                    <a:pt x="2241" y="2"/>
                  </a:lnTo>
                  <a:lnTo>
                    <a:pt x="23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57" name="Freeform 99"/>
            <p:cNvSpPr>
              <a:spLocks noEditPoints="1"/>
            </p:cNvSpPr>
            <p:nvPr/>
          </p:nvSpPr>
          <p:spPr bwMode="auto">
            <a:xfrm>
              <a:off x="9309100" y="2741613"/>
              <a:ext cx="290512" cy="290513"/>
            </a:xfrm>
            <a:custGeom>
              <a:avLst/>
              <a:gdLst>
                <a:gd name="T0" fmla="*/ 793 w 1834"/>
                <a:gd name="T1" fmla="*/ 199 h 1834"/>
                <a:gd name="T2" fmla="*/ 613 w 1834"/>
                <a:gd name="T3" fmla="*/ 254 h 1834"/>
                <a:gd name="T4" fmla="*/ 450 w 1834"/>
                <a:gd name="T5" fmla="*/ 356 h 1834"/>
                <a:gd name="T6" fmla="*/ 318 w 1834"/>
                <a:gd name="T7" fmla="*/ 502 h 1834"/>
                <a:gd name="T8" fmla="*/ 230 w 1834"/>
                <a:gd name="T9" fmla="*/ 671 h 1834"/>
                <a:gd name="T10" fmla="*/ 190 w 1834"/>
                <a:gd name="T11" fmla="*/ 855 h 1834"/>
                <a:gd name="T12" fmla="*/ 198 w 1834"/>
                <a:gd name="T13" fmla="*/ 1041 h 1834"/>
                <a:gd name="T14" fmla="*/ 253 w 1834"/>
                <a:gd name="T15" fmla="*/ 1221 h 1834"/>
                <a:gd name="T16" fmla="*/ 356 w 1834"/>
                <a:gd name="T17" fmla="*/ 1384 h 1834"/>
                <a:gd name="T18" fmla="*/ 502 w 1834"/>
                <a:gd name="T19" fmla="*/ 1516 h 1834"/>
                <a:gd name="T20" fmla="*/ 672 w 1834"/>
                <a:gd name="T21" fmla="*/ 1604 h 1834"/>
                <a:gd name="T22" fmla="*/ 855 w 1834"/>
                <a:gd name="T23" fmla="*/ 1644 h 1834"/>
                <a:gd name="T24" fmla="*/ 1041 w 1834"/>
                <a:gd name="T25" fmla="*/ 1636 h 1834"/>
                <a:gd name="T26" fmla="*/ 1220 w 1834"/>
                <a:gd name="T27" fmla="*/ 1581 h 1834"/>
                <a:gd name="T28" fmla="*/ 1384 w 1834"/>
                <a:gd name="T29" fmla="*/ 1478 h 1834"/>
                <a:gd name="T30" fmla="*/ 1517 w 1834"/>
                <a:gd name="T31" fmla="*/ 1332 h 1834"/>
                <a:gd name="T32" fmla="*/ 1604 w 1834"/>
                <a:gd name="T33" fmla="*/ 1163 h 1834"/>
                <a:gd name="T34" fmla="*/ 1644 w 1834"/>
                <a:gd name="T35" fmla="*/ 979 h 1834"/>
                <a:gd name="T36" fmla="*/ 1635 w 1834"/>
                <a:gd name="T37" fmla="*/ 793 h 1834"/>
                <a:gd name="T38" fmla="*/ 1580 w 1834"/>
                <a:gd name="T39" fmla="*/ 614 h 1834"/>
                <a:gd name="T40" fmla="*/ 1478 w 1834"/>
                <a:gd name="T41" fmla="*/ 450 h 1834"/>
                <a:gd name="T42" fmla="*/ 1332 w 1834"/>
                <a:gd name="T43" fmla="*/ 317 h 1834"/>
                <a:gd name="T44" fmla="*/ 1161 w 1834"/>
                <a:gd name="T45" fmla="*/ 230 h 1834"/>
                <a:gd name="T46" fmla="*/ 979 w 1834"/>
                <a:gd name="T47" fmla="*/ 190 h 1834"/>
                <a:gd name="T48" fmla="*/ 988 w 1834"/>
                <a:gd name="T49" fmla="*/ 3 h 1834"/>
                <a:gd name="T50" fmla="*/ 1195 w 1834"/>
                <a:gd name="T51" fmla="*/ 43 h 1834"/>
                <a:gd name="T52" fmla="*/ 1390 w 1834"/>
                <a:gd name="T53" fmla="*/ 132 h 1834"/>
                <a:gd name="T54" fmla="*/ 1565 w 1834"/>
                <a:gd name="T55" fmla="*/ 269 h 1834"/>
                <a:gd name="T56" fmla="*/ 1702 w 1834"/>
                <a:gd name="T57" fmla="*/ 444 h 1834"/>
                <a:gd name="T58" fmla="*/ 1791 w 1834"/>
                <a:gd name="T59" fmla="*/ 639 h 1834"/>
                <a:gd name="T60" fmla="*/ 1831 w 1834"/>
                <a:gd name="T61" fmla="*/ 846 h 1834"/>
                <a:gd name="T62" fmla="*/ 1823 w 1834"/>
                <a:gd name="T63" fmla="*/ 1057 h 1834"/>
                <a:gd name="T64" fmla="*/ 1767 w 1834"/>
                <a:gd name="T65" fmla="*/ 1262 h 1834"/>
                <a:gd name="T66" fmla="*/ 1661 w 1834"/>
                <a:gd name="T67" fmla="*/ 1452 h 1834"/>
                <a:gd name="T68" fmla="*/ 1565 w 1834"/>
                <a:gd name="T69" fmla="*/ 1565 h 1834"/>
                <a:gd name="T70" fmla="*/ 1390 w 1834"/>
                <a:gd name="T71" fmla="*/ 1702 h 1834"/>
                <a:gd name="T72" fmla="*/ 1195 w 1834"/>
                <a:gd name="T73" fmla="*/ 1791 h 1834"/>
                <a:gd name="T74" fmla="*/ 988 w 1834"/>
                <a:gd name="T75" fmla="*/ 1831 h 1834"/>
                <a:gd name="T76" fmla="*/ 777 w 1834"/>
                <a:gd name="T77" fmla="*/ 1823 h 1834"/>
                <a:gd name="T78" fmla="*/ 572 w 1834"/>
                <a:gd name="T79" fmla="*/ 1766 h 1834"/>
                <a:gd name="T80" fmla="*/ 382 w 1834"/>
                <a:gd name="T81" fmla="*/ 1662 h 1834"/>
                <a:gd name="T82" fmla="*/ 218 w 1834"/>
                <a:gd name="T83" fmla="*/ 1510 h 1834"/>
                <a:gd name="T84" fmla="*/ 96 w 1834"/>
                <a:gd name="T85" fmla="*/ 1327 h 1834"/>
                <a:gd name="T86" fmla="*/ 24 w 1834"/>
                <a:gd name="T87" fmla="*/ 1127 h 1834"/>
                <a:gd name="T88" fmla="*/ 0 w 1834"/>
                <a:gd name="T89" fmla="*/ 917 h 1834"/>
                <a:gd name="T90" fmla="*/ 24 w 1834"/>
                <a:gd name="T91" fmla="*/ 707 h 1834"/>
                <a:gd name="T92" fmla="*/ 96 w 1834"/>
                <a:gd name="T93" fmla="*/ 507 h 1834"/>
                <a:gd name="T94" fmla="*/ 218 w 1834"/>
                <a:gd name="T95" fmla="*/ 324 h 1834"/>
                <a:gd name="T96" fmla="*/ 382 w 1834"/>
                <a:gd name="T97" fmla="*/ 173 h 1834"/>
                <a:gd name="T98" fmla="*/ 572 w 1834"/>
                <a:gd name="T99" fmla="*/ 68 h 1834"/>
                <a:gd name="T100" fmla="*/ 777 w 1834"/>
                <a:gd name="T101" fmla="*/ 11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34" h="1834">
                  <a:moveTo>
                    <a:pt x="917" y="188"/>
                  </a:moveTo>
                  <a:lnTo>
                    <a:pt x="855" y="190"/>
                  </a:lnTo>
                  <a:lnTo>
                    <a:pt x="793" y="199"/>
                  </a:lnTo>
                  <a:lnTo>
                    <a:pt x="732" y="211"/>
                  </a:lnTo>
                  <a:lnTo>
                    <a:pt x="672" y="230"/>
                  </a:lnTo>
                  <a:lnTo>
                    <a:pt x="613" y="254"/>
                  </a:lnTo>
                  <a:lnTo>
                    <a:pt x="556" y="283"/>
                  </a:lnTo>
                  <a:lnTo>
                    <a:pt x="502" y="317"/>
                  </a:lnTo>
                  <a:lnTo>
                    <a:pt x="450" y="356"/>
                  </a:lnTo>
                  <a:lnTo>
                    <a:pt x="402" y="402"/>
                  </a:lnTo>
                  <a:lnTo>
                    <a:pt x="356" y="450"/>
                  </a:lnTo>
                  <a:lnTo>
                    <a:pt x="318" y="502"/>
                  </a:lnTo>
                  <a:lnTo>
                    <a:pt x="283" y="556"/>
                  </a:lnTo>
                  <a:lnTo>
                    <a:pt x="253" y="614"/>
                  </a:lnTo>
                  <a:lnTo>
                    <a:pt x="230" y="671"/>
                  </a:lnTo>
                  <a:lnTo>
                    <a:pt x="211" y="732"/>
                  </a:lnTo>
                  <a:lnTo>
                    <a:pt x="198" y="793"/>
                  </a:lnTo>
                  <a:lnTo>
                    <a:pt x="190" y="855"/>
                  </a:lnTo>
                  <a:lnTo>
                    <a:pt x="188" y="917"/>
                  </a:lnTo>
                  <a:lnTo>
                    <a:pt x="190" y="979"/>
                  </a:lnTo>
                  <a:lnTo>
                    <a:pt x="198" y="1041"/>
                  </a:lnTo>
                  <a:lnTo>
                    <a:pt x="211" y="1102"/>
                  </a:lnTo>
                  <a:lnTo>
                    <a:pt x="230" y="1163"/>
                  </a:lnTo>
                  <a:lnTo>
                    <a:pt x="253" y="1221"/>
                  </a:lnTo>
                  <a:lnTo>
                    <a:pt x="283" y="1278"/>
                  </a:lnTo>
                  <a:lnTo>
                    <a:pt x="318" y="1332"/>
                  </a:lnTo>
                  <a:lnTo>
                    <a:pt x="356" y="1384"/>
                  </a:lnTo>
                  <a:lnTo>
                    <a:pt x="402" y="1432"/>
                  </a:lnTo>
                  <a:lnTo>
                    <a:pt x="450" y="1478"/>
                  </a:lnTo>
                  <a:lnTo>
                    <a:pt x="502" y="1516"/>
                  </a:lnTo>
                  <a:lnTo>
                    <a:pt x="556" y="1551"/>
                  </a:lnTo>
                  <a:lnTo>
                    <a:pt x="613" y="1581"/>
                  </a:lnTo>
                  <a:lnTo>
                    <a:pt x="672" y="1604"/>
                  </a:lnTo>
                  <a:lnTo>
                    <a:pt x="732" y="1623"/>
                  </a:lnTo>
                  <a:lnTo>
                    <a:pt x="793" y="1636"/>
                  </a:lnTo>
                  <a:lnTo>
                    <a:pt x="855" y="1644"/>
                  </a:lnTo>
                  <a:lnTo>
                    <a:pt x="917" y="1646"/>
                  </a:lnTo>
                  <a:lnTo>
                    <a:pt x="979" y="1644"/>
                  </a:lnTo>
                  <a:lnTo>
                    <a:pt x="1041" y="1636"/>
                  </a:lnTo>
                  <a:lnTo>
                    <a:pt x="1102" y="1623"/>
                  </a:lnTo>
                  <a:lnTo>
                    <a:pt x="1161" y="1604"/>
                  </a:lnTo>
                  <a:lnTo>
                    <a:pt x="1220" y="1581"/>
                  </a:lnTo>
                  <a:lnTo>
                    <a:pt x="1278" y="1551"/>
                  </a:lnTo>
                  <a:lnTo>
                    <a:pt x="1332" y="1516"/>
                  </a:lnTo>
                  <a:lnTo>
                    <a:pt x="1384" y="1478"/>
                  </a:lnTo>
                  <a:lnTo>
                    <a:pt x="1432" y="1432"/>
                  </a:lnTo>
                  <a:lnTo>
                    <a:pt x="1478" y="1384"/>
                  </a:lnTo>
                  <a:lnTo>
                    <a:pt x="1517" y="1332"/>
                  </a:lnTo>
                  <a:lnTo>
                    <a:pt x="1551" y="1278"/>
                  </a:lnTo>
                  <a:lnTo>
                    <a:pt x="1580" y="1221"/>
                  </a:lnTo>
                  <a:lnTo>
                    <a:pt x="1604" y="1163"/>
                  </a:lnTo>
                  <a:lnTo>
                    <a:pt x="1623" y="1102"/>
                  </a:lnTo>
                  <a:lnTo>
                    <a:pt x="1635" y="1041"/>
                  </a:lnTo>
                  <a:lnTo>
                    <a:pt x="1644" y="979"/>
                  </a:lnTo>
                  <a:lnTo>
                    <a:pt x="1646" y="917"/>
                  </a:lnTo>
                  <a:lnTo>
                    <a:pt x="1644" y="855"/>
                  </a:lnTo>
                  <a:lnTo>
                    <a:pt x="1635" y="793"/>
                  </a:lnTo>
                  <a:lnTo>
                    <a:pt x="1623" y="732"/>
                  </a:lnTo>
                  <a:lnTo>
                    <a:pt x="1604" y="671"/>
                  </a:lnTo>
                  <a:lnTo>
                    <a:pt x="1580" y="614"/>
                  </a:lnTo>
                  <a:lnTo>
                    <a:pt x="1551" y="556"/>
                  </a:lnTo>
                  <a:lnTo>
                    <a:pt x="1517" y="502"/>
                  </a:lnTo>
                  <a:lnTo>
                    <a:pt x="1478" y="450"/>
                  </a:lnTo>
                  <a:lnTo>
                    <a:pt x="1432" y="402"/>
                  </a:lnTo>
                  <a:lnTo>
                    <a:pt x="1384" y="356"/>
                  </a:lnTo>
                  <a:lnTo>
                    <a:pt x="1332" y="317"/>
                  </a:lnTo>
                  <a:lnTo>
                    <a:pt x="1278" y="283"/>
                  </a:lnTo>
                  <a:lnTo>
                    <a:pt x="1220" y="254"/>
                  </a:lnTo>
                  <a:lnTo>
                    <a:pt x="1161" y="230"/>
                  </a:lnTo>
                  <a:lnTo>
                    <a:pt x="1102" y="211"/>
                  </a:lnTo>
                  <a:lnTo>
                    <a:pt x="1041" y="199"/>
                  </a:lnTo>
                  <a:lnTo>
                    <a:pt x="979" y="190"/>
                  </a:lnTo>
                  <a:lnTo>
                    <a:pt x="917" y="188"/>
                  </a:lnTo>
                  <a:close/>
                  <a:moveTo>
                    <a:pt x="917" y="0"/>
                  </a:moveTo>
                  <a:lnTo>
                    <a:pt x="988" y="3"/>
                  </a:lnTo>
                  <a:lnTo>
                    <a:pt x="1058" y="11"/>
                  </a:lnTo>
                  <a:lnTo>
                    <a:pt x="1127" y="24"/>
                  </a:lnTo>
                  <a:lnTo>
                    <a:pt x="1195" y="43"/>
                  </a:lnTo>
                  <a:lnTo>
                    <a:pt x="1262" y="68"/>
                  </a:lnTo>
                  <a:lnTo>
                    <a:pt x="1327" y="97"/>
                  </a:lnTo>
                  <a:lnTo>
                    <a:pt x="1390" y="132"/>
                  </a:lnTo>
                  <a:lnTo>
                    <a:pt x="1452" y="173"/>
                  </a:lnTo>
                  <a:lnTo>
                    <a:pt x="1510" y="218"/>
                  </a:lnTo>
                  <a:lnTo>
                    <a:pt x="1565" y="269"/>
                  </a:lnTo>
                  <a:lnTo>
                    <a:pt x="1616" y="324"/>
                  </a:lnTo>
                  <a:lnTo>
                    <a:pt x="1661" y="382"/>
                  </a:lnTo>
                  <a:lnTo>
                    <a:pt x="1702" y="444"/>
                  </a:lnTo>
                  <a:lnTo>
                    <a:pt x="1737" y="507"/>
                  </a:lnTo>
                  <a:lnTo>
                    <a:pt x="1767" y="572"/>
                  </a:lnTo>
                  <a:lnTo>
                    <a:pt x="1791" y="639"/>
                  </a:lnTo>
                  <a:lnTo>
                    <a:pt x="1810" y="707"/>
                  </a:lnTo>
                  <a:lnTo>
                    <a:pt x="1823" y="776"/>
                  </a:lnTo>
                  <a:lnTo>
                    <a:pt x="1831" y="846"/>
                  </a:lnTo>
                  <a:lnTo>
                    <a:pt x="1834" y="917"/>
                  </a:lnTo>
                  <a:lnTo>
                    <a:pt x="1831" y="988"/>
                  </a:lnTo>
                  <a:lnTo>
                    <a:pt x="1823" y="1057"/>
                  </a:lnTo>
                  <a:lnTo>
                    <a:pt x="1810" y="1127"/>
                  </a:lnTo>
                  <a:lnTo>
                    <a:pt x="1791" y="1196"/>
                  </a:lnTo>
                  <a:lnTo>
                    <a:pt x="1767" y="1262"/>
                  </a:lnTo>
                  <a:lnTo>
                    <a:pt x="1737" y="1327"/>
                  </a:lnTo>
                  <a:lnTo>
                    <a:pt x="1702" y="1391"/>
                  </a:lnTo>
                  <a:lnTo>
                    <a:pt x="1661" y="1452"/>
                  </a:lnTo>
                  <a:lnTo>
                    <a:pt x="1616" y="1510"/>
                  </a:lnTo>
                  <a:lnTo>
                    <a:pt x="1565" y="1565"/>
                  </a:lnTo>
                  <a:lnTo>
                    <a:pt x="1565" y="1565"/>
                  </a:lnTo>
                  <a:lnTo>
                    <a:pt x="1510" y="1616"/>
                  </a:lnTo>
                  <a:lnTo>
                    <a:pt x="1452" y="1662"/>
                  </a:lnTo>
                  <a:lnTo>
                    <a:pt x="1390" y="1702"/>
                  </a:lnTo>
                  <a:lnTo>
                    <a:pt x="1327" y="1738"/>
                  </a:lnTo>
                  <a:lnTo>
                    <a:pt x="1262" y="1766"/>
                  </a:lnTo>
                  <a:lnTo>
                    <a:pt x="1195" y="1791"/>
                  </a:lnTo>
                  <a:lnTo>
                    <a:pt x="1127" y="1810"/>
                  </a:lnTo>
                  <a:lnTo>
                    <a:pt x="1058" y="1823"/>
                  </a:lnTo>
                  <a:lnTo>
                    <a:pt x="988" y="1831"/>
                  </a:lnTo>
                  <a:lnTo>
                    <a:pt x="917" y="1834"/>
                  </a:lnTo>
                  <a:lnTo>
                    <a:pt x="846" y="1831"/>
                  </a:lnTo>
                  <a:lnTo>
                    <a:pt x="777" y="1823"/>
                  </a:lnTo>
                  <a:lnTo>
                    <a:pt x="707" y="1810"/>
                  </a:lnTo>
                  <a:lnTo>
                    <a:pt x="638" y="1791"/>
                  </a:lnTo>
                  <a:lnTo>
                    <a:pt x="572" y="1766"/>
                  </a:lnTo>
                  <a:lnTo>
                    <a:pt x="507" y="1738"/>
                  </a:lnTo>
                  <a:lnTo>
                    <a:pt x="443" y="1702"/>
                  </a:lnTo>
                  <a:lnTo>
                    <a:pt x="382" y="1662"/>
                  </a:lnTo>
                  <a:lnTo>
                    <a:pt x="324" y="1616"/>
                  </a:lnTo>
                  <a:lnTo>
                    <a:pt x="269" y="1565"/>
                  </a:lnTo>
                  <a:lnTo>
                    <a:pt x="218" y="1510"/>
                  </a:lnTo>
                  <a:lnTo>
                    <a:pt x="172" y="1452"/>
                  </a:lnTo>
                  <a:lnTo>
                    <a:pt x="132" y="1391"/>
                  </a:lnTo>
                  <a:lnTo>
                    <a:pt x="96" y="1327"/>
                  </a:lnTo>
                  <a:lnTo>
                    <a:pt x="68" y="1262"/>
                  </a:lnTo>
                  <a:lnTo>
                    <a:pt x="43" y="1196"/>
                  </a:lnTo>
                  <a:lnTo>
                    <a:pt x="24" y="1127"/>
                  </a:lnTo>
                  <a:lnTo>
                    <a:pt x="11" y="1057"/>
                  </a:lnTo>
                  <a:lnTo>
                    <a:pt x="3" y="988"/>
                  </a:lnTo>
                  <a:lnTo>
                    <a:pt x="0" y="917"/>
                  </a:lnTo>
                  <a:lnTo>
                    <a:pt x="3" y="846"/>
                  </a:lnTo>
                  <a:lnTo>
                    <a:pt x="11" y="776"/>
                  </a:lnTo>
                  <a:lnTo>
                    <a:pt x="24" y="707"/>
                  </a:lnTo>
                  <a:lnTo>
                    <a:pt x="43" y="639"/>
                  </a:lnTo>
                  <a:lnTo>
                    <a:pt x="68" y="572"/>
                  </a:lnTo>
                  <a:lnTo>
                    <a:pt x="96" y="507"/>
                  </a:lnTo>
                  <a:lnTo>
                    <a:pt x="132" y="444"/>
                  </a:lnTo>
                  <a:lnTo>
                    <a:pt x="172" y="382"/>
                  </a:lnTo>
                  <a:lnTo>
                    <a:pt x="218" y="324"/>
                  </a:lnTo>
                  <a:lnTo>
                    <a:pt x="269" y="269"/>
                  </a:lnTo>
                  <a:lnTo>
                    <a:pt x="324" y="218"/>
                  </a:lnTo>
                  <a:lnTo>
                    <a:pt x="382" y="173"/>
                  </a:lnTo>
                  <a:lnTo>
                    <a:pt x="443" y="132"/>
                  </a:lnTo>
                  <a:lnTo>
                    <a:pt x="507" y="97"/>
                  </a:lnTo>
                  <a:lnTo>
                    <a:pt x="572" y="68"/>
                  </a:lnTo>
                  <a:lnTo>
                    <a:pt x="638" y="43"/>
                  </a:lnTo>
                  <a:lnTo>
                    <a:pt x="707" y="24"/>
                  </a:lnTo>
                  <a:lnTo>
                    <a:pt x="777" y="11"/>
                  </a:lnTo>
                  <a:lnTo>
                    <a:pt x="846" y="3"/>
                  </a:lnTo>
                  <a:lnTo>
                    <a:pt x="9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58" name="Freeform 100"/>
            <p:cNvSpPr/>
            <p:nvPr/>
          </p:nvSpPr>
          <p:spPr bwMode="auto">
            <a:xfrm>
              <a:off x="9394825" y="2808288"/>
              <a:ext cx="119062" cy="47625"/>
            </a:xfrm>
            <a:custGeom>
              <a:avLst/>
              <a:gdLst>
                <a:gd name="T0" fmla="*/ 352 w 753"/>
                <a:gd name="T1" fmla="*/ 0 h 304"/>
                <a:gd name="T2" fmla="*/ 402 w 753"/>
                <a:gd name="T3" fmla="*/ 0 h 304"/>
                <a:gd name="T4" fmla="*/ 452 w 753"/>
                <a:gd name="T5" fmla="*/ 4 h 304"/>
                <a:gd name="T6" fmla="*/ 502 w 753"/>
                <a:gd name="T7" fmla="*/ 15 h 304"/>
                <a:gd name="T8" fmla="*/ 551 w 753"/>
                <a:gd name="T9" fmla="*/ 31 h 304"/>
                <a:gd name="T10" fmla="*/ 598 w 753"/>
                <a:gd name="T11" fmla="*/ 51 h 304"/>
                <a:gd name="T12" fmla="*/ 644 w 753"/>
                <a:gd name="T13" fmla="*/ 77 h 304"/>
                <a:gd name="T14" fmla="*/ 687 w 753"/>
                <a:gd name="T15" fmla="*/ 107 h 304"/>
                <a:gd name="T16" fmla="*/ 727 w 753"/>
                <a:gd name="T17" fmla="*/ 143 h 304"/>
                <a:gd name="T18" fmla="*/ 740 w 753"/>
                <a:gd name="T19" fmla="*/ 160 h 304"/>
                <a:gd name="T20" fmla="*/ 749 w 753"/>
                <a:gd name="T21" fmla="*/ 179 h 304"/>
                <a:gd name="T22" fmla="*/ 753 w 753"/>
                <a:gd name="T23" fmla="*/ 200 h 304"/>
                <a:gd name="T24" fmla="*/ 753 w 753"/>
                <a:gd name="T25" fmla="*/ 220 h 304"/>
                <a:gd name="T26" fmla="*/ 749 w 753"/>
                <a:gd name="T27" fmla="*/ 241 h 304"/>
                <a:gd name="T28" fmla="*/ 740 w 753"/>
                <a:gd name="T29" fmla="*/ 260 h 304"/>
                <a:gd name="T30" fmla="*/ 727 w 753"/>
                <a:gd name="T31" fmla="*/ 276 h 304"/>
                <a:gd name="T32" fmla="*/ 712 w 753"/>
                <a:gd name="T33" fmla="*/ 288 h 304"/>
                <a:gd name="T34" fmla="*/ 696 w 753"/>
                <a:gd name="T35" fmla="*/ 297 h 304"/>
                <a:gd name="T36" fmla="*/ 678 w 753"/>
                <a:gd name="T37" fmla="*/ 302 h 304"/>
                <a:gd name="T38" fmla="*/ 660 w 753"/>
                <a:gd name="T39" fmla="*/ 304 h 304"/>
                <a:gd name="T40" fmla="*/ 643 w 753"/>
                <a:gd name="T41" fmla="*/ 302 h 304"/>
                <a:gd name="T42" fmla="*/ 625 w 753"/>
                <a:gd name="T43" fmla="*/ 297 h 304"/>
                <a:gd name="T44" fmla="*/ 608 w 753"/>
                <a:gd name="T45" fmla="*/ 288 h 304"/>
                <a:gd name="T46" fmla="*/ 594 w 753"/>
                <a:gd name="T47" fmla="*/ 276 h 304"/>
                <a:gd name="T48" fmla="*/ 563 w 753"/>
                <a:gd name="T49" fmla="*/ 249 h 304"/>
                <a:gd name="T50" fmla="*/ 529 w 753"/>
                <a:gd name="T51" fmla="*/ 226 h 304"/>
                <a:gd name="T52" fmla="*/ 492 w 753"/>
                <a:gd name="T53" fmla="*/ 209 h 304"/>
                <a:gd name="T54" fmla="*/ 454 w 753"/>
                <a:gd name="T55" fmla="*/ 197 h 304"/>
                <a:gd name="T56" fmla="*/ 416 w 753"/>
                <a:gd name="T57" fmla="*/ 189 h 304"/>
                <a:gd name="T58" fmla="*/ 377 w 753"/>
                <a:gd name="T59" fmla="*/ 187 h 304"/>
                <a:gd name="T60" fmla="*/ 337 w 753"/>
                <a:gd name="T61" fmla="*/ 189 h 304"/>
                <a:gd name="T62" fmla="*/ 300 w 753"/>
                <a:gd name="T63" fmla="*/ 197 h 304"/>
                <a:gd name="T64" fmla="*/ 262 w 753"/>
                <a:gd name="T65" fmla="*/ 209 h 304"/>
                <a:gd name="T66" fmla="*/ 226 w 753"/>
                <a:gd name="T67" fmla="*/ 226 h 304"/>
                <a:gd name="T68" fmla="*/ 191 w 753"/>
                <a:gd name="T69" fmla="*/ 249 h 304"/>
                <a:gd name="T70" fmla="*/ 160 w 753"/>
                <a:gd name="T71" fmla="*/ 276 h 304"/>
                <a:gd name="T72" fmla="*/ 144 w 753"/>
                <a:gd name="T73" fmla="*/ 289 h 304"/>
                <a:gd name="T74" fmla="*/ 124 w 753"/>
                <a:gd name="T75" fmla="*/ 298 h 304"/>
                <a:gd name="T76" fmla="*/ 104 w 753"/>
                <a:gd name="T77" fmla="*/ 303 h 304"/>
                <a:gd name="T78" fmla="*/ 84 w 753"/>
                <a:gd name="T79" fmla="*/ 303 h 304"/>
                <a:gd name="T80" fmla="*/ 63 w 753"/>
                <a:gd name="T81" fmla="*/ 298 h 304"/>
                <a:gd name="T82" fmla="*/ 44 w 753"/>
                <a:gd name="T83" fmla="*/ 289 h 304"/>
                <a:gd name="T84" fmla="*/ 28 w 753"/>
                <a:gd name="T85" fmla="*/ 276 h 304"/>
                <a:gd name="T86" fmla="*/ 14 w 753"/>
                <a:gd name="T87" fmla="*/ 260 h 304"/>
                <a:gd name="T88" fmla="*/ 4 w 753"/>
                <a:gd name="T89" fmla="*/ 241 h 304"/>
                <a:gd name="T90" fmla="*/ 0 w 753"/>
                <a:gd name="T91" fmla="*/ 220 h 304"/>
                <a:gd name="T92" fmla="*/ 0 w 753"/>
                <a:gd name="T93" fmla="*/ 200 h 304"/>
                <a:gd name="T94" fmla="*/ 4 w 753"/>
                <a:gd name="T95" fmla="*/ 179 h 304"/>
                <a:gd name="T96" fmla="*/ 14 w 753"/>
                <a:gd name="T97" fmla="*/ 160 h 304"/>
                <a:gd name="T98" fmla="*/ 28 w 753"/>
                <a:gd name="T99" fmla="*/ 143 h 304"/>
                <a:gd name="T100" fmla="*/ 67 w 753"/>
                <a:gd name="T101" fmla="*/ 107 h 304"/>
                <a:gd name="T102" fmla="*/ 110 w 753"/>
                <a:gd name="T103" fmla="*/ 77 h 304"/>
                <a:gd name="T104" fmla="*/ 156 w 753"/>
                <a:gd name="T105" fmla="*/ 51 h 304"/>
                <a:gd name="T106" fmla="*/ 202 w 753"/>
                <a:gd name="T107" fmla="*/ 31 h 304"/>
                <a:gd name="T108" fmla="*/ 251 w 753"/>
                <a:gd name="T109" fmla="*/ 15 h 304"/>
                <a:gd name="T110" fmla="*/ 301 w 753"/>
                <a:gd name="T111" fmla="*/ 4 h 304"/>
                <a:gd name="T112" fmla="*/ 352 w 753"/>
                <a:gd name="T113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53" h="304">
                  <a:moveTo>
                    <a:pt x="352" y="0"/>
                  </a:moveTo>
                  <a:lnTo>
                    <a:pt x="402" y="0"/>
                  </a:lnTo>
                  <a:lnTo>
                    <a:pt x="452" y="4"/>
                  </a:lnTo>
                  <a:lnTo>
                    <a:pt x="502" y="15"/>
                  </a:lnTo>
                  <a:lnTo>
                    <a:pt x="551" y="31"/>
                  </a:lnTo>
                  <a:lnTo>
                    <a:pt x="598" y="51"/>
                  </a:lnTo>
                  <a:lnTo>
                    <a:pt x="644" y="77"/>
                  </a:lnTo>
                  <a:lnTo>
                    <a:pt x="687" y="107"/>
                  </a:lnTo>
                  <a:lnTo>
                    <a:pt x="727" y="143"/>
                  </a:lnTo>
                  <a:lnTo>
                    <a:pt x="740" y="160"/>
                  </a:lnTo>
                  <a:lnTo>
                    <a:pt x="749" y="179"/>
                  </a:lnTo>
                  <a:lnTo>
                    <a:pt x="753" y="200"/>
                  </a:lnTo>
                  <a:lnTo>
                    <a:pt x="753" y="220"/>
                  </a:lnTo>
                  <a:lnTo>
                    <a:pt x="749" y="241"/>
                  </a:lnTo>
                  <a:lnTo>
                    <a:pt x="740" y="260"/>
                  </a:lnTo>
                  <a:lnTo>
                    <a:pt x="727" y="276"/>
                  </a:lnTo>
                  <a:lnTo>
                    <a:pt x="712" y="288"/>
                  </a:lnTo>
                  <a:lnTo>
                    <a:pt x="696" y="297"/>
                  </a:lnTo>
                  <a:lnTo>
                    <a:pt x="678" y="302"/>
                  </a:lnTo>
                  <a:lnTo>
                    <a:pt x="660" y="304"/>
                  </a:lnTo>
                  <a:lnTo>
                    <a:pt x="643" y="302"/>
                  </a:lnTo>
                  <a:lnTo>
                    <a:pt x="625" y="297"/>
                  </a:lnTo>
                  <a:lnTo>
                    <a:pt x="608" y="288"/>
                  </a:lnTo>
                  <a:lnTo>
                    <a:pt x="594" y="276"/>
                  </a:lnTo>
                  <a:lnTo>
                    <a:pt x="563" y="249"/>
                  </a:lnTo>
                  <a:lnTo>
                    <a:pt x="529" y="226"/>
                  </a:lnTo>
                  <a:lnTo>
                    <a:pt x="492" y="209"/>
                  </a:lnTo>
                  <a:lnTo>
                    <a:pt x="454" y="197"/>
                  </a:lnTo>
                  <a:lnTo>
                    <a:pt x="416" y="189"/>
                  </a:lnTo>
                  <a:lnTo>
                    <a:pt x="377" y="187"/>
                  </a:lnTo>
                  <a:lnTo>
                    <a:pt x="337" y="189"/>
                  </a:lnTo>
                  <a:lnTo>
                    <a:pt x="300" y="197"/>
                  </a:lnTo>
                  <a:lnTo>
                    <a:pt x="262" y="209"/>
                  </a:lnTo>
                  <a:lnTo>
                    <a:pt x="226" y="226"/>
                  </a:lnTo>
                  <a:lnTo>
                    <a:pt x="191" y="249"/>
                  </a:lnTo>
                  <a:lnTo>
                    <a:pt x="160" y="276"/>
                  </a:lnTo>
                  <a:lnTo>
                    <a:pt x="144" y="289"/>
                  </a:lnTo>
                  <a:lnTo>
                    <a:pt x="124" y="298"/>
                  </a:lnTo>
                  <a:lnTo>
                    <a:pt x="104" y="303"/>
                  </a:lnTo>
                  <a:lnTo>
                    <a:pt x="84" y="303"/>
                  </a:lnTo>
                  <a:lnTo>
                    <a:pt x="63" y="298"/>
                  </a:lnTo>
                  <a:lnTo>
                    <a:pt x="44" y="289"/>
                  </a:lnTo>
                  <a:lnTo>
                    <a:pt x="28" y="276"/>
                  </a:lnTo>
                  <a:lnTo>
                    <a:pt x="14" y="260"/>
                  </a:lnTo>
                  <a:lnTo>
                    <a:pt x="4" y="241"/>
                  </a:lnTo>
                  <a:lnTo>
                    <a:pt x="0" y="220"/>
                  </a:lnTo>
                  <a:lnTo>
                    <a:pt x="0" y="200"/>
                  </a:lnTo>
                  <a:lnTo>
                    <a:pt x="4" y="179"/>
                  </a:lnTo>
                  <a:lnTo>
                    <a:pt x="14" y="160"/>
                  </a:lnTo>
                  <a:lnTo>
                    <a:pt x="28" y="143"/>
                  </a:lnTo>
                  <a:lnTo>
                    <a:pt x="67" y="107"/>
                  </a:lnTo>
                  <a:lnTo>
                    <a:pt x="110" y="77"/>
                  </a:lnTo>
                  <a:lnTo>
                    <a:pt x="156" y="51"/>
                  </a:lnTo>
                  <a:lnTo>
                    <a:pt x="202" y="31"/>
                  </a:lnTo>
                  <a:lnTo>
                    <a:pt x="251" y="15"/>
                  </a:lnTo>
                  <a:lnTo>
                    <a:pt x="301" y="4"/>
                  </a:lnTo>
                  <a:lnTo>
                    <a:pt x="3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159" name="Freeform 124"/>
          <p:cNvSpPr>
            <a:spLocks noEditPoints="1"/>
          </p:cNvSpPr>
          <p:nvPr/>
        </p:nvSpPr>
        <p:spPr bwMode="auto">
          <a:xfrm>
            <a:off x="1489504" y="1358154"/>
            <a:ext cx="699162" cy="616794"/>
          </a:xfrm>
          <a:custGeom>
            <a:avLst/>
            <a:gdLst>
              <a:gd name="T0" fmla="*/ 1495 w 3650"/>
              <a:gd name="T1" fmla="*/ 3047 h 3224"/>
              <a:gd name="T2" fmla="*/ 1498 w 3650"/>
              <a:gd name="T3" fmla="*/ 3044 h 3224"/>
              <a:gd name="T4" fmla="*/ 198 w 3650"/>
              <a:gd name="T5" fmla="*/ 981 h 3224"/>
              <a:gd name="T6" fmla="*/ 179 w 3650"/>
              <a:gd name="T7" fmla="*/ 1543 h 3224"/>
              <a:gd name="T8" fmla="*/ 342 w 3650"/>
              <a:gd name="T9" fmla="*/ 1579 h 3224"/>
              <a:gd name="T10" fmla="*/ 3250 w 3650"/>
              <a:gd name="T11" fmla="*/ 1591 h 3224"/>
              <a:gd name="T12" fmla="*/ 3423 w 3650"/>
              <a:gd name="T13" fmla="*/ 1451 h 3224"/>
              <a:gd name="T14" fmla="*/ 3470 w 3650"/>
              <a:gd name="T15" fmla="*/ 1227 h 3224"/>
              <a:gd name="T16" fmla="*/ 3366 w 3650"/>
              <a:gd name="T17" fmla="*/ 1029 h 3224"/>
              <a:gd name="T18" fmla="*/ 617 w 3650"/>
              <a:gd name="T19" fmla="*/ 728 h 3224"/>
              <a:gd name="T20" fmla="*/ 529 w 3650"/>
              <a:gd name="T21" fmla="*/ 784 h 3224"/>
              <a:gd name="T22" fmla="*/ 521 w 3650"/>
              <a:gd name="T23" fmla="*/ 1746 h 3224"/>
              <a:gd name="T24" fmla="*/ 585 w 3650"/>
              <a:gd name="T25" fmla="*/ 1816 h 3224"/>
              <a:gd name="T26" fmla="*/ 627 w 3650"/>
              <a:gd name="T27" fmla="*/ 1821 h 3224"/>
              <a:gd name="T28" fmla="*/ 761 w 3650"/>
              <a:gd name="T29" fmla="*/ 1822 h 3224"/>
              <a:gd name="T30" fmla="*/ 949 w 3650"/>
              <a:gd name="T31" fmla="*/ 1822 h 3224"/>
              <a:gd name="T32" fmla="*/ 1083 w 3650"/>
              <a:gd name="T33" fmla="*/ 1822 h 3224"/>
              <a:gd name="T34" fmla="*/ 3024 w 3650"/>
              <a:gd name="T35" fmla="*/ 175 h 3224"/>
              <a:gd name="T36" fmla="*/ 2568 w 3650"/>
              <a:gd name="T37" fmla="*/ 398 h 3224"/>
              <a:gd name="T38" fmla="*/ 1772 w 3650"/>
              <a:gd name="T39" fmla="*/ 645 h 3224"/>
              <a:gd name="T40" fmla="*/ 1441 w 3650"/>
              <a:gd name="T41" fmla="*/ 1850 h 3224"/>
              <a:gd name="T42" fmla="*/ 2255 w 3650"/>
              <a:gd name="T43" fmla="*/ 2034 h 3224"/>
              <a:gd name="T44" fmla="*/ 3022 w 3650"/>
              <a:gd name="T45" fmla="*/ 2373 h 3224"/>
              <a:gd name="T46" fmla="*/ 3028 w 3650"/>
              <a:gd name="T47" fmla="*/ 2371 h 3224"/>
              <a:gd name="T48" fmla="*/ 3026 w 3650"/>
              <a:gd name="T49" fmla="*/ 177 h 3224"/>
              <a:gd name="T50" fmla="*/ 3116 w 3650"/>
              <a:gd name="T51" fmla="*/ 24 h 3224"/>
              <a:gd name="T52" fmla="*/ 3202 w 3650"/>
              <a:gd name="T53" fmla="*/ 148 h 3224"/>
              <a:gd name="T54" fmla="*/ 3368 w 3650"/>
              <a:gd name="T55" fmla="*/ 817 h 3224"/>
              <a:gd name="T56" fmla="*/ 3571 w 3650"/>
              <a:gd name="T57" fmla="*/ 1003 h 3224"/>
              <a:gd name="T58" fmla="*/ 3650 w 3650"/>
              <a:gd name="T59" fmla="*/ 1274 h 3224"/>
              <a:gd name="T60" fmla="*/ 3571 w 3650"/>
              <a:gd name="T61" fmla="*/ 1546 h 3224"/>
              <a:gd name="T62" fmla="*/ 3368 w 3650"/>
              <a:gd name="T63" fmla="*/ 1732 h 3224"/>
              <a:gd name="T64" fmla="*/ 3202 w 3650"/>
              <a:gd name="T65" fmla="*/ 2402 h 3224"/>
              <a:gd name="T66" fmla="*/ 3116 w 3650"/>
              <a:gd name="T67" fmla="*/ 2525 h 3224"/>
              <a:gd name="T68" fmla="*/ 2964 w 3650"/>
              <a:gd name="T69" fmla="*/ 2540 h 3224"/>
              <a:gd name="T70" fmla="*/ 2369 w 3650"/>
              <a:gd name="T71" fmla="*/ 2262 h 3224"/>
              <a:gd name="T72" fmla="*/ 1621 w 3650"/>
              <a:gd name="T73" fmla="*/ 2055 h 3224"/>
              <a:gd name="T74" fmla="*/ 1675 w 3650"/>
              <a:gd name="T75" fmla="*/ 3040 h 3224"/>
              <a:gd name="T76" fmla="*/ 1624 w 3650"/>
              <a:gd name="T77" fmla="*/ 3170 h 3224"/>
              <a:gd name="T78" fmla="*/ 1495 w 3650"/>
              <a:gd name="T79" fmla="*/ 3224 h 3224"/>
              <a:gd name="T80" fmla="*/ 969 w 3650"/>
              <a:gd name="T81" fmla="*/ 3182 h 3224"/>
              <a:gd name="T82" fmla="*/ 470 w 3650"/>
              <a:gd name="T83" fmla="*/ 1956 h 3224"/>
              <a:gd name="T84" fmla="*/ 352 w 3650"/>
              <a:gd name="T85" fmla="*/ 1797 h 3224"/>
              <a:gd name="T86" fmla="*/ 124 w 3650"/>
              <a:gd name="T87" fmla="*/ 1729 h 3224"/>
              <a:gd name="T88" fmla="*/ 12 w 3650"/>
              <a:gd name="T89" fmla="*/ 1598 h 3224"/>
              <a:gd name="T90" fmla="*/ 12 w 3650"/>
              <a:gd name="T91" fmla="*/ 951 h 3224"/>
              <a:gd name="T92" fmla="*/ 124 w 3650"/>
              <a:gd name="T93" fmla="*/ 821 h 3224"/>
              <a:gd name="T94" fmla="*/ 352 w 3650"/>
              <a:gd name="T95" fmla="*/ 755 h 3224"/>
              <a:gd name="T96" fmla="*/ 465 w 3650"/>
              <a:gd name="T97" fmla="*/ 598 h 3224"/>
              <a:gd name="T98" fmla="*/ 622 w 3650"/>
              <a:gd name="T99" fmla="*/ 552 h 3224"/>
              <a:gd name="T100" fmla="*/ 739 w 3650"/>
              <a:gd name="T101" fmla="*/ 552 h 3224"/>
              <a:gd name="T102" fmla="*/ 940 w 3650"/>
              <a:gd name="T103" fmla="*/ 551 h 3224"/>
              <a:gd name="T104" fmla="*/ 1123 w 3650"/>
              <a:gd name="T105" fmla="*/ 549 h 3224"/>
              <a:gd name="T106" fmla="*/ 1352 w 3650"/>
              <a:gd name="T107" fmla="*/ 533 h 3224"/>
              <a:gd name="T108" fmla="*/ 2169 w 3650"/>
              <a:gd name="T109" fmla="*/ 357 h 3224"/>
              <a:gd name="T110" fmla="*/ 2935 w 3650"/>
              <a:gd name="T111" fmla="*/ 23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650" h="3224">
                <a:moveTo>
                  <a:pt x="702" y="1998"/>
                </a:moveTo>
                <a:lnTo>
                  <a:pt x="1082" y="3046"/>
                </a:lnTo>
                <a:lnTo>
                  <a:pt x="1083" y="3047"/>
                </a:lnTo>
                <a:lnTo>
                  <a:pt x="1084" y="3047"/>
                </a:lnTo>
                <a:lnTo>
                  <a:pt x="1495" y="3047"/>
                </a:lnTo>
                <a:lnTo>
                  <a:pt x="1497" y="3047"/>
                </a:lnTo>
                <a:lnTo>
                  <a:pt x="1498" y="3046"/>
                </a:lnTo>
                <a:lnTo>
                  <a:pt x="1498" y="3046"/>
                </a:lnTo>
                <a:lnTo>
                  <a:pt x="1498" y="3045"/>
                </a:lnTo>
                <a:lnTo>
                  <a:pt x="1498" y="3044"/>
                </a:lnTo>
                <a:lnTo>
                  <a:pt x="1118" y="1998"/>
                </a:lnTo>
                <a:lnTo>
                  <a:pt x="702" y="1998"/>
                </a:lnTo>
                <a:close/>
                <a:moveTo>
                  <a:pt x="229" y="971"/>
                </a:moveTo>
                <a:lnTo>
                  <a:pt x="212" y="974"/>
                </a:lnTo>
                <a:lnTo>
                  <a:pt x="198" y="981"/>
                </a:lnTo>
                <a:lnTo>
                  <a:pt x="187" y="993"/>
                </a:lnTo>
                <a:lnTo>
                  <a:pt x="179" y="1008"/>
                </a:lnTo>
                <a:lnTo>
                  <a:pt x="176" y="1023"/>
                </a:lnTo>
                <a:lnTo>
                  <a:pt x="176" y="1527"/>
                </a:lnTo>
                <a:lnTo>
                  <a:pt x="179" y="1543"/>
                </a:lnTo>
                <a:lnTo>
                  <a:pt x="187" y="1558"/>
                </a:lnTo>
                <a:lnTo>
                  <a:pt x="198" y="1569"/>
                </a:lnTo>
                <a:lnTo>
                  <a:pt x="212" y="1576"/>
                </a:lnTo>
                <a:lnTo>
                  <a:pt x="229" y="1579"/>
                </a:lnTo>
                <a:lnTo>
                  <a:pt x="342" y="1579"/>
                </a:lnTo>
                <a:lnTo>
                  <a:pt x="342" y="971"/>
                </a:lnTo>
                <a:lnTo>
                  <a:pt x="229" y="971"/>
                </a:lnTo>
                <a:close/>
                <a:moveTo>
                  <a:pt x="3204" y="946"/>
                </a:moveTo>
                <a:lnTo>
                  <a:pt x="3204" y="1604"/>
                </a:lnTo>
                <a:lnTo>
                  <a:pt x="3250" y="1591"/>
                </a:lnTo>
                <a:lnTo>
                  <a:pt x="3292" y="1573"/>
                </a:lnTo>
                <a:lnTo>
                  <a:pt x="3330" y="1550"/>
                </a:lnTo>
                <a:lnTo>
                  <a:pt x="3366" y="1521"/>
                </a:lnTo>
                <a:lnTo>
                  <a:pt x="3397" y="1489"/>
                </a:lnTo>
                <a:lnTo>
                  <a:pt x="3423" y="1451"/>
                </a:lnTo>
                <a:lnTo>
                  <a:pt x="3444" y="1411"/>
                </a:lnTo>
                <a:lnTo>
                  <a:pt x="3461" y="1368"/>
                </a:lnTo>
                <a:lnTo>
                  <a:pt x="3470" y="1323"/>
                </a:lnTo>
                <a:lnTo>
                  <a:pt x="3474" y="1274"/>
                </a:lnTo>
                <a:lnTo>
                  <a:pt x="3470" y="1227"/>
                </a:lnTo>
                <a:lnTo>
                  <a:pt x="3461" y="1181"/>
                </a:lnTo>
                <a:lnTo>
                  <a:pt x="3444" y="1138"/>
                </a:lnTo>
                <a:lnTo>
                  <a:pt x="3423" y="1098"/>
                </a:lnTo>
                <a:lnTo>
                  <a:pt x="3397" y="1061"/>
                </a:lnTo>
                <a:lnTo>
                  <a:pt x="3366" y="1029"/>
                </a:lnTo>
                <a:lnTo>
                  <a:pt x="3330" y="1000"/>
                </a:lnTo>
                <a:lnTo>
                  <a:pt x="3292" y="977"/>
                </a:lnTo>
                <a:lnTo>
                  <a:pt x="3250" y="958"/>
                </a:lnTo>
                <a:lnTo>
                  <a:pt x="3204" y="946"/>
                </a:lnTo>
                <a:close/>
                <a:moveTo>
                  <a:pt x="617" y="728"/>
                </a:moveTo>
                <a:lnTo>
                  <a:pt x="595" y="731"/>
                </a:lnTo>
                <a:lnTo>
                  <a:pt x="574" y="739"/>
                </a:lnTo>
                <a:lnTo>
                  <a:pt x="555" y="750"/>
                </a:lnTo>
                <a:lnTo>
                  <a:pt x="540" y="765"/>
                </a:lnTo>
                <a:lnTo>
                  <a:pt x="529" y="784"/>
                </a:lnTo>
                <a:lnTo>
                  <a:pt x="521" y="805"/>
                </a:lnTo>
                <a:lnTo>
                  <a:pt x="518" y="827"/>
                </a:lnTo>
                <a:lnTo>
                  <a:pt x="518" y="827"/>
                </a:lnTo>
                <a:lnTo>
                  <a:pt x="518" y="1722"/>
                </a:lnTo>
                <a:lnTo>
                  <a:pt x="521" y="1746"/>
                </a:lnTo>
                <a:lnTo>
                  <a:pt x="529" y="1768"/>
                </a:lnTo>
                <a:lnTo>
                  <a:pt x="541" y="1785"/>
                </a:lnTo>
                <a:lnTo>
                  <a:pt x="557" y="1801"/>
                </a:lnTo>
                <a:lnTo>
                  <a:pt x="577" y="1813"/>
                </a:lnTo>
                <a:lnTo>
                  <a:pt x="585" y="1816"/>
                </a:lnTo>
                <a:lnTo>
                  <a:pt x="592" y="1819"/>
                </a:lnTo>
                <a:lnTo>
                  <a:pt x="601" y="1820"/>
                </a:lnTo>
                <a:lnTo>
                  <a:pt x="611" y="1821"/>
                </a:lnTo>
                <a:lnTo>
                  <a:pt x="615" y="1821"/>
                </a:lnTo>
                <a:lnTo>
                  <a:pt x="627" y="1821"/>
                </a:lnTo>
                <a:lnTo>
                  <a:pt x="645" y="1821"/>
                </a:lnTo>
                <a:lnTo>
                  <a:pt x="667" y="1821"/>
                </a:lnTo>
                <a:lnTo>
                  <a:pt x="696" y="1822"/>
                </a:lnTo>
                <a:lnTo>
                  <a:pt x="727" y="1822"/>
                </a:lnTo>
                <a:lnTo>
                  <a:pt x="761" y="1822"/>
                </a:lnTo>
                <a:lnTo>
                  <a:pt x="797" y="1822"/>
                </a:lnTo>
                <a:lnTo>
                  <a:pt x="836" y="1822"/>
                </a:lnTo>
                <a:lnTo>
                  <a:pt x="874" y="1822"/>
                </a:lnTo>
                <a:lnTo>
                  <a:pt x="911" y="1822"/>
                </a:lnTo>
                <a:lnTo>
                  <a:pt x="949" y="1822"/>
                </a:lnTo>
                <a:lnTo>
                  <a:pt x="983" y="1822"/>
                </a:lnTo>
                <a:lnTo>
                  <a:pt x="1014" y="1822"/>
                </a:lnTo>
                <a:lnTo>
                  <a:pt x="1042" y="1822"/>
                </a:lnTo>
                <a:lnTo>
                  <a:pt x="1065" y="1822"/>
                </a:lnTo>
                <a:lnTo>
                  <a:pt x="1083" y="1822"/>
                </a:lnTo>
                <a:lnTo>
                  <a:pt x="1094" y="1822"/>
                </a:lnTo>
                <a:lnTo>
                  <a:pt x="1097" y="1822"/>
                </a:lnTo>
                <a:lnTo>
                  <a:pt x="1097" y="728"/>
                </a:lnTo>
                <a:lnTo>
                  <a:pt x="617" y="728"/>
                </a:lnTo>
                <a:close/>
                <a:moveTo>
                  <a:pt x="3024" y="175"/>
                </a:moveTo>
                <a:lnTo>
                  <a:pt x="3023" y="175"/>
                </a:lnTo>
                <a:lnTo>
                  <a:pt x="3022" y="177"/>
                </a:lnTo>
                <a:lnTo>
                  <a:pt x="2872" y="256"/>
                </a:lnTo>
                <a:lnTo>
                  <a:pt x="2722" y="330"/>
                </a:lnTo>
                <a:lnTo>
                  <a:pt x="2568" y="398"/>
                </a:lnTo>
                <a:lnTo>
                  <a:pt x="2413" y="459"/>
                </a:lnTo>
                <a:lnTo>
                  <a:pt x="2255" y="514"/>
                </a:lnTo>
                <a:lnTo>
                  <a:pt x="2096" y="564"/>
                </a:lnTo>
                <a:lnTo>
                  <a:pt x="1936" y="607"/>
                </a:lnTo>
                <a:lnTo>
                  <a:pt x="1772" y="645"/>
                </a:lnTo>
                <a:lnTo>
                  <a:pt x="1608" y="676"/>
                </a:lnTo>
                <a:lnTo>
                  <a:pt x="1441" y="700"/>
                </a:lnTo>
                <a:lnTo>
                  <a:pt x="1274" y="719"/>
                </a:lnTo>
                <a:lnTo>
                  <a:pt x="1274" y="1831"/>
                </a:lnTo>
                <a:lnTo>
                  <a:pt x="1441" y="1850"/>
                </a:lnTo>
                <a:lnTo>
                  <a:pt x="1608" y="1874"/>
                </a:lnTo>
                <a:lnTo>
                  <a:pt x="1772" y="1905"/>
                </a:lnTo>
                <a:lnTo>
                  <a:pt x="1936" y="1943"/>
                </a:lnTo>
                <a:lnTo>
                  <a:pt x="2096" y="1986"/>
                </a:lnTo>
                <a:lnTo>
                  <a:pt x="2255" y="2034"/>
                </a:lnTo>
                <a:lnTo>
                  <a:pt x="2412" y="2091"/>
                </a:lnTo>
                <a:lnTo>
                  <a:pt x="2568" y="2152"/>
                </a:lnTo>
                <a:lnTo>
                  <a:pt x="2722" y="2219"/>
                </a:lnTo>
                <a:lnTo>
                  <a:pt x="2872" y="2293"/>
                </a:lnTo>
                <a:lnTo>
                  <a:pt x="3022" y="2373"/>
                </a:lnTo>
                <a:lnTo>
                  <a:pt x="3023" y="2373"/>
                </a:lnTo>
                <a:lnTo>
                  <a:pt x="3024" y="2374"/>
                </a:lnTo>
                <a:lnTo>
                  <a:pt x="3026" y="2373"/>
                </a:lnTo>
                <a:lnTo>
                  <a:pt x="3027" y="2372"/>
                </a:lnTo>
                <a:lnTo>
                  <a:pt x="3028" y="2371"/>
                </a:lnTo>
                <a:lnTo>
                  <a:pt x="3028" y="2370"/>
                </a:lnTo>
                <a:lnTo>
                  <a:pt x="3028" y="180"/>
                </a:lnTo>
                <a:lnTo>
                  <a:pt x="3028" y="179"/>
                </a:lnTo>
                <a:lnTo>
                  <a:pt x="3027" y="178"/>
                </a:lnTo>
                <a:lnTo>
                  <a:pt x="3026" y="177"/>
                </a:lnTo>
                <a:lnTo>
                  <a:pt x="3024" y="175"/>
                </a:lnTo>
                <a:close/>
                <a:moveTo>
                  <a:pt x="3026" y="0"/>
                </a:moveTo>
                <a:lnTo>
                  <a:pt x="3056" y="2"/>
                </a:lnTo>
                <a:lnTo>
                  <a:pt x="3087" y="11"/>
                </a:lnTo>
                <a:lnTo>
                  <a:pt x="3116" y="24"/>
                </a:lnTo>
                <a:lnTo>
                  <a:pt x="3141" y="43"/>
                </a:lnTo>
                <a:lnTo>
                  <a:pt x="3163" y="65"/>
                </a:lnTo>
                <a:lnTo>
                  <a:pt x="3181" y="90"/>
                </a:lnTo>
                <a:lnTo>
                  <a:pt x="3194" y="118"/>
                </a:lnTo>
                <a:lnTo>
                  <a:pt x="3202" y="148"/>
                </a:lnTo>
                <a:lnTo>
                  <a:pt x="3204" y="180"/>
                </a:lnTo>
                <a:lnTo>
                  <a:pt x="3204" y="767"/>
                </a:lnTo>
                <a:lnTo>
                  <a:pt x="3262" y="779"/>
                </a:lnTo>
                <a:lnTo>
                  <a:pt x="3316" y="795"/>
                </a:lnTo>
                <a:lnTo>
                  <a:pt x="3368" y="817"/>
                </a:lnTo>
                <a:lnTo>
                  <a:pt x="3417" y="845"/>
                </a:lnTo>
                <a:lnTo>
                  <a:pt x="3461" y="878"/>
                </a:lnTo>
                <a:lnTo>
                  <a:pt x="3503" y="916"/>
                </a:lnTo>
                <a:lnTo>
                  <a:pt x="3539" y="957"/>
                </a:lnTo>
                <a:lnTo>
                  <a:pt x="3571" y="1003"/>
                </a:lnTo>
                <a:lnTo>
                  <a:pt x="3599" y="1052"/>
                </a:lnTo>
                <a:lnTo>
                  <a:pt x="3620" y="1104"/>
                </a:lnTo>
                <a:lnTo>
                  <a:pt x="3637" y="1158"/>
                </a:lnTo>
                <a:lnTo>
                  <a:pt x="3647" y="1216"/>
                </a:lnTo>
                <a:lnTo>
                  <a:pt x="3650" y="1274"/>
                </a:lnTo>
                <a:lnTo>
                  <a:pt x="3647" y="1334"/>
                </a:lnTo>
                <a:lnTo>
                  <a:pt x="3637" y="1390"/>
                </a:lnTo>
                <a:lnTo>
                  <a:pt x="3620" y="1446"/>
                </a:lnTo>
                <a:lnTo>
                  <a:pt x="3599" y="1498"/>
                </a:lnTo>
                <a:lnTo>
                  <a:pt x="3571" y="1546"/>
                </a:lnTo>
                <a:lnTo>
                  <a:pt x="3539" y="1592"/>
                </a:lnTo>
                <a:lnTo>
                  <a:pt x="3503" y="1634"/>
                </a:lnTo>
                <a:lnTo>
                  <a:pt x="3461" y="1672"/>
                </a:lnTo>
                <a:lnTo>
                  <a:pt x="3417" y="1705"/>
                </a:lnTo>
                <a:lnTo>
                  <a:pt x="3368" y="1732"/>
                </a:lnTo>
                <a:lnTo>
                  <a:pt x="3316" y="1755"/>
                </a:lnTo>
                <a:lnTo>
                  <a:pt x="3262" y="1771"/>
                </a:lnTo>
                <a:lnTo>
                  <a:pt x="3204" y="1782"/>
                </a:lnTo>
                <a:lnTo>
                  <a:pt x="3204" y="2370"/>
                </a:lnTo>
                <a:lnTo>
                  <a:pt x="3202" y="2402"/>
                </a:lnTo>
                <a:lnTo>
                  <a:pt x="3194" y="2432"/>
                </a:lnTo>
                <a:lnTo>
                  <a:pt x="3181" y="2459"/>
                </a:lnTo>
                <a:lnTo>
                  <a:pt x="3163" y="2485"/>
                </a:lnTo>
                <a:lnTo>
                  <a:pt x="3141" y="2507"/>
                </a:lnTo>
                <a:lnTo>
                  <a:pt x="3116" y="2525"/>
                </a:lnTo>
                <a:lnTo>
                  <a:pt x="3086" y="2539"/>
                </a:lnTo>
                <a:lnTo>
                  <a:pt x="3055" y="2548"/>
                </a:lnTo>
                <a:lnTo>
                  <a:pt x="3024" y="2550"/>
                </a:lnTo>
                <a:lnTo>
                  <a:pt x="2994" y="2548"/>
                </a:lnTo>
                <a:lnTo>
                  <a:pt x="2964" y="2540"/>
                </a:lnTo>
                <a:lnTo>
                  <a:pt x="2935" y="2527"/>
                </a:lnTo>
                <a:lnTo>
                  <a:pt x="2797" y="2453"/>
                </a:lnTo>
                <a:lnTo>
                  <a:pt x="2657" y="2384"/>
                </a:lnTo>
                <a:lnTo>
                  <a:pt x="2514" y="2320"/>
                </a:lnTo>
                <a:lnTo>
                  <a:pt x="2369" y="2262"/>
                </a:lnTo>
                <a:lnTo>
                  <a:pt x="2223" y="2210"/>
                </a:lnTo>
                <a:lnTo>
                  <a:pt x="2075" y="2163"/>
                </a:lnTo>
                <a:lnTo>
                  <a:pt x="1926" y="2122"/>
                </a:lnTo>
                <a:lnTo>
                  <a:pt x="1774" y="2086"/>
                </a:lnTo>
                <a:lnTo>
                  <a:pt x="1621" y="2055"/>
                </a:lnTo>
                <a:lnTo>
                  <a:pt x="1467" y="2031"/>
                </a:lnTo>
                <a:lnTo>
                  <a:pt x="1312" y="2012"/>
                </a:lnTo>
                <a:lnTo>
                  <a:pt x="1664" y="2984"/>
                </a:lnTo>
                <a:lnTo>
                  <a:pt x="1671" y="3012"/>
                </a:lnTo>
                <a:lnTo>
                  <a:pt x="1675" y="3040"/>
                </a:lnTo>
                <a:lnTo>
                  <a:pt x="1672" y="3068"/>
                </a:lnTo>
                <a:lnTo>
                  <a:pt x="1667" y="3096"/>
                </a:lnTo>
                <a:lnTo>
                  <a:pt x="1657" y="3122"/>
                </a:lnTo>
                <a:lnTo>
                  <a:pt x="1641" y="3148"/>
                </a:lnTo>
                <a:lnTo>
                  <a:pt x="1624" y="3170"/>
                </a:lnTo>
                <a:lnTo>
                  <a:pt x="1602" y="3189"/>
                </a:lnTo>
                <a:lnTo>
                  <a:pt x="1578" y="3204"/>
                </a:lnTo>
                <a:lnTo>
                  <a:pt x="1552" y="3215"/>
                </a:lnTo>
                <a:lnTo>
                  <a:pt x="1524" y="3222"/>
                </a:lnTo>
                <a:lnTo>
                  <a:pt x="1495" y="3224"/>
                </a:lnTo>
                <a:lnTo>
                  <a:pt x="1084" y="3224"/>
                </a:lnTo>
                <a:lnTo>
                  <a:pt x="1053" y="3221"/>
                </a:lnTo>
                <a:lnTo>
                  <a:pt x="1022" y="3213"/>
                </a:lnTo>
                <a:lnTo>
                  <a:pt x="994" y="3200"/>
                </a:lnTo>
                <a:lnTo>
                  <a:pt x="969" y="3182"/>
                </a:lnTo>
                <a:lnTo>
                  <a:pt x="948" y="3160"/>
                </a:lnTo>
                <a:lnTo>
                  <a:pt x="929" y="3134"/>
                </a:lnTo>
                <a:lnTo>
                  <a:pt x="916" y="3106"/>
                </a:lnTo>
                <a:lnTo>
                  <a:pt x="507" y="1975"/>
                </a:lnTo>
                <a:lnTo>
                  <a:pt x="470" y="1956"/>
                </a:lnTo>
                <a:lnTo>
                  <a:pt x="438" y="1932"/>
                </a:lnTo>
                <a:lnTo>
                  <a:pt x="409" y="1903"/>
                </a:lnTo>
                <a:lnTo>
                  <a:pt x="385" y="1871"/>
                </a:lnTo>
                <a:lnTo>
                  <a:pt x="366" y="1835"/>
                </a:lnTo>
                <a:lnTo>
                  <a:pt x="352" y="1797"/>
                </a:lnTo>
                <a:lnTo>
                  <a:pt x="344" y="1755"/>
                </a:lnTo>
                <a:lnTo>
                  <a:pt x="229" y="1755"/>
                </a:lnTo>
                <a:lnTo>
                  <a:pt x="191" y="1752"/>
                </a:lnTo>
                <a:lnTo>
                  <a:pt x="156" y="1743"/>
                </a:lnTo>
                <a:lnTo>
                  <a:pt x="124" y="1729"/>
                </a:lnTo>
                <a:lnTo>
                  <a:pt x="94" y="1710"/>
                </a:lnTo>
                <a:lnTo>
                  <a:pt x="67" y="1688"/>
                </a:lnTo>
                <a:lnTo>
                  <a:pt x="44" y="1662"/>
                </a:lnTo>
                <a:lnTo>
                  <a:pt x="25" y="1632"/>
                </a:lnTo>
                <a:lnTo>
                  <a:pt x="12" y="1598"/>
                </a:lnTo>
                <a:lnTo>
                  <a:pt x="3" y="1563"/>
                </a:lnTo>
                <a:lnTo>
                  <a:pt x="0" y="1527"/>
                </a:lnTo>
                <a:lnTo>
                  <a:pt x="0" y="1023"/>
                </a:lnTo>
                <a:lnTo>
                  <a:pt x="3" y="987"/>
                </a:lnTo>
                <a:lnTo>
                  <a:pt x="12" y="951"/>
                </a:lnTo>
                <a:lnTo>
                  <a:pt x="25" y="919"/>
                </a:lnTo>
                <a:lnTo>
                  <a:pt x="44" y="888"/>
                </a:lnTo>
                <a:lnTo>
                  <a:pt x="67" y="862"/>
                </a:lnTo>
                <a:lnTo>
                  <a:pt x="94" y="839"/>
                </a:lnTo>
                <a:lnTo>
                  <a:pt x="124" y="821"/>
                </a:lnTo>
                <a:lnTo>
                  <a:pt x="156" y="806"/>
                </a:lnTo>
                <a:lnTo>
                  <a:pt x="191" y="797"/>
                </a:lnTo>
                <a:lnTo>
                  <a:pt x="229" y="795"/>
                </a:lnTo>
                <a:lnTo>
                  <a:pt x="344" y="795"/>
                </a:lnTo>
                <a:lnTo>
                  <a:pt x="352" y="755"/>
                </a:lnTo>
                <a:lnTo>
                  <a:pt x="365" y="717"/>
                </a:lnTo>
                <a:lnTo>
                  <a:pt x="384" y="682"/>
                </a:lnTo>
                <a:lnTo>
                  <a:pt x="406" y="650"/>
                </a:lnTo>
                <a:lnTo>
                  <a:pt x="434" y="623"/>
                </a:lnTo>
                <a:lnTo>
                  <a:pt x="465" y="598"/>
                </a:lnTo>
                <a:lnTo>
                  <a:pt x="499" y="578"/>
                </a:lnTo>
                <a:lnTo>
                  <a:pt x="536" y="564"/>
                </a:lnTo>
                <a:lnTo>
                  <a:pt x="576" y="555"/>
                </a:lnTo>
                <a:lnTo>
                  <a:pt x="617" y="552"/>
                </a:lnTo>
                <a:lnTo>
                  <a:pt x="622" y="552"/>
                </a:lnTo>
                <a:lnTo>
                  <a:pt x="633" y="552"/>
                </a:lnTo>
                <a:lnTo>
                  <a:pt x="651" y="552"/>
                </a:lnTo>
                <a:lnTo>
                  <a:pt x="676" y="552"/>
                </a:lnTo>
                <a:lnTo>
                  <a:pt x="705" y="552"/>
                </a:lnTo>
                <a:lnTo>
                  <a:pt x="739" y="552"/>
                </a:lnTo>
                <a:lnTo>
                  <a:pt x="775" y="551"/>
                </a:lnTo>
                <a:lnTo>
                  <a:pt x="815" y="551"/>
                </a:lnTo>
                <a:lnTo>
                  <a:pt x="856" y="551"/>
                </a:lnTo>
                <a:lnTo>
                  <a:pt x="898" y="551"/>
                </a:lnTo>
                <a:lnTo>
                  <a:pt x="940" y="551"/>
                </a:lnTo>
                <a:lnTo>
                  <a:pt x="982" y="551"/>
                </a:lnTo>
                <a:lnTo>
                  <a:pt x="1022" y="549"/>
                </a:lnTo>
                <a:lnTo>
                  <a:pt x="1059" y="549"/>
                </a:lnTo>
                <a:lnTo>
                  <a:pt x="1093" y="549"/>
                </a:lnTo>
                <a:lnTo>
                  <a:pt x="1123" y="549"/>
                </a:lnTo>
                <a:lnTo>
                  <a:pt x="1147" y="549"/>
                </a:lnTo>
                <a:lnTo>
                  <a:pt x="1166" y="549"/>
                </a:lnTo>
                <a:lnTo>
                  <a:pt x="1178" y="549"/>
                </a:lnTo>
                <a:lnTo>
                  <a:pt x="1183" y="548"/>
                </a:lnTo>
                <a:lnTo>
                  <a:pt x="1352" y="533"/>
                </a:lnTo>
                <a:lnTo>
                  <a:pt x="1519" y="511"/>
                </a:lnTo>
                <a:lnTo>
                  <a:pt x="1683" y="482"/>
                </a:lnTo>
                <a:lnTo>
                  <a:pt x="1847" y="447"/>
                </a:lnTo>
                <a:lnTo>
                  <a:pt x="2009" y="406"/>
                </a:lnTo>
                <a:lnTo>
                  <a:pt x="2169" y="357"/>
                </a:lnTo>
                <a:lnTo>
                  <a:pt x="2326" y="303"/>
                </a:lnTo>
                <a:lnTo>
                  <a:pt x="2482" y="242"/>
                </a:lnTo>
                <a:lnTo>
                  <a:pt x="2636" y="175"/>
                </a:lnTo>
                <a:lnTo>
                  <a:pt x="2786" y="102"/>
                </a:lnTo>
                <a:lnTo>
                  <a:pt x="2935" y="23"/>
                </a:lnTo>
                <a:lnTo>
                  <a:pt x="2964" y="9"/>
                </a:lnTo>
                <a:lnTo>
                  <a:pt x="2995" y="2"/>
                </a:lnTo>
                <a:lnTo>
                  <a:pt x="302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60" name="Freeform 164"/>
          <p:cNvSpPr>
            <a:spLocks noEditPoints="1"/>
          </p:cNvSpPr>
          <p:nvPr/>
        </p:nvSpPr>
        <p:spPr bwMode="auto">
          <a:xfrm>
            <a:off x="4280023" y="1334246"/>
            <a:ext cx="713706" cy="635492"/>
          </a:xfrm>
          <a:custGeom>
            <a:avLst/>
            <a:gdLst>
              <a:gd name="T0" fmla="*/ 171 w 3653"/>
              <a:gd name="T1" fmla="*/ 2242 h 3248"/>
              <a:gd name="T2" fmla="*/ 171 w 3653"/>
              <a:gd name="T3" fmla="*/ 2273 h 3248"/>
              <a:gd name="T4" fmla="*/ 1756 w 3653"/>
              <a:gd name="T5" fmla="*/ 3070 h 3248"/>
              <a:gd name="T6" fmla="*/ 1897 w 3653"/>
              <a:gd name="T7" fmla="*/ 3070 h 3248"/>
              <a:gd name="T8" fmla="*/ 3481 w 3653"/>
              <a:gd name="T9" fmla="*/ 2273 h 3248"/>
              <a:gd name="T10" fmla="*/ 3481 w 3653"/>
              <a:gd name="T11" fmla="*/ 2242 h 3248"/>
              <a:gd name="T12" fmla="*/ 2005 w 3653"/>
              <a:gd name="T13" fmla="*/ 2572 h 3248"/>
              <a:gd name="T14" fmla="*/ 1827 w 3653"/>
              <a:gd name="T15" fmla="*/ 2614 h 3248"/>
              <a:gd name="T16" fmla="*/ 1647 w 3653"/>
              <a:gd name="T17" fmla="*/ 2572 h 3248"/>
              <a:gd name="T18" fmla="*/ 1962 w 3653"/>
              <a:gd name="T19" fmla="*/ 1956 h 3248"/>
              <a:gd name="T20" fmla="*/ 1780 w 3653"/>
              <a:gd name="T21" fmla="*/ 1977 h 3248"/>
              <a:gd name="T22" fmla="*/ 571 w 3653"/>
              <a:gd name="T23" fmla="*/ 1401 h 3248"/>
              <a:gd name="T24" fmla="*/ 169 w 3653"/>
              <a:gd name="T25" fmla="*/ 1617 h 3248"/>
              <a:gd name="T26" fmla="*/ 177 w 3653"/>
              <a:gd name="T27" fmla="*/ 1648 h 3248"/>
              <a:gd name="T28" fmla="*/ 1791 w 3653"/>
              <a:gd name="T29" fmla="*/ 2444 h 3248"/>
              <a:gd name="T30" fmla="*/ 1931 w 3653"/>
              <a:gd name="T31" fmla="*/ 2421 h 3248"/>
              <a:gd name="T32" fmla="*/ 3485 w 3653"/>
              <a:gd name="T33" fmla="*/ 1631 h 3248"/>
              <a:gd name="T34" fmla="*/ 3476 w 3653"/>
              <a:gd name="T35" fmla="*/ 1600 h 3248"/>
              <a:gd name="T36" fmla="*/ 1791 w 3653"/>
              <a:gd name="T37" fmla="*/ 171 h 3248"/>
              <a:gd name="T38" fmla="*/ 177 w 3653"/>
              <a:gd name="T39" fmla="*/ 966 h 3248"/>
              <a:gd name="T40" fmla="*/ 169 w 3653"/>
              <a:gd name="T41" fmla="*/ 997 h 3248"/>
              <a:gd name="T42" fmla="*/ 1722 w 3653"/>
              <a:gd name="T43" fmla="*/ 1788 h 3248"/>
              <a:gd name="T44" fmla="*/ 1862 w 3653"/>
              <a:gd name="T45" fmla="*/ 1810 h 3248"/>
              <a:gd name="T46" fmla="*/ 3476 w 3653"/>
              <a:gd name="T47" fmla="*/ 1014 h 3248"/>
              <a:gd name="T48" fmla="*/ 3485 w 3653"/>
              <a:gd name="T49" fmla="*/ 983 h 3248"/>
              <a:gd name="T50" fmla="*/ 1930 w 3653"/>
              <a:gd name="T51" fmla="*/ 192 h 3248"/>
              <a:gd name="T52" fmla="*/ 1827 w 3653"/>
              <a:gd name="T53" fmla="*/ 0 h 3248"/>
              <a:gd name="T54" fmla="*/ 2005 w 3653"/>
              <a:gd name="T55" fmla="*/ 42 h 3248"/>
              <a:gd name="T56" fmla="*/ 3613 w 3653"/>
              <a:gd name="T57" fmla="*/ 870 h 3248"/>
              <a:gd name="T58" fmla="*/ 3653 w 3653"/>
              <a:gd name="T59" fmla="*/ 990 h 3248"/>
              <a:gd name="T60" fmla="*/ 3615 w 3653"/>
              <a:gd name="T61" fmla="*/ 1109 h 3248"/>
              <a:gd name="T62" fmla="*/ 3541 w 3653"/>
              <a:gd name="T63" fmla="*/ 1171 h 3248"/>
              <a:gd name="T64" fmla="*/ 3593 w 3653"/>
              <a:gd name="T65" fmla="*/ 1481 h 3248"/>
              <a:gd name="T66" fmla="*/ 3650 w 3653"/>
              <a:gd name="T67" fmla="*/ 1591 h 3248"/>
              <a:gd name="T68" fmla="*/ 3630 w 3653"/>
              <a:gd name="T69" fmla="*/ 1717 h 3248"/>
              <a:gd name="T70" fmla="*/ 3541 w 3653"/>
              <a:gd name="T71" fmla="*/ 1805 h 3248"/>
              <a:gd name="T72" fmla="*/ 3593 w 3653"/>
              <a:gd name="T73" fmla="*/ 2114 h 3248"/>
              <a:gd name="T74" fmla="*/ 3650 w 3653"/>
              <a:gd name="T75" fmla="*/ 2225 h 3248"/>
              <a:gd name="T76" fmla="*/ 3630 w 3653"/>
              <a:gd name="T77" fmla="*/ 2350 h 3248"/>
              <a:gd name="T78" fmla="*/ 3541 w 3653"/>
              <a:gd name="T79" fmla="*/ 2439 h 3248"/>
              <a:gd name="T80" fmla="*/ 1872 w 3653"/>
              <a:gd name="T81" fmla="*/ 3245 h 3248"/>
              <a:gd name="T82" fmla="*/ 1690 w 3653"/>
              <a:gd name="T83" fmla="*/ 3224 h 3248"/>
              <a:gd name="T84" fmla="*/ 60 w 3653"/>
              <a:gd name="T85" fmla="*/ 2401 h 3248"/>
              <a:gd name="T86" fmla="*/ 2 w 3653"/>
              <a:gd name="T87" fmla="*/ 2290 h 3248"/>
              <a:gd name="T88" fmla="*/ 22 w 3653"/>
              <a:gd name="T89" fmla="*/ 2164 h 3248"/>
              <a:gd name="T90" fmla="*/ 112 w 3653"/>
              <a:gd name="T91" fmla="*/ 2077 h 3248"/>
              <a:gd name="T92" fmla="*/ 60 w 3653"/>
              <a:gd name="T93" fmla="*/ 1768 h 3248"/>
              <a:gd name="T94" fmla="*/ 2 w 3653"/>
              <a:gd name="T95" fmla="*/ 1657 h 3248"/>
              <a:gd name="T96" fmla="*/ 22 w 3653"/>
              <a:gd name="T97" fmla="*/ 1532 h 3248"/>
              <a:gd name="T98" fmla="*/ 112 w 3653"/>
              <a:gd name="T99" fmla="*/ 1443 h 3248"/>
              <a:gd name="T100" fmla="*/ 60 w 3653"/>
              <a:gd name="T101" fmla="*/ 1134 h 3248"/>
              <a:gd name="T102" fmla="*/ 2 w 3653"/>
              <a:gd name="T103" fmla="*/ 1023 h 3248"/>
              <a:gd name="T104" fmla="*/ 22 w 3653"/>
              <a:gd name="T105" fmla="*/ 898 h 3248"/>
              <a:gd name="T106" fmla="*/ 112 w 3653"/>
              <a:gd name="T107" fmla="*/ 809 h 3248"/>
              <a:gd name="T108" fmla="*/ 1780 w 3653"/>
              <a:gd name="T109" fmla="*/ 2 h 3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653" h="3248">
                <a:moveTo>
                  <a:pt x="571" y="2035"/>
                </a:moveTo>
                <a:lnTo>
                  <a:pt x="187" y="2226"/>
                </a:lnTo>
                <a:lnTo>
                  <a:pt x="177" y="2234"/>
                </a:lnTo>
                <a:lnTo>
                  <a:pt x="171" y="2242"/>
                </a:lnTo>
                <a:lnTo>
                  <a:pt x="169" y="2251"/>
                </a:lnTo>
                <a:lnTo>
                  <a:pt x="167" y="2257"/>
                </a:lnTo>
                <a:lnTo>
                  <a:pt x="169" y="2265"/>
                </a:lnTo>
                <a:lnTo>
                  <a:pt x="171" y="2273"/>
                </a:lnTo>
                <a:lnTo>
                  <a:pt x="177" y="2282"/>
                </a:lnTo>
                <a:lnTo>
                  <a:pt x="187" y="2288"/>
                </a:lnTo>
                <a:lnTo>
                  <a:pt x="1722" y="3055"/>
                </a:lnTo>
                <a:lnTo>
                  <a:pt x="1756" y="3070"/>
                </a:lnTo>
                <a:lnTo>
                  <a:pt x="1791" y="3077"/>
                </a:lnTo>
                <a:lnTo>
                  <a:pt x="1827" y="3080"/>
                </a:lnTo>
                <a:lnTo>
                  <a:pt x="1862" y="3077"/>
                </a:lnTo>
                <a:lnTo>
                  <a:pt x="1897" y="3070"/>
                </a:lnTo>
                <a:lnTo>
                  <a:pt x="1931" y="3055"/>
                </a:lnTo>
                <a:lnTo>
                  <a:pt x="3466" y="2288"/>
                </a:lnTo>
                <a:lnTo>
                  <a:pt x="3476" y="2282"/>
                </a:lnTo>
                <a:lnTo>
                  <a:pt x="3481" y="2273"/>
                </a:lnTo>
                <a:lnTo>
                  <a:pt x="3485" y="2265"/>
                </a:lnTo>
                <a:lnTo>
                  <a:pt x="3485" y="2257"/>
                </a:lnTo>
                <a:lnTo>
                  <a:pt x="3485" y="2251"/>
                </a:lnTo>
                <a:lnTo>
                  <a:pt x="3481" y="2242"/>
                </a:lnTo>
                <a:lnTo>
                  <a:pt x="3476" y="2234"/>
                </a:lnTo>
                <a:lnTo>
                  <a:pt x="3466" y="2226"/>
                </a:lnTo>
                <a:lnTo>
                  <a:pt x="3081" y="2035"/>
                </a:lnTo>
                <a:lnTo>
                  <a:pt x="2005" y="2572"/>
                </a:lnTo>
                <a:lnTo>
                  <a:pt x="1962" y="2590"/>
                </a:lnTo>
                <a:lnTo>
                  <a:pt x="1918" y="2603"/>
                </a:lnTo>
                <a:lnTo>
                  <a:pt x="1872" y="2611"/>
                </a:lnTo>
                <a:lnTo>
                  <a:pt x="1827" y="2614"/>
                </a:lnTo>
                <a:lnTo>
                  <a:pt x="1780" y="2611"/>
                </a:lnTo>
                <a:lnTo>
                  <a:pt x="1735" y="2603"/>
                </a:lnTo>
                <a:lnTo>
                  <a:pt x="1690" y="2590"/>
                </a:lnTo>
                <a:lnTo>
                  <a:pt x="1647" y="2572"/>
                </a:lnTo>
                <a:lnTo>
                  <a:pt x="571" y="2035"/>
                </a:lnTo>
                <a:close/>
                <a:moveTo>
                  <a:pt x="3081" y="1401"/>
                </a:moveTo>
                <a:lnTo>
                  <a:pt x="2005" y="1938"/>
                </a:lnTo>
                <a:lnTo>
                  <a:pt x="1962" y="1956"/>
                </a:lnTo>
                <a:lnTo>
                  <a:pt x="1918" y="1969"/>
                </a:lnTo>
                <a:lnTo>
                  <a:pt x="1872" y="1977"/>
                </a:lnTo>
                <a:lnTo>
                  <a:pt x="1827" y="1980"/>
                </a:lnTo>
                <a:lnTo>
                  <a:pt x="1780" y="1977"/>
                </a:lnTo>
                <a:lnTo>
                  <a:pt x="1735" y="1969"/>
                </a:lnTo>
                <a:lnTo>
                  <a:pt x="1690" y="1956"/>
                </a:lnTo>
                <a:lnTo>
                  <a:pt x="1647" y="1938"/>
                </a:lnTo>
                <a:lnTo>
                  <a:pt x="571" y="1401"/>
                </a:lnTo>
                <a:lnTo>
                  <a:pt x="187" y="1593"/>
                </a:lnTo>
                <a:lnTo>
                  <a:pt x="177" y="1600"/>
                </a:lnTo>
                <a:lnTo>
                  <a:pt x="171" y="1608"/>
                </a:lnTo>
                <a:lnTo>
                  <a:pt x="169" y="1617"/>
                </a:lnTo>
                <a:lnTo>
                  <a:pt x="167" y="1624"/>
                </a:lnTo>
                <a:lnTo>
                  <a:pt x="169" y="1631"/>
                </a:lnTo>
                <a:lnTo>
                  <a:pt x="171" y="1639"/>
                </a:lnTo>
                <a:lnTo>
                  <a:pt x="177" y="1648"/>
                </a:lnTo>
                <a:lnTo>
                  <a:pt x="187" y="1655"/>
                </a:lnTo>
                <a:lnTo>
                  <a:pt x="1722" y="2421"/>
                </a:lnTo>
                <a:lnTo>
                  <a:pt x="1756" y="2436"/>
                </a:lnTo>
                <a:lnTo>
                  <a:pt x="1791" y="2444"/>
                </a:lnTo>
                <a:lnTo>
                  <a:pt x="1827" y="2446"/>
                </a:lnTo>
                <a:lnTo>
                  <a:pt x="1862" y="2444"/>
                </a:lnTo>
                <a:lnTo>
                  <a:pt x="1897" y="2436"/>
                </a:lnTo>
                <a:lnTo>
                  <a:pt x="1931" y="2421"/>
                </a:lnTo>
                <a:lnTo>
                  <a:pt x="3466" y="1655"/>
                </a:lnTo>
                <a:lnTo>
                  <a:pt x="3476" y="1648"/>
                </a:lnTo>
                <a:lnTo>
                  <a:pt x="3481" y="1639"/>
                </a:lnTo>
                <a:lnTo>
                  <a:pt x="3485" y="1631"/>
                </a:lnTo>
                <a:lnTo>
                  <a:pt x="3485" y="1624"/>
                </a:lnTo>
                <a:lnTo>
                  <a:pt x="3485" y="1617"/>
                </a:lnTo>
                <a:lnTo>
                  <a:pt x="3481" y="1608"/>
                </a:lnTo>
                <a:lnTo>
                  <a:pt x="3476" y="1600"/>
                </a:lnTo>
                <a:lnTo>
                  <a:pt x="3466" y="1593"/>
                </a:lnTo>
                <a:lnTo>
                  <a:pt x="3081" y="1401"/>
                </a:lnTo>
                <a:close/>
                <a:moveTo>
                  <a:pt x="1827" y="168"/>
                </a:moveTo>
                <a:lnTo>
                  <a:pt x="1791" y="171"/>
                </a:lnTo>
                <a:lnTo>
                  <a:pt x="1756" y="179"/>
                </a:lnTo>
                <a:lnTo>
                  <a:pt x="1722" y="192"/>
                </a:lnTo>
                <a:lnTo>
                  <a:pt x="187" y="959"/>
                </a:lnTo>
                <a:lnTo>
                  <a:pt x="177" y="966"/>
                </a:lnTo>
                <a:lnTo>
                  <a:pt x="171" y="974"/>
                </a:lnTo>
                <a:lnTo>
                  <a:pt x="169" y="983"/>
                </a:lnTo>
                <a:lnTo>
                  <a:pt x="167" y="990"/>
                </a:lnTo>
                <a:lnTo>
                  <a:pt x="169" y="997"/>
                </a:lnTo>
                <a:lnTo>
                  <a:pt x="171" y="1005"/>
                </a:lnTo>
                <a:lnTo>
                  <a:pt x="177" y="1014"/>
                </a:lnTo>
                <a:lnTo>
                  <a:pt x="187" y="1021"/>
                </a:lnTo>
                <a:lnTo>
                  <a:pt x="1722" y="1788"/>
                </a:lnTo>
                <a:lnTo>
                  <a:pt x="1756" y="1802"/>
                </a:lnTo>
                <a:lnTo>
                  <a:pt x="1791" y="1810"/>
                </a:lnTo>
                <a:lnTo>
                  <a:pt x="1827" y="1812"/>
                </a:lnTo>
                <a:lnTo>
                  <a:pt x="1862" y="1810"/>
                </a:lnTo>
                <a:lnTo>
                  <a:pt x="1897" y="1802"/>
                </a:lnTo>
                <a:lnTo>
                  <a:pt x="1931" y="1788"/>
                </a:lnTo>
                <a:lnTo>
                  <a:pt x="3466" y="1021"/>
                </a:lnTo>
                <a:lnTo>
                  <a:pt x="3476" y="1014"/>
                </a:lnTo>
                <a:lnTo>
                  <a:pt x="3481" y="1005"/>
                </a:lnTo>
                <a:lnTo>
                  <a:pt x="3485" y="997"/>
                </a:lnTo>
                <a:lnTo>
                  <a:pt x="3485" y="990"/>
                </a:lnTo>
                <a:lnTo>
                  <a:pt x="3485" y="983"/>
                </a:lnTo>
                <a:lnTo>
                  <a:pt x="3481" y="974"/>
                </a:lnTo>
                <a:lnTo>
                  <a:pt x="3476" y="966"/>
                </a:lnTo>
                <a:lnTo>
                  <a:pt x="3466" y="959"/>
                </a:lnTo>
                <a:lnTo>
                  <a:pt x="1930" y="192"/>
                </a:lnTo>
                <a:lnTo>
                  <a:pt x="1897" y="179"/>
                </a:lnTo>
                <a:lnTo>
                  <a:pt x="1862" y="171"/>
                </a:lnTo>
                <a:lnTo>
                  <a:pt x="1827" y="168"/>
                </a:lnTo>
                <a:close/>
                <a:moveTo>
                  <a:pt x="1827" y="0"/>
                </a:moveTo>
                <a:lnTo>
                  <a:pt x="1872" y="2"/>
                </a:lnTo>
                <a:lnTo>
                  <a:pt x="1918" y="10"/>
                </a:lnTo>
                <a:lnTo>
                  <a:pt x="1962" y="23"/>
                </a:lnTo>
                <a:lnTo>
                  <a:pt x="2005" y="42"/>
                </a:lnTo>
                <a:lnTo>
                  <a:pt x="3541" y="809"/>
                </a:lnTo>
                <a:lnTo>
                  <a:pt x="3569" y="826"/>
                </a:lnTo>
                <a:lnTo>
                  <a:pt x="3593" y="847"/>
                </a:lnTo>
                <a:lnTo>
                  <a:pt x="3613" y="870"/>
                </a:lnTo>
                <a:lnTo>
                  <a:pt x="3630" y="898"/>
                </a:lnTo>
                <a:lnTo>
                  <a:pt x="3642" y="927"/>
                </a:lnTo>
                <a:lnTo>
                  <a:pt x="3650" y="958"/>
                </a:lnTo>
                <a:lnTo>
                  <a:pt x="3653" y="990"/>
                </a:lnTo>
                <a:lnTo>
                  <a:pt x="3650" y="1023"/>
                </a:lnTo>
                <a:lnTo>
                  <a:pt x="3642" y="1054"/>
                </a:lnTo>
                <a:lnTo>
                  <a:pt x="3630" y="1083"/>
                </a:lnTo>
                <a:lnTo>
                  <a:pt x="3615" y="1109"/>
                </a:lnTo>
                <a:lnTo>
                  <a:pt x="3593" y="1134"/>
                </a:lnTo>
                <a:lnTo>
                  <a:pt x="3569" y="1154"/>
                </a:lnTo>
                <a:lnTo>
                  <a:pt x="3541" y="1171"/>
                </a:lnTo>
                <a:lnTo>
                  <a:pt x="3541" y="1171"/>
                </a:lnTo>
                <a:lnTo>
                  <a:pt x="3268" y="1307"/>
                </a:lnTo>
                <a:lnTo>
                  <a:pt x="3541" y="1443"/>
                </a:lnTo>
                <a:lnTo>
                  <a:pt x="3569" y="1460"/>
                </a:lnTo>
                <a:lnTo>
                  <a:pt x="3593" y="1481"/>
                </a:lnTo>
                <a:lnTo>
                  <a:pt x="3613" y="1504"/>
                </a:lnTo>
                <a:lnTo>
                  <a:pt x="3630" y="1532"/>
                </a:lnTo>
                <a:lnTo>
                  <a:pt x="3642" y="1560"/>
                </a:lnTo>
                <a:lnTo>
                  <a:pt x="3650" y="1591"/>
                </a:lnTo>
                <a:lnTo>
                  <a:pt x="3653" y="1624"/>
                </a:lnTo>
                <a:lnTo>
                  <a:pt x="3650" y="1657"/>
                </a:lnTo>
                <a:lnTo>
                  <a:pt x="3642" y="1688"/>
                </a:lnTo>
                <a:lnTo>
                  <a:pt x="3630" y="1717"/>
                </a:lnTo>
                <a:lnTo>
                  <a:pt x="3613" y="1743"/>
                </a:lnTo>
                <a:lnTo>
                  <a:pt x="3593" y="1768"/>
                </a:lnTo>
                <a:lnTo>
                  <a:pt x="3569" y="1788"/>
                </a:lnTo>
                <a:lnTo>
                  <a:pt x="3541" y="1805"/>
                </a:lnTo>
                <a:lnTo>
                  <a:pt x="3268" y="1940"/>
                </a:lnTo>
                <a:lnTo>
                  <a:pt x="3541" y="2077"/>
                </a:lnTo>
                <a:lnTo>
                  <a:pt x="3569" y="2093"/>
                </a:lnTo>
                <a:lnTo>
                  <a:pt x="3593" y="2114"/>
                </a:lnTo>
                <a:lnTo>
                  <a:pt x="3613" y="2138"/>
                </a:lnTo>
                <a:lnTo>
                  <a:pt x="3630" y="2164"/>
                </a:lnTo>
                <a:lnTo>
                  <a:pt x="3642" y="2194"/>
                </a:lnTo>
                <a:lnTo>
                  <a:pt x="3650" y="2225"/>
                </a:lnTo>
                <a:lnTo>
                  <a:pt x="3653" y="2257"/>
                </a:lnTo>
                <a:lnTo>
                  <a:pt x="3650" y="2290"/>
                </a:lnTo>
                <a:lnTo>
                  <a:pt x="3642" y="2322"/>
                </a:lnTo>
                <a:lnTo>
                  <a:pt x="3630" y="2350"/>
                </a:lnTo>
                <a:lnTo>
                  <a:pt x="3615" y="2377"/>
                </a:lnTo>
                <a:lnTo>
                  <a:pt x="3593" y="2401"/>
                </a:lnTo>
                <a:lnTo>
                  <a:pt x="3569" y="2421"/>
                </a:lnTo>
                <a:lnTo>
                  <a:pt x="3541" y="2439"/>
                </a:lnTo>
                <a:lnTo>
                  <a:pt x="2005" y="3206"/>
                </a:lnTo>
                <a:lnTo>
                  <a:pt x="1962" y="3224"/>
                </a:lnTo>
                <a:lnTo>
                  <a:pt x="1918" y="3237"/>
                </a:lnTo>
                <a:lnTo>
                  <a:pt x="1872" y="3245"/>
                </a:lnTo>
                <a:lnTo>
                  <a:pt x="1827" y="3248"/>
                </a:lnTo>
                <a:lnTo>
                  <a:pt x="1780" y="3245"/>
                </a:lnTo>
                <a:lnTo>
                  <a:pt x="1735" y="3237"/>
                </a:lnTo>
                <a:lnTo>
                  <a:pt x="1690" y="3224"/>
                </a:lnTo>
                <a:lnTo>
                  <a:pt x="1647" y="3206"/>
                </a:lnTo>
                <a:lnTo>
                  <a:pt x="112" y="2439"/>
                </a:lnTo>
                <a:lnTo>
                  <a:pt x="84" y="2421"/>
                </a:lnTo>
                <a:lnTo>
                  <a:pt x="60" y="2401"/>
                </a:lnTo>
                <a:lnTo>
                  <a:pt x="39" y="2377"/>
                </a:lnTo>
                <a:lnTo>
                  <a:pt x="22" y="2350"/>
                </a:lnTo>
                <a:lnTo>
                  <a:pt x="10" y="2322"/>
                </a:lnTo>
                <a:lnTo>
                  <a:pt x="2" y="2290"/>
                </a:lnTo>
                <a:lnTo>
                  <a:pt x="0" y="2257"/>
                </a:lnTo>
                <a:lnTo>
                  <a:pt x="2" y="2225"/>
                </a:lnTo>
                <a:lnTo>
                  <a:pt x="10" y="2194"/>
                </a:lnTo>
                <a:lnTo>
                  <a:pt x="22" y="2164"/>
                </a:lnTo>
                <a:lnTo>
                  <a:pt x="39" y="2138"/>
                </a:lnTo>
                <a:lnTo>
                  <a:pt x="60" y="2114"/>
                </a:lnTo>
                <a:lnTo>
                  <a:pt x="84" y="2093"/>
                </a:lnTo>
                <a:lnTo>
                  <a:pt x="112" y="2077"/>
                </a:lnTo>
                <a:lnTo>
                  <a:pt x="384" y="1940"/>
                </a:lnTo>
                <a:lnTo>
                  <a:pt x="112" y="1805"/>
                </a:lnTo>
                <a:lnTo>
                  <a:pt x="84" y="1788"/>
                </a:lnTo>
                <a:lnTo>
                  <a:pt x="60" y="1768"/>
                </a:lnTo>
                <a:lnTo>
                  <a:pt x="39" y="1743"/>
                </a:lnTo>
                <a:lnTo>
                  <a:pt x="22" y="1717"/>
                </a:lnTo>
                <a:lnTo>
                  <a:pt x="10" y="1688"/>
                </a:lnTo>
                <a:lnTo>
                  <a:pt x="2" y="1657"/>
                </a:lnTo>
                <a:lnTo>
                  <a:pt x="0" y="1624"/>
                </a:lnTo>
                <a:lnTo>
                  <a:pt x="2" y="1591"/>
                </a:lnTo>
                <a:lnTo>
                  <a:pt x="10" y="1560"/>
                </a:lnTo>
                <a:lnTo>
                  <a:pt x="22" y="1532"/>
                </a:lnTo>
                <a:lnTo>
                  <a:pt x="39" y="1504"/>
                </a:lnTo>
                <a:lnTo>
                  <a:pt x="60" y="1481"/>
                </a:lnTo>
                <a:lnTo>
                  <a:pt x="84" y="1460"/>
                </a:lnTo>
                <a:lnTo>
                  <a:pt x="112" y="1443"/>
                </a:lnTo>
                <a:lnTo>
                  <a:pt x="384" y="1307"/>
                </a:lnTo>
                <a:lnTo>
                  <a:pt x="112" y="1171"/>
                </a:lnTo>
                <a:lnTo>
                  <a:pt x="84" y="1154"/>
                </a:lnTo>
                <a:lnTo>
                  <a:pt x="60" y="1134"/>
                </a:lnTo>
                <a:lnTo>
                  <a:pt x="39" y="1109"/>
                </a:lnTo>
                <a:lnTo>
                  <a:pt x="22" y="1083"/>
                </a:lnTo>
                <a:lnTo>
                  <a:pt x="10" y="1054"/>
                </a:lnTo>
                <a:lnTo>
                  <a:pt x="2" y="1023"/>
                </a:lnTo>
                <a:lnTo>
                  <a:pt x="0" y="990"/>
                </a:lnTo>
                <a:lnTo>
                  <a:pt x="2" y="958"/>
                </a:lnTo>
                <a:lnTo>
                  <a:pt x="10" y="927"/>
                </a:lnTo>
                <a:lnTo>
                  <a:pt x="22" y="898"/>
                </a:lnTo>
                <a:lnTo>
                  <a:pt x="39" y="870"/>
                </a:lnTo>
                <a:lnTo>
                  <a:pt x="60" y="847"/>
                </a:lnTo>
                <a:lnTo>
                  <a:pt x="84" y="826"/>
                </a:lnTo>
                <a:lnTo>
                  <a:pt x="112" y="809"/>
                </a:lnTo>
                <a:lnTo>
                  <a:pt x="1647" y="42"/>
                </a:lnTo>
                <a:lnTo>
                  <a:pt x="1690" y="23"/>
                </a:lnTo>
                <a:lnTo>
                  <a:pt x="1735" y="10"/>
                </a:lnTo>
                <a:lnTo>
                  <a:pt x="1780" y="2"/>
                </a:lnTo>
                <a:lnTo>
                  <a:pt x="182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61" name="Inhaltsplatzhalter 4"/>
          <p:cNvSpPr txBox="1"/>
          <p:nvPr/>
        </p:nvSpPr>
        <p:spPr>
          <a:xfrm>
            <a:off x="956432" y="2313019"/>
            <a:ext cx="1765306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2000" b="1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  <a:t>单机输入内容</a:t>
            </a:r>
            <a:br>
              <a:rPr lang="en-US" sz="1400" b="1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</a:br>
            <a:br>
              <a:rPr lang="en-US" sz="1400" b="1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</a:b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单击输入你需要的内容，单击输入你需要的内容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62" name="Inhaltsplatzhalter 4"/>
          <p:cNvSpPr txBox="1"/>
          <p:nvPr/>
        </p:nvSpPr>
        <p:spPr>
          <a:xfrm>
            <a:off x="3754223" y="2309485"/>
            <a:ext cx="1765306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2000" b="1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单机输入内容</a:t>
            </a:r>
            <a:br>
              <a:rPr lang="en-US" sz="2000" b="1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</a:br>
            <a:br>
              <a:rPr lang="en-US" sz="1400" b="1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</a:b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单击输入你需要的内容，单击输入你需要的内容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63" name="Inhaltsplatzhalter 4"/>
          <p:cNvSpPr txBox="1"/>
          <p:nvPr/>
        </p:nvSpPr>
        <p:spPr>
          <a:xfrm>
            <a:off x="6565662" y="2359886"/>
            <a:ext cx="1765306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2000" b="1" dirty="0">
                <a:solidFill>
                  <a:schemeClr val="accent3"/>
                </a:solidFill>
                <a:latin typeface="+mn-lt"/>
                <a:cs typeface="+mn-ea"/>
                <a:sym typeface="+mn-lt"/>
              </a:rPr>
              <a:t>单机输入内容</a:t>
            </a:r>
            <a:br>
              <a:rPr lang="en-US" sz="2000" b="1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</a:br>
            <a:br>
              <a:rPr lang="en-US" sz="1400" b="1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</a:b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单击输入你需要的内容，单击输入你需要的内容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64" name="Inhaltsplatzhalter 4"/>
          <p:cNvSpPr txBox="1"/>
          <p:nvPr/>
        </p:nvSpPr>
        <p:spPr>
          <a:xfrm>
            <a:off x="9445339" y="2297096"/>
            <a:ext cx="1765306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2000" b="1" dirty="0">
                <a:solidFill>
                  <a:schemeClr val="accent4"/>
                </a:solidFill>
                <a:latin typeface="+mn-lt"/>
                <a:cs typeface="+mn-ea"/>
                <a:sym typeface="+mn-lt"/>
              </a:rPr>
              <a:t>单机输入内容</a:t>
            </a:r>
            <a:br>
              <a:rPr lang="en-US" sz="2000" b="1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</a:br>
            <a:br>
              <a:rPr lang="en-US" sz="1400" b="1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</a:b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单击输入你需要的内容，单击输入你需要的内容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65" name="Inhaltsplatzhalter 4"/>
          <p:cNvSpPr txBox="1"/>
          <p:nvPr/>
        </p:nvSpPr>
        <p:spPr>
          <a:xfrm>
            <a:off x="1396464" y="4473423"/>
            <a:ext cx="885242" cy="11079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>
                <a:latin typeface="+mn-lt"/>
                <a:cs typeface="+mn-ea"/>
                <a:sym typeface="+mn-lt"/>
              </a:rPr>
              <a:t>40%</a:t>
            </a:r>
            <a:endParaRPr lang="en-US" sz="2800" dirty="0">
              <a:latin typeface="+mn-lt"/>
              <a:cs typeface="+mn-ea"/>
              <a:sym typeface="+mn-lt"/>
            </a:endParaRPr>
          </a:p>
        </p:txBody>
      </p:sp>
      <p:sp>
        <p:nvSpPr>
          <p:cNvPr id="166" name="Inhaltsplatzhalter 4"/>
          <p:cNvSpPr txBox="1"/>
          <p:nvPr/>
        </p:nvSpPr>
        <p:spPr>
          <a:xfrm>
            <a:off x="4194255" y="4473423"/>
            <a:ext cx="885242" cy="11079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>
                <a:latin typeface="+mn-lt"/>
                <a:cs typeface="+mn-ea"/>
                <a:sym typeface="+mn-lt"/>
              </a:rPr>
              <a:t>50%</a:t>
            </a:r>
            <a:endParaRPr lang="en-US" sz="2800" dirty="0">
              <a:latin typeface="+mn-lt"/>
              <a:cs typeface="+mn-ea"/>
              <a:sym typeface="+mn-lt"/>
            </a:endParaRPr>
          </a:p>
        </p:txBody>
      </p:sp>
      <p:sp>
        <p:nvSpPr>
          <p:cNvPr id="167" name="Inhaltsplatzhalter 4"/>
          <p:cNvSpPr txBox="1"/>
          <p:nvPr/>
        </p:nvSpPr>
        <p:spPr>
          <a:xfrm>
            <a:off x="7005694" y="4473423"/>
            <a:ext cx="885242" cy="11079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>
                <a:latin typeface="+mn-lt"/>
                <a:cs typeface="+mn-ea"/>
                <a:sym typeface="+mn-lt"/>
              </a:rPr>
              <a:t>70%</a:t>
            </a:r>
            <a:endParaRPr lang="en-US" sz="2800" dirty="0">
              <a:latin typeface="+mn-lt"/>
              <a:cs typeface="+mn-ea"/>
              <a:sym typeface="+mn-lt"/>
            </a:endParaRPr>
          </a:p>
        </p:txBody>
      </p:sp>
      <p:sp>
        <p:nvSpPr>
          <p:cNvPr id="168" name="Inhaltsplatzhalter 4"/>
          <p:cNvSpPr txBox="1"/>
          <p:nvPr/>
        </p:nvSpPr>
        <p:spPr>
          <a:xfrm>
            <a:off x="9885371" y="4473423"/>
            <a:ext cx="885242" cy="11079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>
                <a:latin typeface="+mn-lt"/>
                <a:cs typeface="+mn-ea"/>
                <a:sym typeface="+mn-lt"/>
              </a:rPr>
              <a:t>50%</a:t>
            </a:r>
            <a:endParaRPr lang="en-US" sz="2800" dirty="0">
              <a:latin typeface="+mn-lt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14000" decel="8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accel="14000" decel="8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4" accel="14000" decel="8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" presetClass="entr" presetSubtype="4" accel="14000" decel="8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" presetClass="entr" presetSubtype="4" accel="14000" decel="8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" presetClass="entr" presetSubtype="4" accel="14000" decel="8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" presetClass="entr" presetSubtype="4" accel="14000" decel="8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500"/>
                            </p:stCondLst>
                            <p:childTnLst>
                              <p:par>
                                <p:cTn id="95" presetID="2" presetClass="entr" presetSubtype="4" accel="14000" decel="8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/>
      <p:bldP spid="160" grpId="0" animBg="1"/>
      <p:bldP spid="161" grpId="0"/>
      <p:bldP spid="162" grpId="0"/>
      <p:bldP spid="163" grpId="0"/>
      <p:bldP spid="164" grpId="0"/>
      <p:bldP spid="165" grpId="0"/>
      <p:bldP spid="166" grpId="0"/>
      <p:bldP spid="167" grpId="0"/>
      <p:bldP spid="16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5007FC2A-3838-4B7B-B74E-9EC69489290D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EiQhU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BIkIV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EiQhU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SJCF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SJCF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SJCF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SJCF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SJCF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SpCFS2pPNTPZDAAAyRkAABcAAAB1bml2ZXJzYWwvdW5pdmVyc2FsLnBuZ+2Ze1iSedrHH8fGmiattsxzVjMddiZ1aVTyvJajNY6Rp8wjJmuWIp5CJDk44+xYU+q07mhlylSTqCiGjVKgoJvCzpKaIYISUMMICSIqCaIg79PUXu97vfvX+/7tH1zw/Pj8fvdzf+/DdT/Xc/nkiQjbjc4bAQCwPX4sLAYArF0A4L2rG2zAlfJ/3fsW/LIqiok4AlCHXafBi3VZoVGhAECr/tB05n3w+oP8Y4lFAGD3+M3HipvX/BcAcEo7HhYaV5KmkURRPp4yc19io1hlPQD9yI7+qOsNl6hxx/q27B04GPZ+6KZjfxN8sy76+abd3yd+3L/h6z3Wf/iaMW/13o2J894fmEe0S+z9hjHTshHH9dPE549mMVoZzFb3YfM0NbjovE8UibhqVMmrQ9LwSy8rsqhwth0A3B8/V6G6pLqMZdi7kAjL55mHAKCP2vop58IOFyjq+TmHdQAgSlgcTETijFN1mvdAHypahx/GcU+hP7MCnYhvKJjuIJpzArYBwIuTAqc6hhOIcP8AyvLnb0Tgzz0DoDZbdvsCQNkGGrgj7JItAOw6ggT/2pphDQCXtqyha+gauoauoWvoGrqGrqFr6Bq6hv7/0YLpK16s0yB5C/p/Pdp1uws0T5qS2nsRvfgs0qudsMwnURtLfr1cekJCZeDRAWp9sdgK6FtV0NKhdswDKn2dMK00t2M+wyNZfXWRyWOBS/u5vFIuJ4uE714erSaMSUWl8RIpQyLRg89bzOrg5VeN+AdGR5+0tlx1N/YUL+Vn2pynKliSuWLowiBTHhXe6/3KwHjDu6oFCfAg/lDy8svNxIfLc483aw9bRoirOtWgAzxQx4OvLlQZf+sxSEvperOWYGCKFUOGSA/oSL0A71u7siKzEMQ9BatUg5rB/Sc2hds91YhV3KgUY9uMqfd1S3un+JFlzA5pT9DgU0fC/BX4z+IgSiYDDQuV0JVmG7OUVhAdSUVh6EHc5lAx3iDB+JapFV6pLJyxSvdJnMrkLKpd0bItMxceuTp1aT89lE0KWX51l/71XZvXctYBmXkWI/w2oz2B3IXygCoE8js2cz55psAO8fTOj5QFbvW1lNx2Xge3cIgkDPCahoWpO/EXP/g+Pm8m0PC8SKOe++N0N368vegLVXDwCHReX1U5G566HVSl1SbL5xWF79yD5j3J/nHSdp26YQZbllDXxZsq6JnU6vp6pYKOvmZSnfXCRh6jQ6XcOFBAqjztxBPIz+CexZcbjLGXtDhlQO79TeqdH1WkReQ+XsLyC7uG5PO3vqtkzl8+p+JHAqxTpI8xHWxyk1ifSB9uaVlhiPVHL1VaVz6OKq4sd24btuagcZ0FhjF8Z482+2QambehjcQl29mvQ9yHl+tpXzpVVzj/0yvkXjMxj5EnDAq3661afrSTLK51GYWQMNJZzv47l2FeVktJbjxZr77xDmolS+JPbiKQG4UG6ADnGqevox5KwVQpMbUBPn1u2sYaoQTzkW+ttXYZ65fuhTCeSTlLN3X3m8Dg0oQ0daEYJYMwlIgjGAngSrZr8ZvSnj+IXkkHJfxOld+KWjHs9a3ytiFIeiYK70MpVmeHHJwxCRgZvoY2mkrY6sJUU13K5LcWHO4ESIKvo9W3Wpd1LEmwqEJ0+JnjElr3rb/3Wckhe2d0Gw7TFpyIPjDmWqLD+KpMBc1xN9gPIJQp7pljmTjSnWGXOh/k8jCn6d19ZViX3YPKcA/wvUGZEsKbkzsxUixZspm5zMlA+Gn8tY5gVHPqRM3fnzbs/zwHCGBdDzi4/qu/jBGooYaHeSqWY2h0uZEB/8QmYkvVUjMfcoAkbOHdWD/v00cSJtotZYnBMKZEBHkaHnkYkpCmVQM7b0T2+ubTVChQcdyyt780nu51FhR3RsReOuBbFWdNh1xKzsJu4P3JjpQ0WYy9RZoUoq/HOBVAFAKA+IQC28Yx6hwGIi5dnVKsoL4JbYCT620W0GyMsu5ox13PonVPPOmZsXOulNJgaqxXtjturn9SucrQRb6RXnE9pCg5z9HDrEpgM3zYBOUTnbREXingebF7Lq4alfS0E8ahPEKR+pBKiW2IqYvXqS745dWj4E8Y6O4WcYz4MAmKQuRGmJndd1clLcYuC8iF1DKe+7MJxGH1QbdOr28RLPZu37KHs0ZRi8M/RkIsJgvJiGF5PiE3zDKsRHA3iqx3eDZb4m3zfPEiG8UgmJfHeS3Qe9mrSw000zpFDSzYL4C46TfDqKYaTG5fxM31JntAh5VXdqNajfYZPgLfak37XPP5meqo2FS4R1HzUfY7g4eRN2t5Q2/tjIDVL2NxZu82QQBPeycd9iNfhVX+X/srXaDDw+7XTvJxfpF5bLN+4pCObNOFirJ31XUyVfpf2pKz6iECfaVufJBzXeakHitOyL8qSgoXiNj1esluFW1UUxM1YLNFGOReEcW/LmsoZqht0kOU80JydpLdBS7ZdrHIwWWqmmiSTxgRQBq/yUpXQifaXdnqK3kZz3z11gLWWYw7hvw7zZ27wMOfjqFFV1eiSMg9//aCY5r9mQ8myMp0GtwQH2v7Xc7T5PCwsYB5H+LOTcL0RwfrnOr4UTqgFOd8iKWF2Mh5RynFAk3NG718BN3juRQNBbYH9KAwyebxhrabCtgXZ1tEByTBE2FI5Bydbc5d1JEsphkrCEWXnUa3yyf/p9kulDMctbP85daNPoJdPayOaES7sRDsq94jCphH+E9j59uTY93Oeiu0FPH+B6iG3OxWcVA3s7soFflEnJjNVPBubia1GnU9oUiTsHASLYUwNNNxx8bKF69F7Ew0z2SFJPfO/eNDuvEXGKHz4qvbFcO1W93upxpwrr5RCAJmchosePMtrmVHGt/0C8fx5GbEnwKDbztaa6f6GE251grjFb58S+sUHDkZQYeB9SMe8+5G4EZ+Wk3li6Byme5iw8YfboY3D8kSnDirQVpRMzecDvPd6vKhZYkbcqo6SC9KPDlmjW5ISMNOIW8kdY9Pe364lPS7ed6Ugn8CrJYZ5WRXjiZnJjh70vtpKifcqSLEw+Is8ASNb/sbumKHpvWd585iCPFQND+YFk16NRbHG77mY7fb5b+DukNVc8Xd9GJ9bvqF7IkkMvPgixyJjvaZdMKZH5hnKr31ewYRvXpfx6z4Myk3fW0vMEWOFX8WeNu88EFXRHt4leLuRPMX+Nfw6BXEePuDqChdLhXy2/VaGiRPfhISvULWf95CymmgSeyz5Z2Re3xVELB2cgc4P60efeAfmO20XRy49KKcIoQT8YuzTG1hv0lPZwcFpFQtqt6nlrJm7v7eKr6Xu5FQ7xrFjFYxVL+e2M8Y24Xh/8gm0McO8diO8eVKf2LYMXPPcE+aLYtrROwiNKOIb1tD13N39OH4hpDgH5qNCJfa7BuT+xd1C/dbCvx89rkpK82lyBLbxdPN3DB6SPdWl5rlXzH4CITTNrRydRpG9I8N8VKGmF/zKe5geDTptaVwaJ+iWKLLdJfoCmouRlMcfkFJm4TfgJV9+AnWRHRxiH7bNWcbMNLzhkFPFk20tO+C+LPSpZcVI9L4hqN3VAV+h9t1ikwV4p4Wry3FHOQOPrWlPgIzbCLCgPvyFZhfj8FZqut/dP5PE6g/r5xJyEAUGhemxHvuXCjnd6bMfrV+57k6uVT4vzbLf58EcmZbVPr+tmRlnABO8n891xKK/HKAQ4+FPvz37UNuM1FAlW4ii+S2aK680iReD+ZM7OJohHvXSrp7BuKZW3i8bPS03Yk6mTjfUTA4/s4OV7K0N144CpYjl4LQM4XS2LFcC2hoe69RUa/RayORX6pgomL4Fstj99X8nPQkUEKhw4Aa9mLY+rRnFSp/SMNQ8oJVJSOzftjGqqCm7WVDs5wcY++Pb4cGvxFZCzgKfm52zK3DBFkW6ti3bNtqIbQhA9tiFnQQzeriXbxeTTtdykCkD2l2Ek3zemNn9euIOfQE2k2Cts4nVJkt0Fk007R5Qjkf0ibj2Zkt3uMTAb6e2YLZpHOwYONv45Yg3CneuL8k08oSy8XvIxwXZDZyIfcAJEYlk4kye0r+RZr7WNojBjf9Wo4kuRnmue4kPEbeQm7MlmeUTP2QMFzbkpnTMNsJACeievuLvuunqUvm48op3X+cV0iktOgY7cl9rgvUrMGjeOJdO/cWfua5wJWZB1kVdWOBt60AnDjlJ9oLT72bF0FMJ7qvH+TQB7tyhMOrvJXlmocP/DsUaDU4bcO3/cegDjbIrADrd+8OWMsqSvE+AOi73fqZp1kZYjmf9R4AuLb6y5+p2DUwKDil62Lw0fxE5NhrUDtK6hYASE8Q2CMY9i4+ZnDaTcO/eUnxBXi+Oi4iDmbKS2pf3ex/usHj6saiT8BV4PjnJ8KoR9K//i9QSwMEFAACAAgASpCFS2p9wY1LAAAAagAAABsAAAB1bml2ZXJzYWwvdW5pdmVyc2FsLnBuZy54bWyzsa/IzVEoSy0qzszPs1Uy1DNQsrfj5bIpKEoty0wtV6gAigEFIUBJoRLINUJwyzNTSjJslczNkZRkpGamZ5TYKpmaW8AF9YFGAgBQSwECAAAUAAIACABIkIVLFQ6tKGQEAAAHEQAAHQAAAAAAAAABAAAAAAAAAAAAdW5pdmVyc2FsL2NvbW1vbl9tZXNzYWdlcy5sbmdQSwECAAAUAAIACABIkIVLCH4LIykDAACGDAAAJwAAAAAAAAABAAAAAACfBAAAdW5pdmVyc2FsL2ZsYXNoX3B1Ymxpc2hpbmdfc2V0dGluZ3MueG1sUEsBAgAAFAACAAgASJCFS7X8CWS6AgAAVQoAACEAAAAAAAAAAQAAAAAADQgAAHVuaXZlcnNhbC9mbGFzaF9za2luX3NldHRpbmdzLnhtbFBLAQIAABQAAgAIAEiQhUsqlg9n/gIAAJcLAAAmAAAAAAAAAAEAAAAAAAYLAAB1bml2ZXJzYWwvaHRtbF9wdWJsaXNoaW5nX3NldHRpbmdzLnhtbFBLAQIAABQAAgAIAEiQhUtocVKRmgEAAB8GAAAfAAAAAAAAAAEAAAAAAEgOAAB1bml2ZXJzYWwvaHRtbF9za2luX3NldHRpbmdzLmpzUEsBAgAAFAACAAgASJCFSz08L9HBAAAA5QEAABoAAAAAAAAAAQAAAAAAHxAAAHVuaXZlcnNhbC9pMThuX3ByZXNldHMueG1sUEsBAgAAFAACAAgASJCFS5r5lmRrAAAAawAAABwAAAAAAAAAAQAAAAAAGBEAAHVuaXZlcnNhbC9sb2NhbF9zZXR0aW5ncy54bWxQSwECAAAUAAIACABElFdHI7RO+/sCAACwCAAAFAAAAAAAAAABAAAAAAC9EQAAdW5pdmVyc2FsL3BsYXllci54bWxQSwECAAAUAAIACABIkIVLsIcj9GwBAAD3AgAAKQAAAAAAAAABAAAAAADqFAAAdW5pdmVyc2FsL3NraW5fY3VzdG9taXphdGlvbl9zZXR0aW5ncy54bWxQSwECAAAUAAIACABKkIVLak81M9kMAADJGQAAFwAAAAAAAAAAAAAAAACdFgAAdW5pdmVyc2FsL3VuaXZlcnNhbC5wbmdQSwECAAAUAAIACABKkIVLan3BjUsAAABqAAAAGwAAAAAAAAABAAAAAACrIwAAdW5pdmVyc2FsL3VuaXZlcnNhbC5wbmcueG1sUEsFBgAAAAALAAsASQMAAC8kAAAAAA=="/>
  <p:tag name="ISPRING_PRESENTATION_TITLE" val="蓝色流体风格财务部数据分析报告PPT模板"/>
  <p:tag name="ISPRING_SCORM_RATE_QUIZZES" val="0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G:\第十四批\605913"/>
  <p:tag name="ISPRING_FIRST_PUBLISH" val="1"/>
</p:tagLst>
</file>

<file path=ppt/theme/theme1.xml><?xml version="1.0" encoding="utf-8"?>
<a:theme xmlns:a="http://schemas.openxmlformats.org/drawingml/2006/main" name="第一PPT，www.1ppt.com">
  <a:themeElements>
    <a:clrScheme name="自定义 1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5B1784"/>
      </a:accent1>
      <a:accent2>
        <a:srgbClr val="3A81AE"/>
      </a:accent2>
      <a:accent3>
        <a:srgbClr val="76C9E2"/>
      </a:accent3>
      <a:accent4>
        <a:srgbClr val="18F0D9"/>
      </a:accent4>
      <a:accent5>
        <a:srgbClr val="75B5E4"/>
      </a:accent5>
      <a:accent6>
        <a:srgbClr val="2683C6"/>
      </a:accent6>
      <a:hlink>
        <a:srgbClr val="6B9F25"/>
      </a:hlink>
      <a:folHlink>
        <a:srgbClr val="9F6715"/>
      </a:folHlink>
    </a:clrScheme>
    <a:fontScheme name="ho3late5">
      <a:majorFont>
        <a:latin typeface="Arial"/>
        <a:ea typeface="汉仪中圆简"/>
        <a:cs typeface=""/>
      </a:majorFont>
      <a:minorFont>
        <a:latin typeface="Arial"/>
        <a:ea typeface="汉仪中圆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1267</Words>
  <Application>Microsoft Office PowerPoint</Application>
  <PresentationFormat>宽屏</PresentationFormat>
  <Paragraphs>170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等线</vt:lpstr>
      <vt:lpstr>汉仪中圆简</vt:lpstr>
      <vt:lpstr>Arial</vt:lpstr>
      <vt:lpstr>Calibri</vt:lpstr>
      <vt:lpstr>Wingdings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蓝色动感流体</dc:title>
  <dc:creator>第一PPT</dc:creator>
  <cp:keywords>www.1ppt.com</cp:keywords>
  <dc:description>www.1ppt.com</dc:description>
  <cp:lastModifiedBy>天 下</cp:lastModifiedBy>
  <cp:revision>72</cp:revision>
  <dcterms:created xsi:type="dcterms:W3CDTF">2018-01-10T13:14:00Z</dcterms:created>
  <dcterms:modified xsi:type="dcterms:W3CDTF">2021-01-06T01:09:36Z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