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1" r:id="rId2"/>
    <p:sldId id="443" r:id="rId3"/>
    <p:sldId id="447" r:id="rId4"/>
    <p:sldId id="448" r:id="rId5"/>
    <p:sldId id="449" r:id="rId6"/>
    <p:sldId id="456" r:id="rId7"/>
    <p:sldId id="450" r:id="rId8"/>
    <p:sldId id="451" r:id="rId9"/>
    <p:sldId id="457" r:id="rId10"/>
    <p:sldId id="452" r:id="rId11"/>
    <p:sldId id="453" r:id="rId12"/>
    <p:sldId id="458" r:id="rId13"/>
    <p:sldId id="454" r:id="rId14"/>
    <p:sldId id="455" r:id="rId15"/>
    <p:sldId id="45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>
          <p15:clr>
            <a:srgbClr val="A4A3A4"/>
          </p15:clr>
        </p15:guide>
        <p15:guide id="2" pos="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7DF"/>
    <a:srgbClr val="53DFF4"/>
    <a:srgbClr val="0073BE"/>
    <a:srgbClr val="E9E9E9"/>
    <a:srgbClr val="D1D2D4"/>
    <a:srgbClr val="DDDEE0"/>
    <a:srgbClr val="F1FCFE"/>
    <a:srgbClr val="F5EFE5"/>
    <a:srgbClr val="781DB6"/>
    <a:srgbClr val="22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76" autoAdjust="0"/>
  </p:normalViewPr>
  <p:slideViewPr>
    <p:cSldViewPr snapToGrid="0">
      <p:cViewPr>
        <p:scale>
          <a:sx n="75" d="100"/>
          <a:sy n="75" d="100"/>
        </p:scale>
        <p:origin x="1176" y="660"/>
      </p:cViewPr>
      <p:guideLst>
        <p:guide orient="horz" pos="1820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CCA7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B2C-AC0A-485BBD30F1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B2C-AC0A-485BBD30F1D9}"/>
              </c:ext>
            </c:extLst>
          </c:dPt>
          <c:dLbls>
            <c:dLbl>
              <c:idx val="0"/>
              <c:layout>
                <c:manualLayout>
                  <c:x val="-0.15290261304335701"/>
                  <c:y val="-0.239581555558828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2784690195199"/>
                      <c:h val="0.16241529832170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D6-4B2C-AC0A-485BBD30F1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6-4B2C-AC0A-485BBD30F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D6-4B2C-AC0A-485BBD30F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8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53DF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8-45BB-A39E-5FAA686E81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8-45BB-A39E-5FAA686E8127}"/>
              </c:ext>
            </c:extLst>
          </c:dPt>
          <c:dLbls>
            <c:dLbl>
              <c:idx val="0"/>
              <c:layout>
                <c:manualLayout>
                  <c:x val="-0.17857475980371301"/>
                  <c:y val="-0.1735674638893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2784690195199"/>
                      <c:h val="0.16241529832170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D8-45BB-A39E-5FAA686E81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8-45BB-A39E-5FAA686E81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8-45BB-A39E-5FAA686E8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8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CCA7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5-4240-A962-8BD0B03255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5-4240-A962-8BD0B0325507}"/>
              </c:ext>
            </c:extLst>
          </c:dPt>
          <c:dLbls>
            <c:dLbl>
              <c:idx val="0"/>
              <c:layout>
                <c:manualLayout>
                  <c:x val="-0.10889321859702999"/>
                  <c:y val="-0.3000944729225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2784690195199"/>
                      <c:h val="0.16241529832170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B5-4240-A962-8BD0B03255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5-4240-A962-8BD0B0325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已完成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B5-4240-A962-8BD0B0325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8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 descr="图片包含 武器, 导弹&#10;&#10;已生成极高可信度的说明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91"/>
            <a:stretch>
              <a:fillRect/>
            </a:stretch>
          </p:blipFill>
          <p:spPr>
            <a:xfrm>
              <a:off x="0" y="0"/>
              <a:ext cx="8084457" cy="4470400"/>
            </a:xfrm>
            <a:prstGeom prst="rect">
              <a:avLst/>
            </a:prstGeom>
          </p:spPr>
        </p:pic>
        <p:pic>
          <p:nvPicPr>
            <p:cNvPr id="3" name="图片 2" descr="图片包含 武器, 导弹&#10;&#10;已生成极高可信度的说明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4"/>
            <a:stretch>
              <a:fillRect/>
            </a:stretch>
          </p:blipFill>
          <p:spPr>
            <a:xfrm>
              <a:off x="5573486" y="2387600"/>
              <a:ext cx="6618514" cy="44704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4470400"/>
              <a:ext cx="5609772" cy="2387600"/>
            </a:xfrm>
            <a:prstGeom prst="rect">
              <a:avLst/>
            </a:prstGeom>
            <a:solidFill>
              <a:srgbClr val="F1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084457" y="0"/>
              <a:ext cx="4107543" cy="2387600"/>
            </a:xfrm>
            <a:prstGeom prst="rect">
              <a:avLst/>
            </a:prstGeom>
            <a:solidFill>
              <a:srgbClr val="F1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200275" y="2879589"/>
            <a:ext cx="779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述职报告通用模板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1209" y="2147503"/>
            <a:ext cx="1429582" cy="355573"/>
            <a:chOff x="4353070" y="2112169"/>
            <a:chExt cx="2269953" cy="564594"/>
          </a:xfrm>
        </p:grpSpPr>
        <p:sp>
          <p:nvSpPr>
            <p:cNvPr id="9" name="椭圆 8"/>
            <p:cNvSpPr/>
            <p:nvPr/>
          </p:nvSpPr>
          <p:spPr>
            <a:xfrm>
              <a:off x="4371975" y="2112169"/>
              <a:ext cx="564594" cy="564594"/>
            </a:xfrm>
            <a:prstGeom prst="ellipse">
              <a:avLst/>
            </a:prstGeom>
            <a:solidFill>
              <a:srgbClr val="DE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0357" y="2112169"/>
              <a:ext cx="564594" cy="564594"/>
            </a:xfrm>
            <a:prstGeom prst="ellipse">
              <a:avLst/>
            </a:prstGeom>
            <a:solidFill>
              <a:srgbClr val="66E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028739" y="2112169"/>
              <a:ext cx="564594" cy="564594"/>
            </a:xfrm>
            <a:prstGeom prst="ellipse">
              <a:avLst/>
            </a:prstGeom>
            <a:solidFill>
              <a:srgbClr val="DE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353070" y="2138634"/>
              <a:ext cx="2269953" cy="53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水彩风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2491740" y="3683635"/>
            <a:ext cx="720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年中总结丨工作总结丨工作汇报丨述职报告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2717800" y="4367784"/>
            <a:ext cx="675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An action plan with executable, actionable and creative ideas can effectively enhance the company's reputation and brand reputation.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752601" y="2754364"/>
            <a:ext cx="2109611" cy="1298221"/>
          </a:xfrm>
          <a:custGeom>
            <a:avLst/>
            <a:gdLst>
              <a:gd name="T0" fmla="*/ 1232 w 1300"/>
              <a:gd name="T1" fmla="*/ 622 h 800"/>
              <a:gd name="T2" fmla="*/ 1232 w 1300"/>
              <a:gd name="T3" fmla="*/ 590 h 800"/>
              <a:gd name="T4" fmla="*/ 1226 w 1300"/>
              <a:gd name="T5" fmla="*/ 528 h 800"/>
              <a:gd name="T6" fmla="*/ 1212 w 1300"/>
              <a:gd name="T7" fmla="*/ 468 h 800"/>
              <a:gd name="T8" fmla="*/ 1194 w 1300"/>
              <a:gd name="T9" fmla="*/ 408 h 800"/>
              <a:gd name="T10" fmla="*/ 1170 w 1300"/>
              <a:gd name="T11" fmla="*/ 354 h 800"/>
              <a:gd name="T12" fmla="*/ 1142 w 1300"/>
              <a:gd name="T13" fmla="*/ 300 h 800"/>
              <a:gd name="T14" fmla="*/ 1108 w 1300"/>
              <a:gd name="T15" fmla="*/ 250 h 800"/>
              <a:gd name="T16" fmla="*/ 1070 w 1300"/>
              <a:gd name="T17" fmla="*/ 204 h 800"/>
              <a:gd name="T18" fmla="*/ 1028 w 1300"/>
              <a:gd name="T19" fmla="*/ 162 h 800"/>
              <a:gd name="T20" fmla="*/ 982 w 1300"/>
              <a:gd name="T21" fmla="*/ 124 h 800"/>
              <a:gd name="T22" fmla="*/ 932 w 1300"/>
              <a:gd name="T23" fmla="*/ 90 h 800"/>
              <a:gd name="T24" fmla="*/ 880 w 1300"/>
              <a:gd name="T25" fmla="*/ 62 h 800"/>
              <a:gd name="T26" fmla="*/ 824 w 1300"/>
              <a:gd name="T27" fmla="*/ 38 h 800"/>
              <a:gd name="T28" fmla="*/ 766 w 1300"/>
              <a:gd name="T29" fmla="*/ 20 h 800"/>
              <a:gd name="T30" fmla="*/ 704 w 1300"/>
              <a:gd name="T31" fmla="*/ 8 h 800"/>
              <a:gd name="T32" fmla="*/ 642 w 1300"/>
              <a:gd name="T33" fmla="*/ 2 h 800"/>
              <a:gd name="T34" fmla="*/ 610 w 1300"/>
              <a:gd name="T35" fmla="*/ 0 h 800"/>
              <a:gd name="T36" fmla="*/ 556 w 1300"/>
              <a:gd name="T37" fmla="*/ 4 h 800"/>
              <a:gd name="T38" fmla="*/ 450 w 1300"/>
              <a:gd name="T39" fmla="*/ 22 h 800"/>
              <a:gd name="T40" fmla="*/ 350 w 1300"/>
              <a:gd name="T41" fmla="*/ 58 h 800"/>
              <a:gd name="T42" fmla="*/ 260 w 1300"/>
              <a:gd name="T43" fmla="*/ 110 h 800"/>
              <a:gd name="T44" fmla="*/ 180 w 1300"/>
              <a:gd name="T45" fmla="*/ 174 h 800"/>
              <a:gd name="T46" fmla="*/ 110 w 1300"/>
              <a:gd name="T47" fmla="*/ 252 h 800"/>
              <a:gd name="T48" fmla="*/ 56 w 1300"/>
              <a:gd name="T49" fmla="*/ 340 h 800"/>
              <a:gd name="T50" fmla="*/ 16 w 1300"/>
              <a:gd name="T51" fmla="*/ 438 h 800"/>
              <a:gd name="T52" fmla="*/ 2 w 1300"/>
              <a:gd name="T53" fmla="*/ 490 h 800"/>
              <a:gd name="T54" fmla="*/ 0 w 1300"/>
              <a:gd name="T55" fmla="*/ 514 h 800"/>
              <a:gd name="T56" fmla="*/ 4 w 1300"/>
              <a:gd name="T57" fmla="*/ 540 h 800"/>
              <a:gd name="T58" fmla="*/ 12 w 1300"/>
              <a:gd name="T59" fmla="*/ 562 h 800"/>
              <a:gd name="T60" fmla="*/ 24 w 1300"/>
              <a:gd name="T61" fmla="*/ 582 h 800"/>
              <a:gd name="T62" fmla="*/ 42 w 1300"/>
              <a:gd name="T63" fmla="*/ 598 h 800"/>
              <a:gd name="T64" fmla="*/ 62 w 1300"/>
              <a:gd name="T65" fmla="*/ 612 h 800"/>
              <a:gd name="T66" fmla="*/ 84 w 1300"/>
              <a:gd name="T67" fmla="*/ 620 h 800"/>
              <a:gd name="T68" fmla="*/ 110 w 1300"/>
              <a:gd name="T69" fmla="*/ 622 h 800"/>
              <a:gd name="T70" fmla="*/ 110 w 1300"/>
              <a:gd name="T71" fmla="*/ 622 h 800"/>
              <a:gd name="T72" fmla="*/ 146 w 1300"/>
              <a:gd name="T73" fmla="*/ 616 h 800"/>
              <a:gd name="T74" fmla="*/ 178 w 1300"/>
              <a:gd name="T75" fmla="*/ 598 h 800"/>
              <a:gd name="T76" fmla="*/ 202 w 1300"/>
              <a:gd name="T77" fmla="*/ 572 h 800"/>
              <a:gd name="T78" fmla="*/ 216 w 1300"/>
              <a:gd name="T79" fmla="*/ 536 h 800"/>
              <a:gd name="T80" fmla="*/ 226 w 1300"/>
              <a:gd name="T81" fmla="*/ 504 h 800"/>
              <a:gd name="T82" fmla="*/ 252 w 1300"/>
              <a:gd name="T83" fmla="*/ 440 h 800"/>
              <a:gd name="T84" fmla="*/ 286 w 1300"/>
              <a:gd name="T85" fmla="*/ 382 h 800"/>
              <a:gd name="T86" fmla="*/ 330 w 1300"/>
              <a:gd name="T87" fmla="*/ 332 h 800"/>
              <a:gd name="T88" fmla="*/ 382 w 1300"/>
              <a:gd name="T89" fmla="*/ 290 h 800"/>
              <a:gd name="T90" fmla="*/ 442 w 1300"/>
              <a:gd name="T91" fmla="*/ 256 h 800"/>
              <a:gd name="T92" fmla="*/ 506 w 1300"/>
              <a:gd name="T93" fmla="*/ 234 h 800"/>
              <a:gd name="T94" fmla="*/ 574 w 1300"/>
              <a:gd name="T95" fmla="*/ 222 h 800"/>
              <a:gd name="T96" fmla="*/ 610 w 1300"/>
              <a:gd name="T97" fmla="*/ 220 h 800"/>
              <a:gd name="T98" fmla="*/ 692 w 1300"/>
              <a:gd name="T99" fmla="*/ 228 h 800"/>
              <a:gd name="T100" fmla="*/ 768 w 1300"/>
              <a:gd name="T101" fmla="*/ 252 h 800"/>
              <a:gd name="T102" fmla="*/ 836 w 1300"/>
              <a:gd name="T103" fmla="*/ 288 h 800"/>
              <a:gd name="T104" fmla="*/ 896 w 1300"/>
              <a:gd name="T105" fmla="*/ 338 h 800"/>
              <a:gd name="T106" fmla="*/ 944 w 1300"/>
              <a:gd name="T107" fmla="*/ 398 h 800"/>
              <a:gd name="T108" fmla="*/ 982 w 1300"/>
              <a:gd name="T109" fmla="*/ 466 h 800"/>
              <a:gd name="T110" fmla="*/ 1006 w 1300"/>
              <a:gd name="T111" fmla="*/ 542 h 800"/>
              <a:gd name="T112" fmla="*/ 1014 w 1300"/>
              <a:gd name="T113" fmla="*/ 622 h 800"/>
              <a:gd name="T114" fmla="*/ 944 w 1300"/>
              <a:gd name="T115" fmla="*/ 622 h 800"/>
              <a:gd name="T116" fmla="*/ 1300 w 1300"/>
              <a:gd name="T117" fmla="*/ 6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0" h="800">
                <a:moveTo>
                  <a:pt x="1232" y="622"/>
                </a:moveTo>
                <a:lnTo>
                  <a:pt x="1232" y="622"/>
                </a:lnTo>
                <a:lnTo>
                  <a:pt x="1232" y="622"/>
                </a:lnTo>
                <a:lnTo>
                  <a:pt x="1232" y="590"/>
                </a:lnTo>
                <a:lnTo>
                  <a:pt x="1230" y="558"/>
                </a:lnTo>
                <a:lnTo>
                  <a:pt x="1226" y="528"/>
                </a:lnTo>
                <a:lnTo>
                  <a:pt x="1220" y="498"/>
                </a:lnTo>
                <a:lnTo>
                  <a:pt x="1212" y="468"/>
                </a:lnTo>
                <a:lnTo>
                  <a:pt x="1204" y="438"/>
                </a:lnTo>
                <a:lnTo>
                  <a:pt x="1194" y="408"/>
                </a:lnTo>
                <a:lnTo>
                  <a:pt x="1184" y="380"/>
                </a:lnTo>
                <a:lnTo>
                  <a:pt x="1170" y="354"/>
                </a:lnTo>
                <a:lnTo>
                  <a:pt x="1158" y="326"/>
                </a:lnTo>
                <a:lnTo>
                  <a:pt x="1142" y="300"/>
                </a:lnTo>
                <a:lnTo>
                  <a:pt x="1126" y="276"/>
                </a:lnTo>
                <a:lnTo>
                  <a:pt x="1108" y="250"/>
                </a:lnTo>
                <a:lnTo>
                  <a:pt x="1090" y="228"/>
                </a:lnTo>
                <a:lnTo>
                  <a:pt x="1070" y="204"/>
                </a:lnTo>
                <a:lnTo>
                  <a:pt x="1050" y="182"/>
                </a:lnTo>
                <a:lnTo>
                  <a:pt x="1028" y="162"/>
                </a:lnTo>
                <a:lnTo>
                  <a:pt x="1006" y="142"/>
                </a:lnTo>
                <a:lnTo>
                  <a:pt x="982" y="124"/>
                </a:lnTo>
                <a:lnTo>
                  <a:pt x="958" y="106"/>
                </a:lnTo>
                <a:lnTo>
                  <a:pt x="932" y="90"/>
                </a:lnTo>
                <a:lnTo>
                  <a:pt x="906" y="76"/>
                </a:lnTo>
                <a:lnTo>
                  <a:pt x="880" y="62"/>
                </a:lnTo>
                <a:lnTo>
                  <a:pt x="852" y="50"/>
                </a:lnTo>
                <a:lnTo>
                  <a:pt x="824" y="38"/>
                </a:lnTo>
                <a:lnTo>
                  <a:pt x="796" y="28"/>
                </a:lnTo>
                <a:lnTo>
                  <a:pt x="766" y="20"/>
                </a:lnTo>
                <a:lnTo>
                  <a:pt x="736" y="14"/>
                </a:lnTo>
                <a:lnTo>
                  <a:pt x="704" y="8"/>
                </a:lnTo>
                <a:lnTo>
                  <a:pt x="674" y="4"/>
                </a:lnTo>
                <a:lnTo>
                  <a:pt x="642" y="2"/>
                </a:lnTo>
                <a:lnTo>
                  <a:pt x="610" y="0"/>
                </a:lnTo>
                <a:lnTo>
                  <a:pt x="610" y="0"/>
                </a:lnTo>
                <a:lnTo>
                  <a:pt x="582" y="2"/>
                </a:lnTo>
                <a:lnTo>
                  <a:pt x="556" y="4"/>
                </a:lnTo>
                <a:lnTo>
                  <a:pt x="502" y="10"/>
                </a:lnTo>
                <a:lnTo>
                  <a:pt x="450" y="22"/>
                </a:lnTo>
                <a:lnTo>
                  <a:pt x="398" y="38"/>
                </a:lnTo>
                <a:lnTo>
                  <a:pt x="350" y="58"/>
                </a:lnTo>
                <a:lnTo>
                  <a:pt x="304" y="82"/>
                </a:lnTo>
                <a:lnTo>
                  <a:pt x="260" y="110"/>
                </a:lnTo>
                <a:lnTo>
                  <a:pt x="218" y="140"/>
                </a:lnTo>
                <a:lnTo>
                  <a:pt x="180" y="174"/>
                </a:lnTo>
                <a:lnTo>
                  <a:pt x="144" y="212"/>
                </a:lnTo>
                <a:lnTo>
                  <a:pt x="110" y="252"/>
                </a:lnTo>
                <a:lnTo>
                  <a:pt x="82" y="296"/>
                </a:lnTo>
                <a:lnTo>
                  <a:pt x="56" y="340"/>
                </a:lnTo>
                <a:lnTo>
                  <a:pt x="34" y="388"/>
                </a:lnTo>
                <a:lnTo>
                  <a:pt x="16" y="438"/>
                </a:lnTo>
                <a:lnTo>
                  <a:pt x="2" y="490"/>
                </a:lnTo>
                <a:lnTo>
                  <a:pt x="2" y="490"/>
                </a:lnTo>
                <a:lnTo>
                  <a:pt x="0" y="502"/>
                </a:lnTo>
                <a:lnTo>
                  <a:pt x="0" y="514"/>
                </a:lnTo>
                <a:lnTo>
                  <a:pt x="2" y="528"/>
                </a:lnTo>
                <a:lnTo>
                  <a:pt x="4" y="540"/>
                </a:lnTo>
                <a:lnTo>
                  <a:pt x="6" y="550"/>
                </a:lnTo>
                <a:lnTo>
                  <a:pt x="12" y="562"/>
                </a:lnTo>
                <a:lnTo>
                  <a:pt x="18" y="572"/>
                </a:lnTo>
                <a:lnTo>
                  <a:pt x="24" y="582"/>
                </a:lnTo>
                <a:lnTo>
                  <a:pt x="32" y="590"/>
                </a:lnTo>
                <a:lnTo>
                  <a:pt x="42" y="598"/>
                </a:lnTo>
                <a:lnTo>
                  <a:pt x="52" y="606"/>
                </a:lnTo>
                <a:lnTo>
                  <a:pt x="62" y="612"/>
                </a:lnTo>
                <a:lnTo>
                  <a:pt x="72" y="616"/>
                </a:lnTo>
                <a:lnTo>
                  <a:pt x="84" y="620"/>
                </a:lnTo>
                <a:lnTo>
                  <a:pt x="96" y="622"/>
                </a:lnTo>
                <a:lnTo>
                  <a:pt x="110" y="622"/>
                </a:lnTo>
                <a:lnTo>
                  <a:pt x="110" y="622"/>
                </a:lnTo>
                <a:lnTo>
                  <a:pt x="110" y="622"/>
                </a:lnTo>
                <a:lnTo>
                  <a:pt x="128" y="620"/>
                </a:lnTo>
                <a:lnTo>
                  <a:pt x="146" y="616"/>
                </a:lnTo>
                <a:lnTo>
                  <a:pt x="164" y="608"/>
                </a:lnTo>
                <a:lnTo>
                  <a:pt x="178" y="598"/>
                </a:lnTo>
                <a:lnTo>
                  <a:pt x="192" y="586"/>
                </a:lnTo>
                <a:lnTo>
                  <a:pt x="202" y="572"/>
                </a:lnTo>
                <a:lnTo>
                  <a:pt x="212" y="554"/>
                </a:lnTo>
                <a:lnTo>
                  <a:pt x="216" y="536"/>
                </a:lnTo>
                <a:lnTo>
                  <a:pt x="216" y="536"/>
                </a:lnTo>
                <a:lnTo>
                  <a:pt x="226" y="504"/>
                </a:lnTo>
                <a:lnTo>
                  <a:pt x="238" y="472"/>
                </a:lnTo>
                <a:lnTo>
                  <a:pt x="252" y="440"/>
                </a:lnTo>
                <a:lnTo>
                  <a:pt x="268" y="410"/>
                </a:lnTo>
                <a:lnTo>
                  <a:pt x="286" y="382"/>
                </a:lnTo>
                <a:lnTo>
                  <a:pt x="308" y="356"/>
                </a:lnTo>
                <a:lnTo>
                  <a:pt x="330" y="332"/>
                </a:lnTo>
                <a:lnTo>
                  <a:pt x="356" y="310"/>
                </a:lnTo>
                <a:lnTo>
                  <a:pt x="382" y="290"/>
                </a:lnTo>
                <a:lnTo>
                  <a:pt x="412" y="272"/>
                </a:lnTo>
                <a:lnTo>
                  <a:pt x="442" y="256"/>
                </a:lnTo>
                <a:lnTo>
                  <a:pt x="474" y="244"/>
                </a:lnTo>
                <a:lnTo>
                  <a:pt x="506" y="234"/>
                </a:lnTo>
                <a:lnTo>
                  <a:pt x="540" y="226"/>
                </a:lnTo>
                <a:lnTo>
                  <a:pt x="574" y="222"/>
                </a:lnTo>
                <a:lnTo>
                  <a:pt x="610" y="220"/>
                </a:lnTo>
                <a:lnTo>
                  <a:pt x="610" y="220"/>
                </a:lnTo>
                <a:lnTo>
                  <a:pt x="652" y="222"/>
                </a:lnTo>
                <a:lnTo>
                  <a:pt x="692" y="228"/>
                </a:lnTo>
                <a:lnTo>
                  <a:pt x="730" y="238"/>
                </a:lnTo>
                <a:lnTo>
                  <a:pt x="768" y="252"/>
                </a:lnTo>
                <a:lnTo>
                  <a:pt x="802" y="268"/>
                </a:lnTo>
                <a:lnTo>
                  <a:pt x="836" y="288"/>
                </a:lnTo>
                <a:lnTo>
                  <a:pt x="866" y="312"/>
                </a:lnTo>
                <a:lnTo>
                  <a:pt x="896" y="338"/>
                </a:lnTo>
                <a:lnTo>
                  <a:pt x="922" y="366"/>
                </a:lnTo>
                <a:lnTo>
                  <a:pt x="944" y="398"/>
                </a:lnTo>
                <a:lnTo>
                  <a:pt x="964" y="430"/>
                </a:lnTo>
                <a:lnTo>
                  <a:pt x="982" y="466"/>
                </a:lnTo>
                <a:lnTo>
                  <a:pt x="996" y="502"/>
                </a:lnTo>
                <a:lnTo>
                  <a:pt x="1006" y="542"/>
                </a:lnTo>
                <a:lnTo>
                  <a:pt x="1012" y="582"/>
                </a:lnTo>
                <a:lnTo>
                  <a:pt x="1014" y="622"/>
                </a:lnTo>
                <a:lnTo>
                  <a:pt x="1014" y="622"/>
                </a:lnTo>
                <a:lnTo>
                  <a:pt x="944" y="622"/>
                </a:lnTo>
                <a:lnTo>
                  <a:pt x="1122" y="800"/>
                </a:lnTo>
                <a:lnTo>
                  <a:pt x="1300" y="622"/>
                </a:lnTo>
                <a:lnTo>
                  <a:pt x="1232" y="622"/>
                </a:lnTo>
                <a:close/>
              </a:path>
            </a:pathLst>
          </a:custGeom>
          <a:solidFill>
            <a:srgbClr val="CCA7D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5"/>
          <p:cNvSpPr/>
          <p:nvPr/>
        </p:nvSpPr>
        <p:spPr>
          <a:xfrm>
            <a:off x="2055728" y="2978791"/>
            <a:ext cx="1385974" cy="1042976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-1" fmla="*/ 0 w 1511952"/>
              <a:gd name="connsiteY0-2" fmla="*/ 105833 h 401811"/>
              <a:gd name="connsiteX1-3" fmla="*/ 1511952 w 1511952"/>
              <a:gd name="connsiteY1-4" fmla="*/ 105833 h 401811"/>
              <a:gd name="connsiteX2-5" fmla="*/ 1511952 w 1511952"/>
              <a:gd name="connsiteY2-6" fmla="*/ 401811 h 401811"/>
              <a:gd name="connsiteX3-7" fmla="*/ 0 w 1511952"/>
              <a:gd name="connsiteY3-8" fmla="*/ 401811 h 401811"/>
              <a:gd name="connsiteX4-9" fmla="*/ 0 w 1511952"/>
              <a:gd name="connsiteY4-10" fmla="*/ 105833 h 401811"/>
              <a:gd name="connsiteX0-11" fmla="*/ 0 w 1511952"/>
              <a:gd name="connsiteY0-12" fmla="*/ 171524 h 467502"/>
              <a:gd name="connsiteX1-13" fmla="*/ 1511952 w 1511952"/>
              <a:gd name="connsiteY1-14" fmla="*/ 171524 h 467502"/>
              <a:gd name="connsiteX2-15" fmla="*/ 1511952 w 1511952"/>
              <a:gd name="connsiteY2-16" fmla="*/ 467502 h 467502"/>
              <a:gd name="connsiteX3-17" fmla="*/ 0 w 1511952"/>
              <a:gd name="connsiteY3-18" fmla="*/ 467502 h 467502"/>
              <a:gd name="connsiteX4-19" fmla="*/ 0 w 1511952"/>
              <a:gd name="connsiteY4-20" fmla="*/ 171524 h 467502"/>
              <a:gd name="connsiteX0-21" fmla="*/ 0 w 1623871"/>
              <a:gd name="connsiteY0-22" fmla="*/ 216069 h 431085"/>
              <a:gd name="connsiteX1-23" fmla="*/ 1623871 w 1623871"/>
              <a:gd name="connsiteY1-24" fmla="*/ 135107 h 431085"/>
              <a:gd name="connsiteX2-25" fmla="*/ 1623871 w 1623871"/>
              <a:gd name="connsiteY2-26" fmla="*/ 431085 h 431085"/>
              <a:gd name="connsiteX3-27" fmla="*/ 111919 w 1623871"/>
              <a:gd name="connsiteY3-28" fmla="*/ 431085 h 431085"/>
              <a:gd name="connsiteX4-29" fmla="*/ 0 w 1623871"/>
              <a:gd name="connsiteY4-30" fmla="*/ 216069 h 431085"/>
              <a:gd name="connsiteX0-31" fmla="*/ 0 w 1811990"/>
              <a:gd name="connsiteY0-32" fmla="*/ 178613 h 393629"/>
              <a:gd name="connsiteX1-33" fmla="*/ 1811990 w 1811990"/>
              <a:gd name="connsiteY1-34" fmla="*/ 164326 h 393629"/>
              <a:gd name="connsiteX2-35" fmla="*/ 1623871 w 1811990"/>
              <a:gd name="connsiteY2-36" fmla="*/ 393629 h 393629"/>
              <a:gd name="connsiteX3-37" fmla="*/ 111919 w 1811990"/>
              <a:gd name="connsiteY3-38" fmla="*/ 393629 h 393629"/>
              <a:gd name="connsiteX4-39" fmla="*/ 0 w 1811990"/>
              <a:gd name="connsiteY4-40" fmla="*/ 178613 h 393629"/>
              <a:gd name="connsiteX0-41" fmla="*/ 0 w 1811990"/>
              <a:gd name="connsiteY0-42" fmla="*/ 313434 h 528450"/>
              <a:gd name="connsiteX1-43" fmla="*/ 1811990 w 1811990"/>
              <a:gd name="connsiteY1-44" fmla="*/ 299147 h 528450"/>
              <a:gd name="connsiteX2-45" fmla="*/ 1623871 w 1811990"/>
              <a:gd name="connsiteY2-46" fmla="*/ 528450 h 528450"/>
              <a:gd name="connsiteX3-47" fmla="*/ 111919 w 1811990"/>
              <a:gd name="connsiteY3-48" fmla="*/ 528450 h 528450"/>
              <a:gd name="connsiteX4-49" fmla="*/ 0 w 1811990"/>
              <a:gd name="connsiteY4-50" fmla="*/ 313434 h 528450"/>
              <a:gd name="connsiteX0-51" fmla="*/ 0 w 1811990"/>
              <a:gd name="connsiteY0-52" fmla="*/ 416193 h 631209"/>
              <a:gd name="connsiteX1-53" fmla="*/ 1811990 w 1811990"/>
              <a:gd name="connsiteY1-54" fmla="*/ 401906 h 631209"/>
              <a:gd name="connsiteX2-55" fmla="*/ 1623871 w 1811990"/>
              <a:gd name="connsiteY2-56" fmla="*/ 631209 h 631209"/>
              <a:gd name="connsiteX3-57" fmla="*/ 111919 w 1811990"/>
              <a:gd name="connsiteY3-58" fmla="*/ 631209 h 631209"/>
              <a:gd name="connsiteX4-59" fmla="*/ 0 w 1811990"/>
              <a:gd name="connsiteY4-60" fmla="*/ 416193 h 631209"/>
              <a:gd name="connsiteX0-61" fmla="*/ 160959 w 1972949"/>
              <a:gd name="connsiteY0-62" fmla="*/ 35768 h 250784"/>
              <a:gd name="connsiteX1-63" fmla="*/ 1972949 w 1972949"/>
              <a:gd name="connsiteY1-64" fmla="*/ 21481 h 250784"/>
              <a:gd name="connsiteX2-65" fmla="*/ 1784830 w 1972949"/>
              <a:gd name="connsiteY2-66" fmla="*/ 250784 h 250784"/>
              <a:gd name="connsiteX3-67" fmla="*/ 272878 w 1972949"/>
              <a:gd name="connsiteY3-68" fmla="*/ 250784 h 250784"/>
              <a:gd name="connsiteX4-69" fmla="*/ 160959 w 1972949"/>
              <a:gd name="connsiteY4-70" fmla="*/ 35768 h 250784"/>
              <a:gd name="connsiteX0-71" fmla="*/ 160959 w 1974753"/>
              <a:gd name="connsiteY0-72" fmla="*/ 53432 h 268448"/>
              <a:gd name="connsiteX1-73" fmla="*/ 1972949 w 1974753"/>
              <a:gd name="connsiteY1-74" fmla="*/ 39145 h 268448"/>
              <a:gd name="connsiteX2-75" fmla="*/ 1784830 w 1974753"/>
              <a:gd name="connsiteY2-76" fmla="*/ 268448 h 268448"/>
              <a:gd name="connsiteX3-77" fmla="*/ 272878 w 1974753"/>
              <a:gd name="connsiteY3-78" fmla="*/ 268448 h 268448"/>
              <a:gd name="connsiteX4-79" fmla="*/ 160959 w 1974753"/>
              <a:gd name="connsiteY4-80" fmla="*/ 53432 h 268448"/>
              <a:gd name="connsiteX0-81" fmla="*/ 160959 w 1974751"/>
              <a:gd name="connsiteY0-82" fmla="*/ 53432 h 311846"/>
              <a:gd name="connsiteX1-83" fmla="*/ 1972949 w 1974751"/>
              <a:gd name="connsiteY1-84" fmla="*/ 39145 h 311846"/>
              <a:gd name="connsiteX2-85" fmla="*/ 1784830 w 1974751"/>
              <a:gd name="connsiteY2-86" fmla="*/ 268448 h 311846"/>
              <a:gd name="connsiteX3-87" fmla="*/ 272878 w 1974751"/>
              <a:gd name="connsiteY3-88" fmla="*/ 268448 h 311846"/>
              <a:gd name="connsiteX4-89" fmla="*/ 160959 w 1974751"/>
              <a:gd name="connsiteY4-90" fmla="*/ 53432 h 311846"/>
              <a:gd name="connsiteX0-91" fmla="*/ 160959 w 1974753"/>
              <a:gd name="connsiteY0-92" fmla="*/ 53432 h 296225"/>
              <a:gd name="connsiteX1-93" fmla="*/ 1972949 w 1974753"/>
              <a:gd name="connsiteY1-94" fmla="*/ 39145 h 296225"/>
              <a:gd name="connsiteX2-95" fmla="*/ 1784830 w 1974753"/>
              <a:gd name="connsiteY2-96" fmla="*/ 268448 h 296225"/>
              <a:gd name="connsiteX3-97" fmla="*/ 272878 w 1974753"/>
              <a:gd name="connsiteY3-98" fmla="*/ 268448 h 296225"/>
              <a:gd name="connsiteX4-99" fmla="*/ 160959 w 1974753"/>
              <a:gd name="connsiteY4-100" fmla="*/ 53432 h 296225"/>
              <a:gd name="connsiteX0-101" fmla="*/ 122914 w 1936615"/>
              <a:gd name="connsiteY0-102" fmla="*/ 119803 h 362596"/>
              <a:gd name="connsiteX1-103" fmla="*/ 1934904 w 1936615"/>
              <a:gd name="connsiteY1-104" fmla="*/ 105516 h 362596"/>
              <a:gd name="connsiteX2-105" fmla="*/ 1746785 w 1936615"/>
              <a:gd name="connsiteY2-106" fmla="*/ 334819 h 362596"/>
              <a:gd name="connsiteX3-107" fmla="*/ 234833 w 1936615"/>
              <a:gd name="connsiteY3-108" fmla="*/ 334819 h 362596"/>
              <a:gd name="connsiteX4-109" fmla="*/ 122914 w 1936615"/>
              <a:gd name="connsiteY4-110" fmla="*/ 119803 h 362596"/>
              <a:gd name="connsiteX0-111" fmla="*/ 122914 w 2121812"/>
              <a:gd name="connsiteY0-112" fmla="*/ 177507 h 420300"/>
              <a:gd name="connsiteX1-113" fmla="*/ 1934904 w 2121812"/>
              <a:gd name="connsiteY1-114" fmla="*/ 163220 h 420300"/>
              <a:gd name="connsiteX2-115" fmla="*/ 1746785 w 2121812"/>
              <a:gd name="connsiteY2-116" fmla="*/ 392523 h 420300"/>
              <a:gd name="connsiteX3-117" fmla="*/ 234833 w 2121812"/>
              <a:gd name="connsiteY3-118" fmla="*/ 392523 h 420300"/>
              <a:gd name="connsiteX4-119" fmla="*/ 122914 w 2121812"/>
              <a:gd name="connsiteY4-120" fmla="*/ 177507 h 420300"/>
              <a:gd name="connsiteX0-121" fmla="*/ 121667 w 2160596"/>
              <a:gd name="connsiteY0-122" fmla="*/ 142002 h 750303"/>
              <a:gd name="connsiteX1-123" fmla="*/ 1933657 w 2160596"/>
              <a:gd name="connsiteY1-124" fmla="*/ 127715 h 750303"/>
              <a:gd name="connsiteX2-125" fmla="*/ 1745538 w 2160596"/>
              <a:gd name="connsiteY2-126" fmla="*/ 357018 h 750303"/>
              <a:gd name="connsiteX3-127" fmla="*/ 340073 w 2160596"/>
              <a:gd name="connsiteY3-128" fmla="*/ 747543 h 750303"/>
              <a:gd name="connsiteX4-129" fmla="*/ 121667 w 2160596"/>
              <a:gd name="connsiteY4-130" fmla="*/ 142002 h 750303"/>
              <a:gd name="connsiteX0-131" fmla="*/ 126823 w 2128132"/>
              <a:gd name="connsiteY0-132" fmla="*/ 80912 h 739617"/>
              <a:gd name="connsiteX1-133" fmla="*/ 1938813 w 2128132"/>
              <a:gd name="connsiteY1-134" fmla="*/ 66625 h 739617"/>
              <a:gd name="connsiteX2-135" fmla="*/ 1892677 w 2128132"/>
              <a:gd name="connsiteY2-136" fmla="*/ 638828 h 739617"/>
              <a:gd name="connsiteX3-137" fmla="*/ 345229 w 2128132"/>
              <a:gd name="connsiteY3-138" fmla="*/ 686453 h 739617"/>
              <a:gd name="connsiteX4-139" fmla="*/ 126823 w 2128132"/>
              <a:gd name="connsiteY4-140" fmla="*/ 80912 h 739617"/>
              <a:gd name="connsiteX0-141" fmla="*/ 150487 w 2151798"/>
              <a:gd name="connsiteY0-142" fmla="*/ 138337 h 797042"/>
              <a:gd name="connsiteX1-143" fmla="*/ 1962477 w 2151798"/>
              <a:gd name="connsiteY1-144" fmla="*/ 124050 h 797042"/>
              <a:gd name="connsiteX2-145" fmla="*/ 1916341 w 2151798"/>
              <a:gd name="connsiteY2-146" fmla="*/ 696253 h 797042"/>
              <a:gd name="connsiteX3-147" fmla="*/ 368893 w 2151798"/>
              <a:gd name="connsiteY3-148" fmla="*/ 743878 h 797042"/>
              <a:gd name="connsiteX4-149" fmla="*/ 150487 w 2151798"/>
              <a:gd name="connsiteY4-150" fmla="*/ 138337 h 797042"/>
              <a:gd name="connsiteX0-151" fmla="*/ 163275 w 2107709"/>
              <a:gd name="connsiteY0-152" fmla="*/ 120535 h 845635"/>
              <a:gd name="connsiteX1-153" fmla="*/ 1922021 w 2107709"/>
              <a:gd name="connsiteY1-154" fmla="*/ 168160 h 845635"/>
              <a:gd name="connsiteX2-155" fmla="*/ 1875885 w 2107709"/>
              <a:gd name="connsiteY2-156" fmla="*/ 740363 h 845635"/>
              <a:gd name="connsiteX3-157" fmla="*/ 328437 w 2107709"/>
              <a:gd name="connsiteY3-158" fmla="*/ 787988 h 845635"/>
              <a:gd name="connsiteX4-159" fmla="*/ 163275 w 2107709"/>
              <a:gd name="connsiteY4-160" fmla="*/ 120535 h 845635"/>
              <a:gd name="connsiteX0-161" fmla="*/ 163275 w 2186152"/>
              <a:gd name="connsiteY0-162" fmla="*/ 187705 h 912805"/>
              <a:gd name="connsiteX1-163" fmla="*/ 1922021 w 2186152"/>
              <a:gd name="connsiteY1-164" fmla="*/ 235330 h 912805"/>
              <a:gd name="connsiteX2-165" fmla="*/ 1875885 w 2186152"/>
              <a:gd name="connsiteY2-166" fmla="*/ 807533 h 912805"/>
              <a:gd name="connsiteX3-167" fmla="*/ 328437 w 2186152"/>
              <a:gd name="connsiteY3-168" fmla="*/ 855158 h 912805"/>
              <a:gd name="connsiteX4-169" fmla="*/ 163275 w 2186152"/>
              <a:gd name="connsiteY4-170" fmla="*/ 187705 h 912805"/>
              <a:gd name="connsiteX0-171" fmla="*/ 163275 w 2137129"/>
              <a:gd name="connsiteY0-172" fmla="*/ 189457 h 914557"/>
              <a:gd name="connsiteX1-173" fmla="*/ 1922021 w 2137129"/>
              <a:gd name="connsiteY1-174" fmla="*/ 237082 h 914557"/>
              <a:gd name="connsiteX2-175" fmla="*/ 1875885 w 2137129"/>
              <a:gd name="connsiteY2-176" fmla="*/ 809285 h 914557"/>
              <a:gd name="connsiteX3-177" fmla="*/ 328437 w 2137129"/>
              <a:gd name="connsiteY3-178" fmla="*/ 856910 h 914557"/>
              <a:gd name="connsiteX4-179" fmla="*/ 163275 w 2137129"/>
              <a:gd name="connsiteY4-180" fmla="*/ 189457 h 914557"/>
              <a:gd name="connsiteX0-181" fmla="*/ 186821 w 2685834"/>
              <a:gd name="connsiteY0-182" fmla="*/ 142129 h 867451"/>
              <a:gd name="connsiteX1-183" fmla="*/ 2584491 w 2685834"/>
              <a:gd name="connsiteY1-184" fmla="*/ 184991 h 867451"/>
              <a:gd name="connsiteX2-185" fmla="*/ 1899431 w 2685834"/>
              <a:gd name="connsiteY2-186" fmla="*/ 761957 h 867451"/>
              <a:gd name="connsiteX3-187" fmla="*/ 351983 w 2685834"/>
              <a:gd name="connsiteY3-188" fmla="*/ 809582 h 867451"/>
              <a:gd name="connsiteX4-189" fmla="*/ 186821 w 2685834"/>
              <a:gd name="connsiteY4-190" fmla="*/ 142129 h 867451"/>
              <a:gd name="connsiteX0-191" fmla="*/ 186821 w 2756339"/>
              <a:gd name="connsiteY0-192" fmla="*/ 201141 h 926463"/>
              <a:gd name="connsiteX1-193" fmla="*/ 2584491 w 2756339"/>
              <a:gd name="connsiteY1-194" fmla="*/ 244003 h 926463"/>
              <a:gd name="connsiteX2-195" fmla="*/ 1899431 w 2756339"/>
              <a:gd name="connsiteY2-196" fmla="*/ 820969 h 926463"/>
              <a:gd name="connsiteX3-197" fmla="*/ 351983 w 2756339"/>
              <a:gd name="connsiteY3-198" fmla="*/ 868594 h 926463"/>
              <a:gd name="connsiteX4-199" fmla="*/ 186821 w 2756339"/>
              <a:gd name="connsiteY4-200" fmla="*/ 201141 h 926463"/>
              <a:gd name="connsiteX0-201" fmla="*/ 198603 w 2768122"/>
              <a:gd name="connsiteY0-202" fmla="*/ 284982 h 1010304"/>
              <a:gd name="connsiteX1-203" fmla="*/ 2596273 w 2768122"/>
              <a:gd name="connsiteY1-204" fmla="*/ 327844 h 1010304"/>
              <a:gd name="connsiteX2-205" fmla="*/ 1911213 w 2768122"/>
              <a:gd name="connsiteY2-206" fmla="*/ 904810 h 1010304"/>
              <a:gd name="connsiteX3-207" fmla="*/ 363765 w 2768122"/>
              <a:gd name="connsiteY3-208" fmla="*/ 952435 h 1010304"/>
              <a:gd name="connsiteX4-209" fmla="*/ 198603 w 2768122"/>
              <a:gd name="connsiteY4-210" fmla="*/ 284982 h 1010304"/>
              <a:gd name="connsiteX0-211" fmla="*/ 229193 w 2627166"/>
              <a:gd name="connsiteY0-212" fmla="*/ 172727 h 840252"/>
              <a:gd name="connsiteX1-213" fmla="*/ 2626863 w 2627166"/>
              <a:gd name="connsiteY1-214" fmla="*/ 215589 h 840252"/>
              <a:gd name="connsiteX2-215" fmla="*/ 394355 w 2627166"/>
              <a:gd name="connsiteY2-216" fmla="*/ 840180 h 840252"/>
              <a:gd name="connsiteX3-217" fmla="*/ 229193 w 2627166"/>
              <a:gd name="connsiteY3-218" fmla="*/ 172727 h 840252"/>
              <a:gd name="connsiteX0-219" fmla="*/ 0 w 2397670"/>
              <a:gd name="connsiteY0-220" fmla="*/ 172727 h 215589"/>
              <a:gd name="connsiteX1-221" fmla="*/ 2397670 w 2397670"/>
              <a:gd name="connsiteY1-222" fmla="*/ 215589 h 215589"/>
              <a:gd name="connsiteX2-223" fmla="*/ 0 w 2397670"/>
              <a:gd name="connsiteY2-224" fmla="*/ 172727 h 215589"/>
              <a:gd name="connsiteX0-225" fmla="*/ 0 w 2388797"/>
              <a:gd name="connsiteY0-226" fmla="*/ 176263 h 176263"/>
              <a:gd name="connsiteX1-227" fmla="*/ 2388797 w 2388797"/>
              <a:gd name="connsiteY1-228" fmla="*/ 114350 h 176263"/>
              <a:gd name="connsiteX2-229" fmla="*/ 0 w 2388797"/>
              <a:gd name="connsiteY2-230" fmla="*/ 176263 h 176263"/>
              <a:gd name="connsiteX0-231" fmla="*/ 0 w 2388797"/>
              <a:gd name="connsiteY0-232" fmla="*/ 168967 h 168967"/>
              <a:gd name="connsiteX1-233" fmla="*/ 2388797 w 2388797"/>
              <a:gd name="connsiteY1-234" fmla="*/ 130867 h 168967"/>
              <a:gd name="connsiteX2-235" fmla="*/ 0 w 2388797"/>
              <a:gd name="connsiteY2-236" fmla="*/ 168967 h 168967"/>
              <a:gd name="connsiteX0-237" fmla="*/ 98544 w 2487341"/>
              <a:gd name="connsiteY0-238" fmla="*/ 287217 h 557332"/>
              <a:gd name="connsiteX1-239" fmla="*/ 2487341 w 2487341"/>
              <a:gd name="connsiteY1-240" fmla="*/ 249117 h 557332"/>
              <a:gd name="connsiteX2-241" fmla="*/ 98544 w 2487341"/>
              <a:gd name="connsiteY2-242" fmla="*/ 287217 h 557332"/>
              <a:gd name="connsiteX0-243" fmla="*/ 65757 w 2513543"/>
              <a:gd name="connsiteY0-244" fmla="*/ 436393 h 838087"/>
              <a:gd name="connsiteX1-245" fmla="*/ 2454554 w 2513543"/>
              <a:gd name="connsiteY1-246" fmla="*/ 398293 h 838087"/>
              <a:gd name="connsiteX2-247" fmla="*/ 65757 w 2513543"/>
              <a:gd name="connsiteY2-248" fmla="*/ 436393 h 838087"/>
              <a:gd name="connsiteX0-249" fmla="*/ 72144 w 2469823"/>
              <a:gd name="connsiteY0-250" fmla="*/ 383166 h 736189"/>
              <a:gd name="connsiteX1-251" fmla="*/ 2460941 w 2469823"/>
              <a:gd name="connsiteY1-252" fmla="*/ 345066 h 736189"/>
              <a:gd name="connsiteX2-253" fmla="*/ 72144 w 2469823"/>
              <a:gd name="connsiteY2-254" fmla="*/ 383166 h 736189"/>
              <a:gd name="connsiteX0-255" fmla="*/ 85 w 2399588"/>
              <a:gd name="connsiteY0-256" fmla="*/ 322200 h 610927"/>
              <a:gd name="connsiteX1-257" fmla="*/ 2388882 w 2399588"/>
              <a:gd name="connsiteY1-258" fmla="*/ 284100 h 610927"/>
              <a:gd name="connsiteX2-259" fmla="*/ 85 w 2399588"/>
              <a:gd name="connsiteY2-260" fmla="*/ 322200 h 610927"/>
              <a:gd name="connsiteX0-261" fmla="*/ 247 w 2399925"/>
              <a:gd name="connsiteY0-262" fmla="*/ 272591 h 507119"/>
              <a:gd name="connsiteX1-263" fmla="*/ 2389044 w 2399925"/>
              <a:gd name="connsiteY1-264" fmla="*/ 234491 h 507119"/>
              <a:gd name="connsiteX2-265" fmla="*/ 247 w 2399925"/>
              <a:gd name="connsiteY2-266" fmla="*/ 272591 h 507119"/>
              <a:gd name="connsiteX0-267" fmla="*/ 234 w 2389703"/>
              <a:gd name="connsiteY0-268" fmla="*/ 276359 h 514260"/>
              <a:gd name="connsiteX1-269" fmla="*/ 2389031 w 2389703"/>
              <a:gd name="connsiteY1-270" fmla="*/ 238259 h 514260"/>
              <a:gd name="connsiteX2-271" fmla="*/ 234 w 2389703"/>
              <a:gd name="connsiteY2-272" fmla="*/ 276359 h 514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9703" h="514260">
                <a:moveTo>
                  <a:pt x="234" y="276359"/>
                </a:moveTo>
                <a:cubicBezTo>
                  <a:pt x="-27012" y="-61101"/>
                  <a:pt x="2342275" y="-107816"/>
                  <a:pt x="2389031" y="238259"/>
                </a:cubicBezTo>
                <a:cubicBezTo>
                  <a:pt x="2435787" y="584334"/>
                  <a:pt x="27480" y="613819"/>
                  <a:pt x="234" y="276359"/>
                </a:cubicBezTo>
                <a:close/>
              </a:path>
            </a:pathLst>
          </a:cu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7"/>
          <p:cNvSpPr/>
          <p:nvPr/>
        </p:nvSpPr>
        <p:spPr bwMode="auto">
          <a:xfrm>
            <a:off x="5072806" y="2754364"/>
            <a:ext cx="2116103" cy="1298221"/>
          </a:xfrm>
          <a:custGeom>
            <a:avLst/>
            <a:gdLst>
              <a:gd name="T0" fmla="*/ 1236 w 1304"/>
              <a:gd name="T1" fmla="*/ 622 h 800"/>
              <a:gd name="T2" fmla="*/ 1234 w 1304"/>
              <a:gd name="T3" fmla="*/ 590 h 800"/>
              <a:gd name="T4" fmla="*/ 1228 w 1304"/>
              <a:gd name="T5" fmla="*/ 528 h 800"/>
              <a:gd name="T6" fmla="*/ 1216 w 1304"/>
              <a:gd name="T7" fmla="*/ 468 h 800"/>
              <a:gd name="T8" fmla="*/ 1198 w 1304"/>
              <a:gd name="T9" fmla="*/ 408 h 800"/>
              <a:gd name="T10" fmla="*/ 1174 w 1304"/>
              <a:gd name="T11" fmla="*/ 354 h 800"/>
              <a:gd name="T12" fmla="*/ 1146 w 1304"/>
              <a:gd name="T13" fmla="*/ 300 h 800"/>
              <a:gd name="T14" fmla="*/ 1112 w 1304"/>
              <a:gd name="T15" fmla="*/ 250 h 800"/>
              <a:gd name="T16" fmla="*/ 1074 w 1304"/>
              <a:gd name="T17" fmla="*/ 204 h 800"/>
              <a:gd name="T18" fmla="*/ 1032 w 1304"/>
              <a:gd name="T19" fmla="*/ 162 h 800"/>
              <a:gd name="T20" fmla="*/ 986 w 1304"/>
              <a:gd name="T21" fmla="*/ 124 h 800"/>
              <a:gd name="T22" fmla="*/ 936 w 1304"/>
              <a:gd name="T23" fmla="*/ 90 h 800"/>
              <a:gd name="T24" fmla="*/ 884 w 1304"/>
              <a:gd name="T25" fmla="*/ 62 h 800"/>
              <a:gd name="T26" fmla="*/ 828 w 1304"/>
              <a:gd name="T27" fmla="*/ 38 h 800"/>
              <a:gd name="T28" fmla="*/ 770 w 1304"/>
              <a:gd name="T29" fmla="*/ 20 h 800"/>
              <a:gd name="T30" fmla="*/ 708 w 1304"/>
              <a:gd name="T31" fmla="*/ 8 h 800"/>
              <a:gd name="T32" fmla="*/ 646 w 1304"/>
              <a:gd name="T33" fmla="*/ 2 h 800"/>
              <a:gd name="T34" fmla="*/ 614 w 1304"/>
              <a:gd name="T35" fmla="*/ 0 h 800"/>
              <a:gd name="T36" fmla="*/ 556 w 1304"/>
              <a:gd name="T37" fmla="*/ 4 h 800"/>
              <a:gd name="T38" fmla="*/ 502 w 1304"/>
              <a:gd name="T39" fmla="*/ 10 h 800"/>
              <a:gd name="T40" fmla="*/ 448 w 1304"/>
              <a:gd name="T41" fmla="*/ 24 h 800"/>
              <a:gd name="T42" fmla="*/ 396 w 1304"/>
              <a:gd name="T43" fmla="*/ 40 h 800"/>
              <a:gd name="T44" fmla="*/ 298 w 1304"/>
              <a:gd name="T45" fmla="*/ 86 h 800"/>
              <a:gd name="T46" fmla="*/ 212 w 1304"/>
              <a:gd name="T47" fmla="*/ 150 h 800"/>
              <a:gd name="T48" fmla="*/ 136 w 1304"/>
              <a:gd name="T49" fmla="*/ 226 h 800"/>
              <a:gd name="T50" fmla="*/ 74 w 1304"/>
              <a:gd name="T51" fmla="*/ 312 h 800"/>
              <a:gd name="T52" fmla="*/ 30 w 1304"/>
              <a:gd name="T53" fmla="*/ 410 h 800"/>
              <a:gd name="T54" fmla="*/ 12 w 1304"/>
              <a:gd name="T55" fmla="*/ 464 h 800"/>
              <a:gd name="T56" fmla="*/ 0 w 1304"/>
              <a:gd name="T57" fmla="*/ 518 h 800"/>
              <a:gd name="T58" fmla="*/ 220 w 1304"/>
              <a:gd name="T59" fmla="*/ 538 h 800"/>
              <a:gd name="T60" fmla="*/ 228 w 1304"/>
              <a:gd name="T61" fmla="*/ 504 h 800"/>
              <a:gd name="T62" fmla="*/ 254 w 1304"/>
              <a:gd name="T63" fmla="*/ 440 h 800"/>
              <a:gd name="T64" fmla="*/ 290 w 1304"/>
              <a:gd name="T65" fmla="*/ 384 h 800"/>
              <a:gd name="T66" fmla="*/ 334 w 1304"/>
              <a:gd name="T67" fmla="*/ 332 h 800"/>
              <a:gd name="T68" fmla="*/ 386 w 1304"/>
              <a:gd name="T69" fmla="*/ 290 h 800"/>
              <a:gd name="T70" fmla="*/ 444 w 1304"/>
              <a:gd name="T71" fmla="*/ 256 h 800"/>
              <a:gd name="T72" fmla="*/ 510 w 1304"/>
              <a:gd name="T73" fmla="*/ 234 h 800"/>
              <a:gd name="T74" fmla="*/ 578 w 1304"/>
              <a:gd name="T75" fmla="*/ 222 h 800"/>
              <a:gd name="T76" fmla="*/ 614 w 1304"/>
              <a:gd name="T77" fmla="*/ 220 h 800"/>
              <a:gd name="T78" fmla="*/ 694 w 1304"/>
              <a:gd name="T79" fmla="*/ 228 h 800"/>
              <a:gd name="T80" fmla="*/ 770 w 1304"/>
              <a:gd name="T81" fmla="*/ 252 h 800"/>
              <a:gd name="T82" fmla="*/ 838 w 1304"/>
              <a:gd name="T83" fmla="*/ 288 h 800"/>
              <a:gd name="T84" fmla="*/ 898 w 1304"/>
              <a:gd name="T85" fmla="*/ 338 h 800"/>
              <a:gd name="T86" fmla="*/ 948 w 1304"/>
              <a:gd name="T87" fmla="*/ 398 h 800"/>
              <a:gd name="T88" fmla="*/ 986 w 1304"/>
              <a:gd name="T89" fmla="*/ 466 h 800"/>
              <a:gd name="T90" fmla="*/ 1008 w 1304"/>
              <a:gd name="T91" fmla="*/ 542 h 800"/>
              <a:gd name="T92" fmla="*/ 1016 w 1304"/>
              <a:gd name="T93" fmla="*/ 622 h 800"/>
              <a:gd name="T94" fmla="*/ 948 w 1304"/>
              <a:gd name="T95" fmla="*/ 622 h 800"/>
              <a:gd name="T96" fmla="*/ 1304 w 1304"/>
              <a:gd name="T97" fmla="*/ 6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4" h="800">
                <a:moveTo>
                  <a:pt x="1236" y="622"/>
                </a:moveTo>
                <a:lnTo>
                  <a:pt x="1236" y="622"/>
                </a:lnTo>
                <a:lnTo>
                  <a:pt x="1236" y="622"/>
                </a:lnTo>
                <a:lnTo>
                  <a:pt x="1234" y="590"/>
                </a:lnTo>
                <a:lnTo>
                  <a:pt x="1232" y="558"/>
                </a:lnTo>
                <a:lnTo>
                  <a:pt x="1228" y="528"/>
                </a:lnTo>
                <a:lnTo>
                  <a:pt x="1224" y="498"/>
                </a:lnTo>
                <a:lnTo>
                  <a:pt x="1216" y="468"/>
                </a:lnTo>
                <a:lnTo>
                  <a:pt x="1208" y="438"/>
                </a:lnTo>
                <a:lnTo>
                  <a:pt x="1198" y="408"/>
                </a:lnTo>
                <a:lnTo>
                  <a:pt x="1186" y="380"/>
                </a:lnTo>
                <a:lnTo>
                  <a:pt x="1174" y="354"/>
                </a:lnTo>
                <a:lnTo>
                  <a:pt x="1160" y="326"/>
                </a:lnTo>
                <a:lnTo>
                  <a:pt x="1146" y="300"/>
                </a:lnTo>
                <a:lnTo>
                  <a:pt x="1130" y="276"/>
                </a:lnTo>
                <a:lnTo>
                  <a:pt x="1112" y="250"/>
                </a:lnTo>
                <a:lnTo>
                  <a:pt x="1094" y="228"/>
                </a:lnTo>
                <a:lnTo>
                  <a:pt x="1074" y="204"/>
                </a:lnTo>
                <a:lnTo>
                  <a:pt x="1054" y="182"/>
                </a:lnTo>
                <a:lnTo>
                  <a:pt x="1032" y="162"/>
                </a:lnTo>
                <a:lnTo>
                  <a:pt x="1010" y="142"/>
                </a:lnTo>
                <a:lnTo>
                  <a:pt x="986" y="124"/>
                </a:lnTo>
                <a:lnTo>
                  <a:pt x="962" y="106"/>
                </a:lnTo>
                <a:lnTo>
                  <a:pt x="936" y="90"/>
                </a:lnTo>
                <a:lnTo>
                  <a:pt x="910" y="76"/>
                </a:lnTo>
                <a:lnTo>
                  <a:pt x="884" y="62"/>
                </a:lnTo>
                <a:lnTo>
                  <a:pt x="856" y="50"/>
                </a:lnTo>
                <a:lnTo>
                  <a:pt x="828" y="38"/>
                </a:lnTo>
                <a:lnTo>
                  <a:pt x="798" y="28"/>
                </a:lnTo>
                <a:lnTo>
                  <a:pt x="770" y="20"/>
                </a:lnTo>
                <a:lnTo>
                  <a:pt x="740" y="14"/>
                </a:lnTo>
                <a:lnTo>
                  <a:pt x="708" y="8"/>
                </a:lnTo>
                <a:lnTo>
                  <a:pt x="678" y="4"/>
                </a:lnTo>
                <a:lnTo>
                  <a:pt x="646" y="2"/>
                </a:lnTo>
                <a:lnTo>
                  <a:pt x="614" y="0"/>
                </a:lnTo>
                <a:lnTo>
                  <a:pt x="614" y="0"/>
                </a:lnTo>
                <a:lnTo>
                  <a:pt x="586" y="2"/>
                </a:lnTo>
                <a:lnTo>
                  <a:pt x="556" y="4"/>
                </a:lnTo>
                <a:lnTo>
                  <a:pt x="528" y="6"/>
                </a:lnTo>
                <a:lnTo>
                  <a:pt x="502" y="10"/>
                </a:lnTo>
                <a:lnTo>
                  <a:pt x="474" y="16"/>
                </a:lnTo>
                <a:lnTo>
                  <a:pt x="448" y="24"/>
                </a:lnTo>
                <a:lnTo>
                  <a:pt x="422" y="32"/>
                </a:lnTo>
                <a:lnTo>
                  <a:pt x="396" y="40"/>
                </a:lnTo>
                <a:lnTo>
                  <a:pt x="346" y="62"/>
                </a:lnTo>
                <a:lnTo>
                  <a:pt x="298" y="86"/>
                </a:lnTo>
                <a:lnTo>
                  <a:pt x="254" y="116"/>
                </a:lnTo>
                <a:lnTo>
                  <a:pt x="212" y="150"/>
                </a:lnTo>
                <a:lnTo>
                  <a:pt x="172" y="186"/>
                </a:lnTo>
                <a:lnTo>
                  <a:pt x="136" y="226"/>
                </a:lnTo>
                <a:lnTo>
                  <a:pt x="104" y="268"/>
                </a:lnTo>
                <a:lnTo>
                  <a:pt x="74" y="312"/>
                </a:lnTo>
                <a:lnTo>
                  <a:pt x="50" y="360"/>
                </a:lnTo>
                <a:lnTo>
                  <a:pt x="30" y="410"/>
                </a:lnTo>
                <a:lnTo>
                  <a:pt x="20" y="436"/>
                </a:lnTo>
                <a:lnTo>
                  <a:pt x="12" y="464"/>
                </a:lnTo>
                <a:lnTo>
                  <a:pt x="6" y="490"/>
                </a:lnTo>
                <a:lnTo>
                  <a:pt x="0" y="518"/>
                </a:lnTo>
                <a:lnTo>
                  <a:pt x="100" y="418"/>
                </a:lnTo>
                <a:lnTo>
                  <a:pt x="220" y="538"/>
                </a:lnTo>
                <a:lnTo>
                  <a:pt x="220" y="538"/>
                </a:lnTo>
                <a:lnTo>
                  <a:pt x="228" y="504"/>
                </a:lnTo>
                <a:lnTo>
                  <a:pt x="240" y="472"/>
                </a:lnTo>
                <a:lnTo>
                  <a:pt x="254" y="440"/>
                </a:lnTo>
                <a:lnTo>
                  <a:pt x="272" y="412"/>
                </a:lnTo>
                <a:lnTo>
                  <a:pt x="290" y="384"/>
                </a:lnTo>
                <a:lnTo>
                  <a:pt x="312" y="358"/>
                </a:lnTo>
                <a:lnTo>
                  <a:pt x="334" y="332"/>
                </a:lnTo>
                <a:lnTo>
                  <a:pt x="360" y="310"/>
                </a:lnTo>
                <a:lnTo>
                  <a:pt x="386" y="290"/>
                </a:lnTo>
                <a:lnTo>
                  <a:pt x="414" y="272"/>
                </a:lnTo>
                <a:lnTo>
                  <a:pt x="444" y="256"/>
                </a:lnTo>
                <a:lnTo>
                  <a:pt x="476" y="244"/>
                </a:lnTo>
                <a:lnTo>
                  <a:pt x="510" y="234"/>
                </a:lnTo>
                <a:lnTo>
                  <a:pt x="544" y="226"/>
                </a:lnTo>
                <a:lnTo>
                  <a:pt x="578" y="222"/>
                </a:lnTo>
                <a:lnTo>
                  <a:pt x="614" y="220"/>
                </a:lnTo>
                <a:lnTo>
                  <a:pt x="614" y="220"/>
                </a:lnTo>
                <a:lnTo>
                  <a:pt x="656" y="222"/>
                </a:lnTo>
                <a:lnTo>
                  <a:pt x="694" y="228"/>
                </a:lnTo>
                <a:lnTo>
                  <a:pt x="734" y="238"/>
                </a:lnTo>
                <a:lnTo>
                  <a:pt x="770" y="252"/>
                </a:lnTo>
                <a:lnTo>
                  <a:pt x="806" y="268"/>
                </a:lnTo>
                <a:lnTo>
                  <a:pt x="838" y="288"/>
                </a:lnTo>
                <a:lnTo>
                  <a:pt x="870" y="312"/>
                </a:lnTo>
                <a:lnTo>
                  <a:pt x="898" y="338"/>
                </a:lnTo>
                <a:lnTo>
                  <a:pt x="924" y="366"/>
                </a:lnTo>
                <a:lnTo>
                  <a:pt x="948" y="398"/>
                </a:lnTo>
                <a:lnTo>
                  <a:pt x="968" y="430"/>
                </a:lnTo>
                <a:lnTo>
                  <a:pt x="986" y="466"/>
                </a:lnTo>
                <a:lnTo>
                  <a:pt x="998" y="502"/>
                </a:lnTo>
                <a:lnTo>
                  <a:pt x="1008" y="542"/>
                </a:lnTo>
                <a:lnTo>
                  <a:pt x="1014" y="582"/>
                </a:lnTo>
                <a:lnTo>
                  <a:pt x="1016" y="622"/>
                </a:lnTo>
                <a:lnTo>
                  <a:pt x="1016" y="622"/>
                </a:lnTo>
                <a:lnTo>
                  <a:pt x="948" y="622"/>
                </a:lnTo>
                <a:lnTo>
                  <a:pt x="1126" y="800"/>
                </a:lnTo>
                <a:lnTo>
                  <a:pt x="1304" y="622"/>
                </a:lnTo>
                <a:lnTo>
                  <a:pt x="1236" y="622"/>
                </a:lnTo>
                <a:close/>
              </a:path>
            </a:pathLst>
          </a:custGeom>
          <a:solidFill>
            <a:srgbClr val="CCA7D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5"/>
          <p:cNvSpPr/>
          <p:nvPr/>
        </p:nvSpPr>
        <p:spPr>
          <a:xfrm>
            <a:off x="5365911" y="2978791"/>
            <a:ext cx="1385974" cy="1042976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-1" fmla="*/ 0 w 1511952"/>
              <a:gd name="connsiteY0-2" fmla="*/ 105833 h 401811"/>
              <a:gd name="connsiteX1-3" fmla="*/ 1511952 w 1511952"/>
              <a:gd name="connsiteY1-4" fmla="*/ 105833 h 401811"/>
              <a:gd name="connsiteX2-5" fmla="*/ 1511952 w 1511952"/>
              <a:gd name="connsiteY2-6" fmla="*/ 401811 h 401811"/>
              <a:gd name="connsiteX3-7" fmla="*/ 0 w 1511952"/>
              <a:gd name="connsiteY3-8" fmla="*/ 401811 h 401811"/>
              <a:gd name="connsiteX4-9" fmla="*/ 0 w 1511952"/>
              <a:gd name="connsiteY4-10" fmla="*/ 105833 h 401811"/>
              <a:gd name="connsiteX0-11" fmla="*/ 0 w 1511952"/>
              <a:gd name="connsiteY0-12" fmla="*/ 171524 h 467502"/>
              <a:gd name="connsiteX1-13" fmla="*/ 1511952 w 1511952"/>
              <a:gd name="connsiteY1-14" fmla="*/ 171524 h 467502"/>
              <a:gd name="connsiteX2-15" fmla="*/ 1511952 w 1511952"/>
              <a:gd name="connsiteY2-16" fmla="*/ 467502 h 467502"/>
              <a:gd name="connsiteX3-17" fmla="*/ 0 w 1511952"/>
              <a:gd name="connsiteY3-18" fmla="*/ 467502 h 467502"/>
              <a:gd name="connsiteX4-19" fmla="*/ 0 w 1511952"/>
              <a:gd name="connsiteY4-20" fmla="*/ 171524 h 467502"/>
              <a:gd name="connsiteX0-21" fmla="*/ 0 w 1623871"/>
              <a:gd name="connsiteY0-22" fmla="*/ 216069 h 431085"/>
              <a:gd name="connsiteX1-23" fmla="*/ 1623871 w 1623871"/>
              <a:gd name="connsiteY1-24" fmla="*/ 135107 h 431085"/>
              <a:gd name="connsiteX2-25" fmla="*/ 1623871 w 1623871"/>
              <a:gd name="connsiteY2-26" fmla="*/ 431085 h 431085"/>
              <a:gd name="connsiteX3-27" fmla="*/ 111919 w 1623871"/>
              <a:gd name="connsiteY3-28" fmla="*/ 431085 h 431085"/>
              <a:gd name="connsiteX4-29" fmla="*/ 0 w 1623871"/>
              <a:gd name="connsiteY4-30" fmla="*/ 216069 h 431085"/>
              <a:gd name="connsiteX0-31" fmla="*/ 0 w 1811990"/>
              <a:gd name="connsiteY0-32" fmla="*/ 178613 h 393629"/>
              <a:gd name="connsiteX1-33" fmla="*/ 1811990 w 1811990"/>
              <a:gd name="connsiteY1-34" fmla="*/ 164326 h 393629"/>
              <a:gd name="connsiteX2-35" fmla="*/ 1623871 w 1811990"/>
              <a:gd name="connsiteY2-36" fmla="*/ 393629 h 393629"/>
              <a:gd name="connsiteX3-37" fmla="*/ 111919 w 1811990"/>
              <a:gd name="connsiteY3-38" fmla="*/ 393629 h 393629"/>
              <a:gd name="connsiteX4-39" fmla="*/ 0 w 1811990"/>
              <a:gd name="connsiteY4-40" fmla="*/ 178613 h 393629"/>
              <a:gd name="connsiteX0-41" fmla="*/ 0 w 1811990"/>
              <a:gd name="connsiteY0-42" fmla="*/ 313434 h 528450"/>
              <a:gd name="connsiteX1-43" fmla="*/ 1811990 w 1811990"/>
              <a:gd name="connsiteY1-44" fmla="*/ 299147 h 528450"/>
              <a:gd name="connsiteX2-45" fmla="*/ 1623871 w 1811990"/>
              <a:gd name="connsiteY2-46" fmla="*/ 528450 h 528450"/>
              <a:gd name="connsiteX3-47" fmla="*/ 111919 w 1811990"/>
              <a:gd name="connsiteY3-48" fmla="*/ 528450 h 528450"/>
              <a:gd name="connsiteX4-49" fmla="*/ 0 w 1811990"/>
              <a:gd name="connsiteY4-50" fmla="*/ 313434 h 528450"/>
              <a:gd name="connsiteX0-51" fmla="*/ 0 w 1811990"/>
              <a:gd name="connsiteY0-52" fmla="*/ 416193 h 631209"/>
              <a:gd name="connsiteX1-53" fmla="*/ 1811990 w 1811990"/>
              <a:gd name="connsiteY1-54" fmla="*/ 401906 h 631209"/>
              <a:gd name="connsiteX2-55" fmla="*/ 1623871 w 1811990"/>
              <a:gd name="connsiteY2-56" fmla="*/ 631209 h 631209"/>
              <a:gd name="connsiteX3-57" fmla="*/ 111919 w 1811990"/>
              <a:gd name="connsiteY3-58" fmla="*/ 631209 h 631209"/>
              <a:gd name="connsiteX4-59" fmla="*/ 0 w 1811990"/>
              <a:gd name="connsiteY4-60" fmla="*/ 416193 h 631209"/>
              <a:gd name="connsiteX0-61" fmla="*/ 160959 w 1972949"/>
              <a:gd name="connsiteY0-62" fmla="*/ 35768 h 250784"/>
              <a:gd name="connsiteX1-63" fmla="*/ 1972949 w 1972949"/>
              <a:gd name="connsiteY1-64" fmla="*/ 21481 h 250784"/>
              <a:gd name="connsiteX2-65" fmla="*/ 1784830 w 1972949"/>
              <a:gd name="connsiteY2-66" fmla="*/ 250784 h 250784"/>
              <a:gd name="connsiteX3-67" fmla="*/ 272878 w 1972949"/>
              <a:gd name="connsiteY3-68" fmla="*/ 250784 h 250784"/>
              <a:gd name="connsiteX4-69" fmla="*/ 160959 w 1972949"/>
              <a:gd name="connsiteY4-70" fmla="*/ 35768 h 250784"/>
              <a:gd name="connsiteX0-71" fmla="*/ 160959 w 1974753"/>
              <a:gd name="connsiteY0-72" fmla="*/ 53432 h 268448"/>
              <a:gd name="connsiteX1-73" fmla="*/ 1972949 w 1974753"/>
              <a:gd name="connsiteY1-74" fmla="*/ 39145 h 268448"/>
              <a:gd name="connsiteX2-75" fmla="*/ 1784830 w 1974753"/>
              <a:gd name="connsiteY2-76" fmla="*/ 268448 h 268448"/>
              <a:gd name="connsiteX3-77" fmla="*/ 272878 w 1974753"/>
              <a:gd name="connsiteY3-78" fmla="*/ 268448 h 268448"/>
              <a:gd name="connsiteX4-79" fmla="*/ 160959 w 1974753"/>
              <a:gd name="connsiteY4-80" fmla="*/ 53432 h 268448"/>
              <a:gd name="connsiteX0-81" fmla="*/ 160959 w 1974751"/>
              <a:gd name="connsiteY0-82" fmla="*/ 53432 h 311846"/>
              <a:gd name="connsiteX1-83" fmla="*/ 1972949 w 1974751"/>
              <a:gd name="connsiteY1-84" fmla="*/ 39145 h 311846"/>
              <a:gd name="connsiteX2-85" fmla="*/ 1784830 w 1974751"/>
              <a:gd name="connsiteY2-86" fmla="*/ 268448 h 311846"/>
              <a:gd name="connsiteX3-87" fmla="*/ 272878 w 1974751"/>
              <a:gd name="connsiteY3-88" fmla="*/ 268448 h 311846"/>
              <a:gd name="connsiteX4-89" fmla="*/ 160959 w 1974751"/>
              <a:gd name="connsiteY4-90" fmla="*/ 53432 h 311846"/>
              <a:gd name="connsiteX0-91" fmla="*/ 160959 w 1974753"/>
              <a:gd name="connsiteY0-92" fmla="*/ 53432 h 296225"/>
              <a:gd name="connsiteX1-93" fmla="*/ 1972949 w 1974753"/>
              <a:gd name="connsiteY1-94" fmla="*/ 39145 h 296225"/>
              <a:gd name="connsiteX2-95" fmla="*/ 1784830 w 1974753"/>
              <a:gd name="connsiteY2-96" fmla="*/ 268448 h 296225"/>
              <a:gd name="connsiteX3-97" fmla="*/ 272878 w 1974753"/>
              <a:gd name="connsiteY3-98" fmla="*/ 268448 h 296225"/>
              <a:gd name="connsiteX4-99" fmla="*/ 160959 w 1974753"/>
              <a:gd name="connsiteY4-100" fmla="*/ 53432 h 296225"/>
              <a:gd name="connsiteX0-101" fmla="*/ 122914 w 1936615"/>
              <a:gd name="connsiteY0-102" fmla="*/ 119803 h 362596"/>
              <a:gd name="connsiteX1-103" fmla="*/ 1934904 w 1936615"/>
              <a:gd name="connsiteY1-104" fmla="*/ 105516 h 362596"/>
              <a:gd name="connsiteX2-105" fmla="*/ 1746785 w 1936615"/>
              <a:gd name="connsiteY2-106" fmla="*/ 334819 h 362596"/>
              <a:gd name="connsiteX3-107" fmla="*/ 234833 w 1936615"/>
              <a:gd name="connsiteY3-108" fmla="*/ 334819 h 362596"/>
              <a:gd name="connsiteX4-109" fmla="*/ 122914 w 1936615"/>
              <a:gd name="connsiteY4-110" fmla="*/ 119803 h 362596"/>
              <a:gd name="connsiteX0-111" fmla="*/ 122914 w 2121812"/>
              <a:gd name="connsiteY0-112" fmla="*/ 177507 h 420300"/>
              <a:gd name="connsiteX1-113" fmla="*/ 1934904 w 2121812"/>
              <a:gd name="connsiteY1-114" fmla="*/ 163220 h 420300"/>
              <a:gd name="connsiteX2-115" fmla="*/ 1746785 w 2121812"/>
              <a:gd name="connsiteY2-116" fmla="*/ 392523 h 420300"/>
              <a:gd name="connsiteX3-117" fmla="*/ 234833 w 2121812"/>
              <a:gd name="connsiteY3-118" fmla="*/ 392523 h 420300"/>
              <a:gd name="connsiteX4-119" fmla="*/ 122914 w 2121812"/>
              <a:gd name="connsiteY4-120" fmla="*/ 177507 h 420300"/>
              <a:gd name="connsiteX0-121" fmla="*/ 121667 w 2160596"/>
              <a:gd name="connsiteY0-122" fmla="*/ 142002 h 750303"/>
              <a:gd name="connsiteX1-123" fmla="*/ 1933657 w 2160596"/>
              <a:gd name="connsiteY1-124" fmla="*/ 127715 h 750303"/>
              <a:gd name="connsiteX2-125" fmla="*/ 1745538 w 2160596"/>
              <a:gd name="connsiteY2-126" fmla="*/ 357018 h 750303"/>
              <a:gd name="connsiteX3-127" fmla="*/ 340073 w 2160596"/>
              <a:gd name="connsiteY3-128" fmla="*/ 747543 h 750303"/>
              <a:gd name="connsiteX4-129" fmla="*/ 121667 w 2160596"/>
              <a:gd name="connsiteY4-130" fmla="*/ 142002 h 750303"/>
              <a:gd name="connsiteX0-131" fmla="*/ 126823 w 2128132"/>
              <a:gd name="connsiteY0-132" fmla="*/ 80912 h 739617"/>
              <a:gd name="connsiteX1-133" fmla="*/ 1938813 w 2128132"/>
              <a:gd name="connsiteY1-134" fmla="*/ 66625 h 739617"/>
              <a:gd name="connsiteX2-135" fmla="*/ 1892677 w 2128132"/>
              <a:gd name="connsiteY2-136" fmla="*/ 638828 h 739617"/>
              <a:gd name="connsiteX3-137" fmla="*/ 345229 w 2128132"/>
              <a:gd name="connsiteY3-138" fmla="*/ 686453 h 739617"/>
              <a:gd name="connsiteX4-139" fmla="*/ 126823 w 2128132"/>
              <a:gd name="connsiteY4-140" fmla="*/ 80912 h 739617"/>
              <a:gd name="connsiteX0-141" fmla="*/ 150487 w 2151798"/>
              <a:gd name="connsiteY0-142" fmla="*/ 138337 h 797042"/>
              <a:gd name="connsiteX1-143" fmla="*/ 1962477 w 2151798"/>
              <a:gd name="connsiteY1-144" fmla="*/ 124050 h 797042"/>
              <a:gd name="connsiteX2-145" fmla="*/ 1916341 w 2151798"/>
              <a:gd name="connsiteY2-146" fmla="*/ 696253 h 797042"/>
              <a:gd name="connsiteX3-147" fmla="*/ 368893 w 2151798"/>
              <a:gd name="connsiteY3-148" fmla="*/ 743878 h 797042"/>
              <a:gd name="connsiteX4-149" fmla="*/ 150487 w 2151798"/>
              <a:gd name="connsiteY4-150" fmla="*/ 138337 h 797042"/>
              <a:gd name="connsiteX0-151" fmla="*/ 163275 w 2107709"/>
              <a:gd name="connsiteY0-152" fmla="*/ 120535 h 845635"/>
              <a:gd name="connsiteX1-153" fmla="*/ 1922021 w 2107709"/>
              <a:gd name="connsiteY1-154" fmla="*/ 168160 h 845635"/>
              <a:gd name="connsiteX2-155" fmla="*/ 1875885 w 2107709"/>
              <a:gd name="connsiteY2-156" fmla="*/ 740363 h 845635"/>
              <a:gd name="connsiteX3-157" fmla="*/ 328437 w 2107709"/>
              <a:gd name="connsiteY3-158" fmla="*/ 787988 h 845635"/>
              <a:gd name="connsiteX4-159" fmla="*/ 163275 w 2107709"/>
              <a:gd name="connsiteY4-160" fmla="*/ 120535 h 845635"/>
              <a:gd name="connsiteX0-161" fmla="*/ 163275 w 2186152"/>
              <a:gd name="connsiteY0-162" fmla="*/ 187705 h 912805"/>
              <a:gd name="connsiteX1-163" fmla="*/ 1922021 w 2186152"/>
              <a:gd name="connsiteY1-164" fmla="*/ 235330 h 912805"/>
              <a:gd name="connsiteX2-165" fmla="*/ 1875885 w 2186152"/>
              <a:gd name="connsiteY2-166" fmla="*/ 807533 h 912805"/>
              <a:gd name="connsiteX3-167" fmla="*/ 328437 w 2186152"/>
              <a:gd name="connsiteY3-168" fmla="*/ 855158 h 912805"/>
              <a:gd name="connsiteX4-169" fmla="*/ 163275 w 2186152"/>
              <a:gd name="connsiteY4-170" fmla="*/ 187705 h 912805"/>
              <a:gd name="connsiteX0-171" fmla="*/ 163275 w 2137129"/>
              <a:gd name="connsiteY0-172" fmla="*/ 189457 h 914557"/>
              <a:gd name="connsiteX1-173" fmla="*/ 1922021 w 2137129"/>
              <a:gd name="connsiteY1-174" fmla="*/ 237082 h 914557"/>
              <a:gd name="connsiteX2-175" fmla="*/ 1875885 w 2137129"/>
              <a:gd name="connsiteY2-176" fmla="*/ 809285 h 914557"/>
              <a:gd name="connsiteX3-177" fmla="*/ 328437 w 2137129"/>
              <a:gd name="connsiteY3-178" fmla="*/ 856910 h 914557"/>
              <a:gd name="connsiteX4-179" fmla="*/ 163275 w 2137129"/>
              <a:gd name="connsiteY4-180" fmla="*/ 189457 h 914557"/>
              <a:gd name="connsiteX0-181" fmla="*/ 186821 w 2685834"/>
              <a:gd name="connsiteY0-182" fmla="*/ 142129 h 867451"/>
              <a:gd name="connsiteX1-183" fmla="*/ 2584491 w 2685834"/>
              <a:gd name="connsiteY1-184" fmla="*/ 184991 h 867451"/>
              <a:gd name="connsiteX2-185" fmla="*/ 1899431 w 2685834"/>
              <a:gd name="connsiteY2-186" fmla="*/ 761957 h 867451"/>
              <a:gd name="connsiteX3-187" fmla="*/ 351983 w 2685834"/>
              <a:gd name="connsiteY3-188" fmla="*/ 809582 h 867451"/>
              <a:gd name="connsiteX4-189" fmla="*/ 186821 w 2685834"/>
              <a:gd name="connsiteY4-190" fmla="*/ 142129 h 867451"/>
              <a:gd name="connsiteX0-191" fmla="*/ 186821 w 2756339"/>
              <a:gd name="connsiteY0-192" fmla="*/ 201141 h 926463"/>
              <a:gd name="connsiteX1-193" fmla="*/ 2584491 w 2756339"/>
              <a:gd name="connsiteY1-194" fmla="*/ 244003 h 926463"/>
              <a:gd name="connsiteX2-195" fmla="*/ 1899431 w 2756339"/>
              <a:gd name="connsiteY2-196" fmla="*/ 820969 h 926463"/>
              <a:gd name="connsiteX3-197" fmla="*/ 351983 w 2756339"/>
              <a:gd name="connsiteY3-198" fmla="*/ 868594 h 926463"/>
              <a:gd name="connsiteX4-199" fmla="*/ 186821 w 2756339"/>
              <a:gd name="connsiteY4-200" fmla="*/ 201141 h 926463"/>
              <a:gd name="connsiteX0-201" fmla="*/ 198603 w 2768122"/>
              <a:gd name="connsiteY0-202" fmla="*/ 284982 h 1010304"/>
              <a:gd name="connsiteX1-203" fmla="*/ 2596273 w 2768122"/>
              <a:gd name="connsiteY1-204" fmla="*/ 327844 h 1010304"/>
              <a:gd name="connsiteX2-205" fmla="*/ 1911213 w 2768122"/>
              <a:gd name="connsiteY2-206" fmla="*/ 904810 h 1010304"/>
              <a:gd name="connsiteX3-207" fmla="*/ 363765 w 2768122"/>
              <a:gd name="connsiteY3-208" fmla="*/ 952435 h 1010304"/>
              <a:gd name="connsiteX4-209" fmla="*/ 198603 w 2768122"/>
              <a:gd name="connsiteY4-210" fmla="*/ 284982 h 1010304"/>
              <a:gd name="connsiteX0-211" fmla="*/ 229193 w 2627166"/>
              <a:gd name="connsiteY0-212" fmla="*/ 172727 h 840252"/>
              <a:gd name="connsiteX1-213" fmla="*/ 2626863 w 2627166"/>
              <a:gd name="connsiteY1-214" fmla="*/ 215589 h 840252"/>
              <a:gd name="connsiteX2-215" fmla="*/ 394355 w 2627166"/>
              <a:gd name="connsiteY2-216" fmla="*/ 840180 h 840252"/>
              <a:gd name="connsiteX3-217" fmla="*/ 229193 w 2627166"/>
              <a:gd name="connsiteY3-218" fmla="*/ 172727 h 840252"/>
              <a:gd name="connsiteX0-219" fmla="*/ 0 w 2397670"/>
              <a:gd name="connsiteY0-220" fmla="*/ 172727 h 215589"/>
              <a:gd name="connsiteX1-221" fmla="*/ 2397670 w 2397670"/>
              <a:gd name="connsiteY1-222" fmla="*/ 215589 h 215589"/>
              <a:gd name="connsiteX2-223" fmla="*/ 0 w 2397670"/>
              <a:gd name="connsiteY2-224" fmla="*/ 172727 h 215589"/>
              <a:gd name="connsiteX0-225" fmla="*/ 0 w 2388797"/>
              <a:gd name="connsiteY0-226" fmla="*/ 176263 h 176263"/>
              <a:gd name="connsiteX1-227" fmla="*/ 2388797 w 2388797"/>
              <a:gd name="connsiteY1-228" fmla="*/ 114350 h 176263"/>
              <a:gd name="connsiteX2-229" fmla="*/ 0 w 2388797"/>
              <a:gd name="connsiteY2-230" fmla="*/ 176263 h 176263"/>
              <a:gd name="connsiteX0-231" fmla="*/ 0 w 2388797"/>
              <a:gd name="connsiteY0-232" fmla="*/ 168967 h 168967"/>
              <a:gd name="connsiteX1-233" fmla="*/ 2388797 w 2388797"/>
              <a:gd name="connsiteY1-234" fmla="*/ 130867 h 168967"/>
              <a:gd name="connsiteX2-235" fmla="*/ 0 w 2388797"/>
              <a:gd name="connsiteY2-236" fmla="*/ 168967 h 168967"/>
              <a:gd name="connsiteX0-237" fmla="*/ 98544 w 2487341"/>
              <a:gd name="connsiteY0-238" fmla="*/ 287217 h 557332"/>
              <a:gd name="connsiteX1-239" fmla="*/ 2487341 w 2487341"/>
              <a:gd name="connsiteY1-240" fmla="*/ 249117 h 557332"/>
              <a:gd name="connsiteX2-241" fmla="*/ 98544 w 2487341"/>
              <a:gd name="connsiteY2-242" fmla="*/ 287217 h 557332"/>
              <a:gd name="connsiteX0-243" fmla="*/ 65757 w 2513543"/>
              <a:gd name="connsiteY0-244" fmla="*/ 436393 h 838087"/>
              <a:gd name="connsiteX1-245" fmla="*/ 2454554 w 2513543"/>
              <a:gd name="connsiteY1-246" fmla="*/ 398293 h 838087"/>
              <a:gd name="connsiteX2-247" fmla="*/ 65757 w 2513543"/>
              <a:gd name="connsiteY2-248" fmla="*/ 436393 h 838087"/>
              <a:gd name="connsiteX0-249" fmla="*/ 72144 w 2469823"/>
              <a:gd name="connsiteY0-250" fmla="*/ 383166 h 736189"/>
              <a:gd name="connsiteX1-251" fmla="*/ 2460941 w 2469823"/>
              <a:gd name="connsiteY1-252" fmla="*/ 345066 h 736189"/>
              <a:gd name="connsiteX2-253" fmla="*/ 72144 w 2469823"/>
              <a:gd name="connsiteY2-254" fmla="*/ 383166 h 736189"/>
              <a:gd name="connsiteX0-255" fmla="*/ 85 w 2399588"/>
              <a:gd name="connsiteY0-256" fmla="*/ 322200 h 610927"/>
              <a:gd name="connsiteX1-257" fmla="*/ 2388882 w 2399588"/>
              <a:gd name="connsiteY1-258" fmla="*/ 284100 h 610927"/>
              <a:gd name="connsiteX2-259" fmla="*/ 85 w 2399588"/>
              <a:gd name="connsiteY2-260" fmla="*/ 322200 h 610927"/>
              <a:gd name="connsiteX0-261" fmla="*/ 247 w 2399925"/>
              <a:gd name="connsiteY0-262" fmla="*/ 272591 h 507119"/>
              <a:gd name="connsiteX1-263" fmla="*/ 2389044 w 2399925"/>
              <a:gd name="connsiteY1-264" fmla="*/ 234491 h 507119"/>
              <a:gd name="connsiteX2-265" fmla="*/ 247 w 2399925"/>
              <a:gd name="connsiteY2-266" fmla="*/ 272591 h 507119"/>
              <a:gd name="connsiteX0-267" fmla="*/ 234 w 2389703"/>
              <a:gd name="connsiteY0-268" fmla="*/ 276359 h 514260"/>
              <a:gd name="connsiteX1-269" fmla="*/ 2389031 w 2389703"/>
              <a:gd name="connsiteY1-270" fmla="*/ 238259 h 514260"/>
              <a:gd name="connsiteX2-271" fmla="*/ 234 w 2389703"/>
              <a:gd name="connsiteY2-272" fmla="*/ 276359 h 514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9703" h="514260">
                <a:moveTo>
                  <a:pt x="234" y="276359"/>
                </a:moveTo>
                <a:cubicBezTo>
                  <a:pt x="-27012" y="-61101"/>
                  <a:pt x="2342275" y="-107816"/>
                  <a:pt x="2389031" y="238259"/>
                </a:cubicBezTo>
                <a:cubicBezTo>
                  <a:pt x="2435787" y="584334"/>
                  <a:pt x="27480" y="613819"/>
                  <a:pt x="234" y="276359"/>
                </a:cubicBezTo>
                <a:close/>
              </a:path>
            </a:pathLst>
          </a:cu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8399499" y="2754364"/>
            <a:ext cx="2116103" cy="1298221"/>
          </a:xfrm>
          <a:custGeom>
            <a:avLst/>
            <a:gdLst>
              <a:gd name="T0" fmla="*/ 1236 w 1304"/>
              <a:gd name="T1" fmla="*/ 622 h 800"/>
              <a:gd name="T2" fmla="*/ 1234 w 1304"/>
              <a:gd name="T3" fmla="*/ 590 h 800"/>
              <a:gd name="T4" fmla="*/ 1228 w 1304"/>
              <a:gd name="T5" fmla="*/ 528 h 800"/>
              <a:gd name="T6" fmla="*/ 1216 w 1304"/>
              <a:gd name="T7" fmla="*/ 468 h 800"/>
              <a:gd name="T8" fmla="*/ 1198 w 1304"/>
              <a:gd name="T9" fmla="*/ 408 h 800"/>
              <a:gd name="T10" fmla="*/ 1174 w 1304"/>
              <a:gd name="T11" fmla="*/ 354 h 800"/>
              <a:gd name="T12" fmla="*/ 1146 w 1304"/>
              <a:gd name="T13" fmla="*/ 300 h 800"/>
              <a:gd name="T14" fmla="*/ 1112 w 1304"/>
              <a:gd name="T15" fmla="*/ 250 h 800"/>
              <a:gd name="T16" fmla="*/ 1074 w 1304"/>
              <a:gd name="T17" fmla="*/ 204 h 800"/>
              <a:gd name="T18" fmla="*/ 1032 w 1304"/>
              <a:gd name="T19" fmla="*/ 162 h 800"/>
              <a:gd name="T20" fmla="*/ 986 w 1304"/>
              <a:gd name="T21" fmla="*/ 124 h 800"/>
              <a:gd name="T22" fmla="*/ 936 w 1304"/>
              <a:gd name="T23" fmla="*/ 90 h 800"/>
              <a:gd name="T24" fmla="*/ 882 w 1304"/>
              <a:gd name="T25" fmla="*/ 62 h 800"/>
              <a:gd name="T26" fmla="*/ 826 w 1304"/>
              <a:gd name="T27" fmla="*/ 38 h 800"/>
              <a:gd name="T28" fmla="*/ 768 w 1304"/>
              <a:gd name="T29" fmla="*/ 20 h 800"/>
              <a:gd name="T30" fmla="*/ 708 w 1304"/>
              <a:gd name="T31" fmla="*/ 8 h 800"/>
              <a:gd name="T32" fmla="*/ 646 w 1304"/>
              <a:gd name="T33" fmla="*/ 2 h 800"/>
              <a:gd name="T34" fmla="*/ 614 w 1304"/>
              <a:gd name="T35" fmla="*/ 0 h 800"/>
              <a:gd name="T36" fmla="*/ 556 w 1304"/>
              <a:gd name="T37" fmla="*/ 4 h 800"/>
              <a:gd name="T38" fmla="*/ 500 w 1304"/>
              <a:gd name="T39" fmla="*/ 10 h 800"/>
              <a:gd name="T40" fmla="*/ 446 w 1304"/>
              <a:gd name="T41" fmla="*/ 24 h 800"/>
              <a:gd name="T42" fmla="*/ 394 w 1304"/>
              <a:gd name="T43" fmla="*/ 40 h 800"/>
              <a:gd name="T44" fmla="*/ 298 w 1304"/>
              <a:gd name="T45" fmla="*/ 86 h 800"/>
              <a:gd name="T46" fmla="*/ 210 w 1304"/>
              <a:gd name="T47" fmla="*/ 150 h 800"/>
              <a:gd name="T48" fmla="*/ 136 w 1304"/>
              <a:gd name="T49" fmla="*/ 226 h 800"/>
              <a:gd name="T50" fmla="*/ 74 w 1304"/>
              <a:gd name="T51" fmla="*/ 314 h 800"/>
              <a:gd name="T52" fmla="*/ 28 w 1304"/>
              <a:gd name="T53" fmla="*/ 412 h 800"/>
              <a:gd name="T54" fmla="*/ 12 w 1304"/>
              <a:gd name="T55" fmla="*/ 464 h 800"/>
              <a:gd name="T56" fmla="*/ 0 w 1304"/>
              <a:gd name="T57" fmla="*/ 518 h 800"/>
              <a:gd name="T58" fmla="*/ 220 w 1304"/>
              <a:gd name="T59" fmla="*/ 536 h 800"/>
              <a:gd name="T60" fmla="*/ 228 w 1304"/>
              <a:gd name="T61" fmla="*/ 504 h 800"/>
              <a:gd name="T62" fmla="*/ 254 w 1304"/>
              <a:gd name="T63" fmla="*/ 440 h 800"/>
              <a:gd name="T64" fmla="*/ 290 w 1304"/>
              <a:gd name="T65" fmla="*/ 382 h 800"/>
              <a:gd name="T66" fmla="*/ 334 w 1304"/>
              <a:gd name="T67" fmla="*/ 332 h 800"/>
              <a:gd name="T68" fmla="*/ 386 w 1304"/>
              <a:gd name="T69" fmla="*/ 290 h 800"/>
              <a:gd name="T70" fmla="*/ 444 w 1304"/>
              <a:gd name="T71" fmla="*/ 256 h 800"/>
              <a:gd name="T72" fmla="*/ 508 w 1304"/>
              <a:gd name="T73" fmla="*/ 234 h 800"/>
              <a:gd name="T74" fmla="*/ 578 w 1304"/>
              <a:gd name="T75" fmla="*/ 222 h 800"/>
              <a:gd name="T76" fmla="*/ 614 w 1304"/>
              <a:gd name="T77" fmla="*/ 220 h 800"/>
              <a:gd name="T78" fmla="*/ 694 w 1304"/>
              <a:gd name="T79" fmla="*/ 228 h 800"/>
              <a:gd name="T80" fmla="*/ 770 w 1304"/>
              <a:gd name="T81" fmla="*/ 252 h 800"/>
              <a:gd name="T82" fmla="*/ 838 w 1304"/>
              <a:gd name="T83" fmla="*/ 288 h 800"/>
              <a:gd name="T84" fmla="*/ 898 w 1304"/>
              <a:gd name="T85" fmla="*/ 338 h 800"/>
              <a:gd name="T86" fmla="*/ 948 w 1304"/>
              <a:gd name="T87" fmla="*/ 398 h 800"/>
              <a:gd name="T88" fmla="*/ 984 w 1304"/>
              <a:gd name="T89" fmla="*/ 466 h 800"/>
              <a:gd name="T90" fmla="*/ 1008 w 1304"/>
              <a:gd name="T91" fmla="*/ 542 h 800"/>
              <a:gd name="T92" fmla="*/ 1016 w 1304"/>
              <a:gd name="T93" fmla="*/ 622 h 800"/>
              <a:gd name="T94" fmla="*/ 948 w 1304"/>
              <a:gd name="T95" fmla="*/ 622 h 800"/>
              <a:gd name="T96" fmla="*/ 1304 w 1304"/>
              <a:gd name="T97" fmla="*/ 6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4" h="800">
                <a:moveTo>
                  <a:pt x="1236" y="622"/>
                </a:moveTo>
                <a:lnTo>
                  <a:pt x="1236" y="622"/>
                </a:lnTo>
                <a:lnTo>
                  <a:pt x="1236" y="622"/>
                </a:lnTo>
                <a:lnTo>
                  <a:pt x="1234" y="590"/>
                </a:lnTo>
                <a:lnTo>
                  <a:pt x="1232" y="558"/>
                </a:lnTo>
                <a:lnTo>
                  <a:pt x="1228" y="528"/>
                </a:lnTo>
                <a:lnTo>
                  <a:pt x="1222" y="498"/>
                </a:lnTo>
                <a:lnTo>
                  <a:pt x="1216" y="468"/>
                </a:lnTo>
                <a:lnTo>
                  <a:pt x="1208" y="438"/>
                </a:lnTo>
                <a:lnTo>
                  <a:pt x="1198" y="408"/>
                </a:lnTo>
                <a:lnTo>
                  <a:pt x="1186" y="380"/>
                </a:lnTo>
                <a:lnTo>
                  <a:pt x="1174" y="354"/>
                </a:lnTo>
                <a:lnTo>
                  <a:pt x="1160" y="326"/>
                </a:lnTo>
                <a:lnTo>
                  <a:pt x="1146" y="300"/>
                </a:lnTo>
                <a:lnTo>
                  <a:pt x="1128" y="276"/>
                </a:lnTo>
                <a:lnTo>
                  <a:pt x="1112" y="250"/>
                </a:lnTo>
                <a:lnTo>
                  <a:pt x="1094" y="228"/>
                </a:lnTo>
                <a:lnTo>
                  <a:pt x="1074" y="204"/>
                </a:lnTo>
                <a:lnTo>
                  <a:pt x="1052" y="182"/>
                </a:lnTo>
                <a:lnTo>
                  <a:pt x="1032" y="162"/>
                </a:lnTo>
                <a:lnTo>
                  <a:pt x="1008" y="142"/>
                </a:lnTo>
                <a:lnTo>
                  <a:pt x="986" y="124"/>
                </a:lnTo>
                <a:lnTo>
                  <a:pt x="960" y="106"/>
                </a:lnTo>
                <a:lnTo>
                  <a:pt x="936" y="90"/>
                </a:lnTo>
                <a:lnTo>
                  <a:pt x="910" y="76"/>
                </a:lnTo>
                <a:lnTo>
                  <a:pt x="882" y="62"/>
                </a:lnTo>
                <a:lnTo>
                  <a:pt x="856" y="50"/>
                </a:lnTo>
                <a:lnTo>
                  <a:pt x="826" y="38"/>
                </a:lnTo>
                <a:lnTo>
                  <a:pt x="798" y="28"/>
                </a:lnTo>
                <a:lnTo>
                  <a:pt x="768" y="20"/>
                </a:lnTo>
                <a:lnTo>
                  <a:pt x="738" y="14"/>
                </a:lnTo>
                <a:lnTo>
                  <a:pt x="708" y="8"/>
                </a:lnTo>
                <a:lnTo>
                  <a:pt x="676" y="4"/>
                </a:lnTo>
                <a:lnTo>
                  <a:pt x="646" y="2"/>
                </a:lnTo>
                <a:lnTo>
                  <a:pt x="614" y="0"/>
                </a:lnTo>
                <a:lnTo>
                  <a:pt x="614" y="0"/>
                </a:lnTo>
                <a:lnTo>
                  <a:pt x="584" y="2"/>
                </a:lnTo>
                <a:lnTo>
                  <a:pt x="556" y="4"/>
                </a:lnTo>
                <a:lnTo>
                  <a:pt x="528" y="6"/>
                </a:lnTo>
                <a:lnTo>
                  <a:pt x="500" y="10"/>
                </a:lnTo>
                <a:lnTo>
                  <a:pt x="474" y="16"/>
                </a:lnTo>
                <a:lnTo>
                  <a:pt x="446" y="24"/>
                </a:lnTo>
                <a:lnTo>
                  <a:pt x="420" y="32"/>
                </a:lnTo>
                <a:lnTo>
                  <a:pt x="394" y="40"/>
                </a:lnTo>
                <a:lnTo>
                  <a:pt x="346" y="62"/>
                </a:lnTo>
                <a:lnTo>
                  <a:pt x="298" y="86"/>
                </a:lnTo>
                <a:lnTo>
                  <a:pt x="252" y="116"/>
                </a:lnTo>
                <a:lnTo>
                  <a:pt x="210" y="150"/>
                </a:lnTo>
                <a:lnTo>
                  <a:pt x="172" y="186"/>
                </a:lnTo>
                <a:lnTo>
                  <a:pt x="136" y="226"/>
                </a:lnTo>
                <a:lnTo>
                  <a:pt x="102" y="268"/>
                </a:lnTo>
                <a:lnTo>
                  <a:pt x="74" y="314"/>
                </a:lnTo>
                <a:lnTo>
                  <a:pt x="50" y="362"/>
                </a:lnTo>
                <a:lnTo>
                  <a:pt x="28" y="412"/>
                </a:lnTo>
                <a:lnTo>
                  <a:pt x="20" y="438"/>
                </a:lnTo>
                <a:lnTo>
                  <a:pt x="12" y="464"/>
                </a:lnTo>
                <a:lnTo>
                  <a:pt x="6" y="490"/>
                </a:lnTo>
                <a:lnTo>
                  <a:pt x="0" y="518"/>
                </a:lnTo>
                <a:lnTo>
                  <a:pt x="100" y="418"/>
                </a:lnTo>
                <a:lnTo>
                  <a:pt x="220" y="536"/>
                </a:lnTo>
                <a:lnTo>
                  <a:pt x="220" y="536"/>
                </a:lnTo>
                <a:lnTo>
                  <a:pt x="228" y="504"/>
                </a:lnTo>
                <a:lnTo>
                  <a:pt x="240" y="472"/>
                </a:lnTo>
                <a:lnTo>
                  <a:pt x="254" y="440"/>
                </a:lnTo>
                <a:lnTo>
                  <a:pt x="270" y="410"/>
                </a:lnTo>
                <a:lnTo>
                  <a:pt x="290" y="382"/>
                </a:lnTo>
                <a:lnTo>
                  <a:pt x="310" y="356"/>
                </a:lnTo>
                <a:lnTo>
                  <a:pt x="334" y="332"/>
                </a:lnTo>
                <a:lnTo>
                  <a:pt x="360" y="310"/>
                </a:lnTo>
                <a:lnTo>
                  <a:pt x="386" y="290"/>
                </a:lnTo>
                <a:lnTo>
                  <a:pt x="414" y="272"/>
                </a:lnTo>
                <a:lnTo>
                  <a:pt x="444" y="256"/>
                </a:lnTo>
                <a:lnTo>
                  <a:pt x="476" y="244"/>
                </a:lnTo>
                <a:lnTo>
                  <a:pt x="508" y="234"/>
                </a:lnTo>
                <a:lnTo>
                  <a:pt x="542" y="226"/>
                </a:lnTo>
                <a:lnTo>
                  <a:pt x="578" y="222"/>
                </a:lnTo>
                <a:lnTo>
                  <a:pt x="614" y="220"/>
                </a:lnTo>
                <a:lnTo>
                  <a:pt x="614" y="220"/>
                </a:lnTo>
                <a:lnTo>
                  <a:pt x="654" y="222"/>
                </a:lnTo>
                <a:lnTo>
                  <a:pt x="694" y="228"/>
                </a:lnTo>
                <a:lnTo>
                  <a:pt x="734" y="238"/>
                </a:lnTo>
                <a:lnTo>
                  <a:pt x="770" y="252"/>
                </a:lnTo>
                <a:lnTo>
                  <a:pt x="806" y="268"/>
                </a:lnTo>
                <a:lnTo>
                  <a:pt x="838" y="288"/>
                </a:lnTo>
                <a:lnTo>
                  <a:pt x="870" y="312"/>
                </a:lnTo>
                <a:lnTo>
                  <a:pt x="898" y="338"/>
                </a:lnTo>
                <a:lnTo>
                  <a:pt x="924" y="366"/>
                </a:lnTo>
                <a:lnTo>
                  <a:pt x="948" y="398"/>
                </a:lnTo>
                <a:lnTo>
                  <a:pt x="968" y="430"/>
                </a:lnTo>
                <a:lnTo>
                  <a:pt x="984" y="466"/>
                </a:lnTo>
                <a:lnTo>
                  <a:pt x="998" y="502"/>
                </a:lnTo>
                <a:lnTo>
                  <a:pt x="1008" y="542"/>
                </a:lnTo>
                <a:lnTo>
                  <a:pt x="1014" y="582"/>
                </a:lnTo>
                <a:lnTo>
                  <a:pt x="1016" y="622"/>
                </a:lnTo>
                <a:lnTo>
                  <a:pt x="1016" y="622"/>
                </a:lnTo>
                <a:lnTo>
                  <a:pt x="948" y="622"/>
                </a:lnTo>
                <a:lnTo>
                  <a:pt x="1126" y="800"/>
                </a:lnTo>
                <a:lnTo>
                  <a:pt x="1304" y="622"/>
                </a:lnTo>
                <a:lnTo>
                  <a:pt x="1236" y="622"/>
                </a:lnTo>
                <a:close/>
              </a:path>
            </a:pathLst>
          </a:custGeom>
          <a:solidFill>
            <a:srgbClr val="CCA7D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5"/>
          <p:cNvSpPr/>
          <p:nvPr/>
        </p:nvSpPr>
        <p:spPr>
          <a:xfrm>
            <a:off x="8694196" y="2978791"/>
            <a:ext cx="1385974" cy="1042976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-1" fmla="*/ 0 w 1511952"/>
              <a:gd name="connsiteY0-2" fmla="*/ 105833 h 401811"/>
              <a:gd name="connsiteX1-3" fmla="*/ 1511952 w 1511952"/>
              <a:gd name="connsiteY1-4" fmla="*/ 105833 h 401811"/>
              <a:gd name="connsiteX2-5" fmla="*/ 1511952 w 1511952"/>
              <a:gd name="connsiteY2-6" fmla="*/ 401811 h 401811"/>
              <a:gd name="connsiteX3-7" fmla="*/ 0 w 1511952"/>
              <a:gd name="connsiteY3-8" fmla="*/ 401811 h 401811"/>
              <a:gd name="connsiteX4-9" fmla="*/ 0 w 1511952"/>
              <a:gd name="connsiteY4-10" fmla="*/ 105833 h 401811"/>
              <a:gd name="connsiteX0-11" fmla="*/ 0 w 1511952"/>
              <a:gd name="connsiteY0-12" fmla="*/ 171524 h 467502"/>
              <a:gd name="connsiteX1-13" fmla="*/ 1511952 w 1511952"/>
              <a:gd name="connsiteY1-14" fmla="*/ 171524 h 467502"/>
              <a:gd name="connsiteX2-15" fmla="*/ 1511952 w 1511952"/>
              <a:gd name="connsiteY2-16" fmla="*/ 467502 h 467502"/>
              <a:gd name="connsiteX3-17" fmla="*/ 0 w 1511952"/>
              <a:gd name="connsiteY3-18" fmla="*/ 467502 h 467502"/>
              <a:gd name="connsiteX4-19" fmla="*/ 0 w 1511952"/>
              <a:gd name="connsiteY4-20" fmla="*/ 171524 h 467502"/>
              <a:gd name="connsiteX0-21" fmla="*/ 0 w 1623871"/>
              <a:gd name="connsiteY0-22" fmla="*/ 216069 h 431085"/>
              <a:gd name="connsiteX1-23" fmla="*/ 1623871 w 1623871"/>
              <a:gd name="connsiteY1-24" fmla="*/ 135107 h 431085"/>
              <a:gd name="connsiteX2-25" fmla="*/ 1623871 w 1623871"/>
              <a:gd name="connsiteY2-26" fmla="*/ 431085 h 431085"/>
              <a:gd name="connsiteX3-27" fmla="*/ 111919 w 1623871"/>
              <a:gd name="connsiteY3-28" fmla="*/ 431085 h 431085"/>
              <a:gd name="connsiteX4-29" fmla="*/ 0 w 1623871"/>
              <a:gd name="connsiteY4-30" fmla="*/ 216069 h 431085"/>
              <a:gd name="connsiteX0-31" fmla="*/ 0 w 1811990"/>
              <a:gd name="connsiteY0-32" fmla="*/ 178613 h 393629"/>
              <a:gd name="connsiteX1-33" fmla="*/ 1811990 w 1811990"/>
              <a:gd name="connsiteY1-34" fmla="*/ 164326 h 393629"/>
              <a:gd name="connsiteX2-35" fmla="*/ 1623871 w 1811990"/>
              <a:gd name="connsiteY2-36" fmla="*/ 393629 h 393629"/>
              <a:gd name="connsiteX3-37" fmla="*/ 111919 w 1811990"/>
              <a:gd name="connsiteY3-38" fmla="*/ 393629 h 393629"/>
              <a:gd name="connsiteX4-39" fmla="*/ 0 w 1811990"/>
              <a:gd name="connsiteY4-40" fmla="*/ 178613 h 393629"/>
              <a:gd name="connsiteX0-41" fmla="*/ 0 w 1811990"/>
              <a:gd name="connsiteY0-42" fmla="*/ 313434 h 528450"/>
              <a:gd name="connsiteX1-43" fmla="*/ 1811990 w 1811990"/>
              <a:gd name="connsiteY1-44" fmla="*/ 299147 h 528450"/>
              <a:gd name="connsiteX2-45" fmla="*/ 1623871 w 1811990"/>
              <a:gd name="connsiteY2-46" fmla="*/ 528450 h 528450"/>
              <a:gd name="connsiteX3-47" fmla="*/ 111919 w 1811990"/>
              <a:gd name="connsiteY3-48" fmla="*/ 528450 h 528450"/>
              <a:gd name="connsiteX4-49" fmla="*/ 0 w 1811990"/>
              <a:gd name="connsiteY4-50" fmla="*/ 313434 h 528450"/>
              <a:gd name="connsiteX0-51" fmla="*/ 0 w 1811990"/>
              <a:gd name="connsiteY0-52" fmla="*/ 416193 h 631209"/>
              <a:gd name="connsiteX1-53" fmla="*/ 1811990 w 1811990"/>
              <a:gd name="connsiteY1-54" fmla="*/ 401906 h 631209"/>
              <a:gd name="connsiteX2-55" fmla="*/ 1623871 w 1811990"/>
              <a:gd name="connsiteY2-56" fmla="*/ 631209 h 631209"/>
              <a:gd name="connsiteX3-57" fmla="*/ 111919 w 1811990"/>
              <a:gd name="connsiteY3-58" fmla="*/ 631209 h 631209"/>
              <a:gd name="connsiteX4-59" fmla="*/ 0 w 1811990"/>
              <a:gd name="connsiteY4-60" fmla="*/ 416193 h 631209"/>
              <a:gd name="connsiteX0-61" fmla="*/ 160959 w 1972949"/>
              <a:gd name="connsiteY0-62" fmla="*/ 35768 h 250784"/>
              <a:gd name="connsiteX1-63" fmla="*/ 1972949 w 1972949"/>
              <a:gd name="connsiteY1-64" fmla="*/ 21481 h 250784"/>
              <a:gd name="connsiteX2-65" fmla="*/ 1784830 w 1972949"/>
              <a:gd name="connsiteY2-66" fmla="*/ 250784 h 250784"/>
              <a:gd name="connsiteX3-67" fmla="*/ 272878 w 1972949"/>
              <a:gd name="connsiteY3-68" fmla="*/ 250784 h 250784"/>
              <a:gd name="connsiteX4-69" fmla="*/ 160959 w 1972949"/>
              <a:gd name="connsiteY4-70" fmla="*/ 35768 h 250784"/>
              <a:gd name="connsiteX0-71" fmla="*/ 160959 w 1974753"/>
              <a:gd name="connsiteY0-72" fmla="*/ 53432 h 268448"/>
              <a:gd name="connsiteX1-73" fmla="*/ 1972949 w 1974753"/>
              <a:gd name="connsiteY1-74" fmla="*/ 39145 h 268448"/>
              <a:gd name="connsiteX2-75" fmla="*/ 1784830 w 1974753"/>
              <a:gd name="connsiteY2-76" fmla="*/ 268448 h 268448"/>
              <a:gd name="connsiteX3-77" fmla="*/ 272878 w 1974753"/>
              <a:gd name="connsiteY3-78" fmla="*/ 268448 h 268448"/>
              <a:gd name="connsiteX4-79" fmla="*/ 160959 w 1974753"/>
              <a:gd name="connsiteY4-80" fmla="*/ 53432 h 268448"/>
              <a:gd name="connsiteX0-81" fmla="*/ 160959 w 1974751"/>
              <a:gd name="connsiteY0-82" fmla="*/ 53432 h 311846"/>
              <a:gd name="connsiteX1-83" fmla="*/ 1972949 w 1974751"/>
              <a:gd name="connsiteY1-84" fmla="*/ 39145 h 311846"/>
              <a:gd name="connsiteX2-85" fmla="*/ 1784830 w 1974751"/>
              <a:gd name="connsiteY2-86" fmla="*/ 268448 h 311846"/>
              <a:gd name="connsiteX3-87" fmla="*/ 272878 w 1974751"/>
              <a:gd name="connsiteY3-88" fmla="*/ 268448 h 311846"/>
              <a:gd name="connsiteX4-89" fmla="*/ 160959 w 1974751"/>
              <a:gd name="connsiteY4-90" fmla="*/ 53432 h 311846"/>
              <a:gd name="connsiteX0-91" fmla="*/ 160959 w 1974753"/>
              <a:gd name="connsiteY0-92" fmla="*/ 53432 h 296225"/>
              <a:gd name="connsiteX1-93" fmla="*/ 1972949 w 1974753"/>
              <a:gd name="connsiteY1-94" fmla="*/ 39145 h 296225"/>
              <a:gd name="connsiteX2-95" fmla="*/ 1784830 w 1974753"/>
              <a:gd name="connsiteY2-96" fmla="*/ 268448 h 296225"/>
              <a:gd name="connsiteX3-97" fmla="*/ 272878 w 1974753"/>
              <a:gd name="connsiteY3-98" fmla="*/ 268448 h 296225"/>
              <a:gd name="connsiteX4-99" fmla="*/ 160959 w 1974753"/>
              <a:gd name="connsiteY4-100" fmla="*/ 53432 h 296225"/>
              <a:gd name="connsiteX0-101" fmla="*/ 122914 w 1936615"/>
              <a:gd name="connsiteY0-102" fmla="*/ 119803 h 362596"/>
              <a:gd name="connsiteX1-103" fmla="*/ 1934904 w 1936615"/>
              <a:gd name="connsiteY1-104" fmla="*/ 105516 h 362596"/>
              <a:gd name="connsiteX2-105" fmla="*/ 1746785 w 1936615"/>
              <a:gd name="connsiteY2-106" fmla="*/ 334819 h 362596"/>
              <a:gd name="connsiteX3-107" fmla="*/ 234833 w 1936615"/>
              <a:gd name="connsiteY3-108" fmla="*/ 334819 h 362596"/>
              <a:gd name="connsiteX4-109" fmla="*/ 122914 w 1936615"/>
              <a:gd name="connsiteY4-110" fmla="*/ 119803 h 362596"/>
              <a:gd name="connsiteX0-111" fmla="*/ 122914 w 2121812"/>
              <a:gd name="connsiteY0-112" fmla="*/ 177507 h 420300"/>
              <a:gd name="connsiteX1-113" fmla="*/ 1934904 w 2121812"/>
              <a:gd name="connsiteY1-114" fmla="*/ 163220 h 420300"/>
              <a:gd name="connsiteX2-115" fmla="*/ 1746785 w 2121812"/>
              <a:gd name="connsiteY2-116" fmla="*/ 392523 h 420300"/>
              <a:gd name="connsiteX3-117" fmla="*/ 234833 w 2121812"/>
              <a:gd name="connsiteY3-118" fmla="*/ 392523 h 420300"/>
              <a:gd name="connsiteX4-119" fmla="*/ 122914 w 2121812"/>
              <a:gd name="connsiteY4-120" fmla="*/ 177507 h 420300"/>
              <a:gd name="connsiteX0-121" fmla="*/ 121667 w 2160596"/>
              <a:gd name="connsiteY0-122" fmla="*/ 142002 h 750303"/>
              <a:gd name="connsiteX1-123" fmla="*/ 1933657 w 2160596"/>
              <a:gd name="connsiteY1-124" fmla="*/ 127715 h 750303"/>
              <a:gd name="connsiteX2-125" fmla="*/ 1745538 w 2160596"/>
              <a:gd name="connsiteY2-126" fmla="*/ 357018 h 750303"/>
              <a:gd name="connsiteX3-127" fmla="*/ 340073 w 2160596"/>
              <a:gd name="connsiteY3-128" fmla="*/ 747543 h 750303"/>
              <a:gd name="connsiteX4-129" fmla="*/ 121667 w 2160596"/>
              <a:gd name="connsiteY4-130" fmla="*/ 142002 h 750303"/>
              <a:gd name="connsiteX0-131" fmla="*/ 126823 w 2128132"/>
              <a:gd name="connsiteY0-132" fmla="*/ 80912 h 739617"/>
              <a:gd name="connsiteX1-133" fmla="*/ 1938813 w 2128132"/>
              <a:gd name="connsiteY1-134" fmla="*/ 66625 h 739617"/>
              <a:gd name="connsiteX2-135" fmla="*/ 1892677 w 2128132"/>
              <a:gd name="connsiteY2-136" fmla="*/ 638828 h 739617"/>
              <a:gd name="connsiteX3-137" fmla="*/ 345229 w 2128132"/>
              <a:gd name="connsiteY3-138" fmla="*/ 686453 h 739617"/>
              <a:gd name="connsiteX4-139" fmla="*/ 126823 w 2128132"/>
              <a:gd name="connsiteY4-140" fmla="*/ 80912 h 739617"/>
              <a:gd name="connsiteX0-141" fmla="*/ 150487 w 2151798"/>
              <a:gd name="connsiteY0-142" fmla="*/ 138337 h 797042"/>
              <a:gd name="connsiteX1-143" fmla="*/ 1962477 w 2151798"/>
              <a:gd name="connsiteY1-144" fmla="*/ 124050 h 797042"/>
              <a:gd name="connsiteX2-145" fmla="*/ 1916341 w 2151798"/>
              <a:gd name="connsiteY2-146" fmla="*/ 696253 h 797042"/>
              <a:gd name="connsiteX3-147" fmla="*/ 368893 w 2151798"/>
              <a:gd name="connsiteY3-148" fmla="*/ 743878 h 797042"/>
              <a:gd name="connsiteX4-149" fmla="*/ 150487 w 2151798"/>
              <a:gd name="connsiteY4-150" fmla="*/ 138337 h 797042"/>
              <a:gd name="connsiteX0-151" fmla="*/ 163275 w 2107709"/>
              <a:gd name="connsiteY0-152" fmla="*/ 120535 h 845635"/>
              <a:gd name="connsiteX1-153" fmla="*/ 1922021 w 2107709"/>
              <a:gd name="connsiteY1-154" fmla="*/ 168160 h 845635"/>
              <a:gd name="connsiteX2-155" fmla="*/ 1875885 w 2107709"/>
              <a:gd name="connsiteY2-156" fmla="*/ 740363 h 845635"/>
              <a:gd name="connsiteX3-157" fmla="*/ 328437 w 2107709"/>
              <a:gd name="connsiteY3-158" fmla="*/ 787988 h 845635"/>
              <a:gd name="connsiteX4-159" fmla="*/ 163275 w 2107709"/>
              <a:gd name="connsiteY4-160" fmla="*/ 120535 h 845635"/>
              <a:gd name="connsiteX0-161" fmla="*/ 163275 w 2186152"/>
              <a:gd name="connsiteY0-162" fmla="*/ 187705 h 912805"/>
              <a:gd name="connsiteX1-163" fmla="*/ 1922021 w 2186152"/>
              <a:gd name="connsiteY1-164" fmla="*/ 235330 h 912805"/>
              <a:gd name="connsiteX2-165" fmla="*/ 1875885 w 2186152"/>
              <a:gd name="connsiteY2-166" fmla="*/ 807533 h 912805"/>
              <a:gd name="connsiteX3-167" fmla="*/ 328437 w 2186152"/>
              <a:gd name="connsiteY3-168" fmla="*/ 855158 h 912805"/>
              <a:gd name="connsiteX4-169" fmla="*/ 163275 w 2186152"/>
              <a:gd name="connsiteY4-170" fmla="*/ 187705 h 912805"/>
              <a:gd name="connsiteX0-171" fmla="*/ 163275 w 2137129"/>
              <a:gd name="connsiteY0-172" fmla="*/ 189457 h 914557"/>
              <a:gd name="connsiteX1-173" fmla="*/ 1922021 w 2137129"/>
              <a:gd name="connsiteY1-174" fmla="*/ 237082 h 914557"/>
              <a:gd name="connsiteX2-175" fmla="*/ 1875885 w 2137129"/>
              <a:gd name="connsiteY2-176" fmla="*/ 809285 h 914557"/>
              <a:gd name="connsiteX3-177" fmla="*/ 328437 w 2137129"/>
              <a:gd name="connsiteY3-178" fmla="*/ 856910 h 914557"/>
              <a:gd name="connsiteX4-179" fmla="*/ 163275 w 2137129"/>
              <a:gd name="connsiteY4-180" fmla="*/ 189457 h 914557"/>
              <a:gd name="connsiteX0-181" fmla="*/ 186821 w 2685834"/>
              <a:gd name="connsiteY0-182" fmla="*/ 142129 h 867451"/>
              <a:gd name="connsiteX1-183" fmla="*/ 2584491 w 2685834"/>
              <a:gd name="connsiteY1-184" fmla="*/ 184991 h 867451"/>
              <a:gd name="connsiteX2-185" fmla="*/ 1899431 w 2685834"/>
              <a:gd name="connsiteY2-186" fmla="*/ 761957 h 867451"/>
              <a:gd name="connsiteX3-187" fmla="*/ 351983 w 2685834"/>
              <a:gd name="connsiteY3-188" fmla="*/ 809582 h 867451"/>
              <a:gd name="connsiteX4-189" fmla="*/ 186821 w 2685834"/>
              <a:gd name="connsiteY4-190" fmla="*/ 142129 h 867451"/>
              <a:gd name="connsiteX0-191" fmla="*/ 186821 w 2756339"/>
              <a:gd name="connsiteY0-192" fmla="*/ 201141 h 926463"/>
              <a:gd name="connsiteX1-193" fmla="*/ 2584491 w 2756339"/>
              <a:gd name="connsiteY1-194" fmla="*/ 244003 h 926463"/>
              <a:gd name="connsiteX2-195" fmla="*/ 1899431 w 2756339"/>
              <a:gd name="connsiteY2-196" fmla="*/ 820969 h 926463"/>
              <a:gd name="connsiteX3-197" fmla="*/ 351983 w 2756339"/>
              <a:gd name="connsiteY3-198" fmla="*/ 868594 h 926463"/>
              <a:gd name="connsiteX4-199" fmla="*/ 186821 w 2756339"/>
              <a:gd name="connsiteY4-200" fmla="*/ 201141 h 926463"/>
              <a:gd name="connsiteX0-201" fmla="*/ 198603 w 2768122"/>
              <a:gd name="connsiteY0-202" fmla="*/ 284982 h 1010304"/>
              <a:gd name="connsiteX1-203" fmla="*/ 2596273 w 2768122"/>
              <a:gd name="connsiteY1-204" fmla="*/ 327844 h 1010304"/>
              <a:gd name="connsiteX2-205" fmla="*/ 1911213 w 2768122"/>
              <a:gd name="connsiteY2-206" fmla="*/ 904810 h 1010304"/>
              <a:gd name="connsiteX3-207" fmla="*/ 363765 w 2768122"/>
              <a:gd name="connsiteY3-208" fmla="*/ 952435 h 1010304"/>
              <a:gd name="connsiteX4-209" fmla="*/ 198603 w 2768122"/>
              <a:gd name="connsiteY4-210" fmla="*/ 284982 h 1010304"/>
              <a:gd name="connsiteX0-211" fmla="*/ 229193 w 2627166"/>
              <a:gd name="connsiteY0-212" fmla="*/ 172727 h 840252"/>
              <a:gd name="connsiteX1-213" fmla="*/ 2626863 w 2627166"/>
              <a:gd name="connsiteY1-214" fmla="*/ 215589 h 840252"/>
              <a:gd name="connsiteX2-215" fmla="*/ 394355 w 2627166"/>
              <a:gd name="connsiteY2-216" fmla="*/ 840180 h 840252"/>
              <a:gd name="connsiteX3-217" fmla="*/ 229193 w 2627166"/>
              <a:gd name="connsiteY3-218" fmla="*/ 172727 h 840252"/>
              <a:gd name="connsiteX0-219" fmla="*/ 0 w 2397670"/>
              <a:gd name="connsiteY0-220" fmla="*/ 172727 h 215589"/>
              <a:gd name="connsiteX1-221" fmla="*/ 2397670 w 2397670"/>
              <a:gd name="connsiteY1-222" fmla="*/ 215589 h 215589"/>
              <a:gd name="connsiteX2-223" fmla="*/ 0 w 2397670"/>
              <a:gd name="connsiteY2-224" fmla="*/ 172727 h 215589"/>
              <a:gd name="connsiteX0-225" fmla="*/ 0 w 2388797"/>
              <a:gd name="connsiteY0-226" fmla="*/ 176263 h 176263"/>
              <a:gd name="connsiteX1-227" fmla="*/ 2388797 w 2388797"/>
              <a:gd name="connsiteY1-228" fmla="*/ 114350 h 176263"/>
              <a:gd name="connsiteX2-229" fmla="*/ 0 w 2388797"/>
              <a:gd name="connsiteY2-230" fmla="*/ 176263 h 176263"/>
              <a:gd name="connsiteX0-231" fmla="*/ 0 w 2388797"/>
              <a:gd name="connsiteY0-232" fmla="*/ 168967 h 168967"/>
              <a:gd name="connsiteX1-233" fmla="*/ 2388797 w 2388797"/>
              <a:gd name="connsiteY1-234" fmla="*/ 130867 h 168967"/>
              <a:gd name="connsiteX2-235" fmla="*/ 0 w 2388797"/>
              <a:gd name="connsiteY2-236" fmla="*/ 168967 h 168967"/>
              <a:gd name="connsiteX0-237" fmla="*/ 98544 w 2487341"/>
              <a:gd name="connsiteY0-238" fmla="*/ 287217 h 557332"/>
              <a:gd name="connsiteX1-239" fmla="*/ 2487341 w 2487341"/>
              <a:gd name="connsiteY1-240" fmla="*/ 249117 h 557332"/>
              <a:gd name="connsiteX2-241" fmla="*/ 98544 w 2487341"/>
              <a:gd name="connsiteY2-242" fmla="*/ 287217 h 557332"/>
              <a:gd name="connsiteX0-243" fmla="*/ 65757 w 2513543"/>
              <a:gd name="connsiteY0-244" fmla="*/ 436393 h 838087"/>
              <a:gd name="connsiteX1-245" fmla="*/ 2454554 w 2513543"/>
              <a:gd name="connsiteY1-246" fmla="*/ 398293 h 838087"/>
              <a:gd name="connsiteX2-247" fmla="*/ 65757 w 2513543"/>
              <a:gd name="connsiteY2-248" fmla="*/ 436393 h 838087"/>
              <a:gd name="connsiteX0-249" fmla="*/ 72144 w 2469823"/>
              <a:gd name="connsiteY0-250" fmla="*/ 383166 h 736189"/>
              <a:gd name="connsiteX1-251" fmla="*/ 2460941 w 2469823"/>
              <a:gd name="connsiteY1-252" fmla="*/ 345066 h 736189"/>
              <a:gd name="connsiteX2-253" fmla="*/ 72144 w 2469823"/>
              <a:gd name="connsiteY2-254" fmla="*/ 383166 h 736189"/>
              <a:gd name="connsiteX0-255" fmla="*/ 85 w 2399588"/>
              <a:gd name="connsiteY0-256" fmla="*/ 322200 h 610927"/>
              <a:gd name="connsiteX1-257" fmla="*/ 2388882 w 2399588"/>
              <a:gd name="connsiteY1-258" fmla="*/ 284100 h 610927"/>
              <a:gd name="connsiteX2-259" fmla="*/ 85 w 2399588"/>
              <a:gd name="connsiteY2-260" fmla="*/ 322200 h 610927"/>
              <a:gd name="connsiteX0-261" fmla="*/ 247 w 2399925"/>
              <a:gd name="connsiteY0-262" fmla="*/ 272591 h 507119"/>
              <a:gd name="connsiteX1-263" fmla="*/ 2389044 w 2399925"/>
              <a:gd name="connsiteY1-264" fmla="*/ 234491 h 507119"/>
              <a:gd name="connsiteX2-265" fmla="*/ 247 w 2399925"/>
              <a:gd name="connsiteY2-266" fmla="*/ 272591 h 507119"/>
              <a:gd name="connsiteX0-267" fmla="*/ 234 w 2389703"/>
              <a:gd name="connsiteY0-268" fmla="*/ 276359 h 514260"/>
              <a:gd name="connsiteX1-269" fmla="*/ 2389031 w 2389703"/>
              <a:gd name="connsiteY1-270" fmla="*/ 238259 h 514260"/>
              <a:gd name="connsiteX2-271" fmla="*/ 234 w 2389703"/>
              <a:gd name="connsiteY2-272" fmla="*/ 276359 h 514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9703" h="514260">
                <a:moveTo>
                  <a:pt x="234" y="276359"/>
                </a:moveTo>
                <a:cubicBezTo>
                  <a:pt x="-27012" y="-61101"/>
                  <a:pt x="2342275" y="-107816"/>
                  <a:pt x="2389031" y="238259"/>
                </a:cubicBezTo>
                <a:cubicBezTo>
                  <a:pt x="2435787" y="584334"/>
                  <a:pt x="27480" y="613819"/>
                  <a:pt x="234" y="276359"/>
                </a:cubicBezTo>
                <a:close/>
              </a:path>
            </a:pathLst>
          </a:cu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" name="Freeform 8"/>
          <p:cNvSpPr/>
          <p:nvPr/>
        </p:nvSpPr>
        <p:spPr bwMode="auto">
          <a:xfrm>
            <a:off x="6737776" y="3474879"/>
            <a:ext cx="2112857" cy="1298221"/>
          </a:xfrm>
          <a:custGeom>
            <a:avLst/>
            <a:gdLst>
              <a:gd name="T0" fmla="*/ 946 w 1302"/>
              <a:gd name="T1" fmla="*/ 178 h 800"/>
              <a:gd name="T2" fmla="*/ 1016 w 1302"/>
              <a:gd name="T3" fmla="*/ 178 h 800"/>
              <a:gd name="T4" fmla="*/ 1008 w 1302"/>
              <a:gd name="T5" fmla="*/ 260 h 800"/>
              <a:gd name="T6" fmla="*/ 984 w 1302"/>
              <a:gd name="T7" fmla="*/ 336 h 800"/>
              <a:gd name="T8" fmla="*/ 946 w 1302"/>
              <a:gd name="T9" fmla="*/ 404 h 800"/>
              <a:gd name="T10" fmla="*/ 898 w 1302"/>
              <a:gd name="T11" fmla="*/ 464 h 800"/>
              <a:gd name="T12" fmla="*/ 838 w 1302"/>
              <a:gd name="T13" fmla="*/ 512 h 800"/>
              <a:gd name="T14" fmla="*/ 770 w 1302"/>
              <a:gd name="T15" fmla="*/ 550 h 800"/>
              <a:gd name="T16" fmla="*/ 694 w 1302"/>
              <a:gd name="T17" fmla="*/ 574 h 800"/>
              <a:gd name="T18" fmla="*/ 612 w 1302"/>
              <a:gd name="T19" fmla="*/ 582 h 800"/>
              <a:gd name="T20" fmla="*/ 576 w 1302"/>
              <a:gd name="T21" fmla="*/ 580 h 800"/>
              <a:gd name="T22" fmla="*/ 508 w 1302"/>
              <a:gd name="T23" fmla="*/ 568 h 800"/>
              <a:gd name="T24" fmla="*/ 444 w 1302"/>
              <a:gd name="T25" fmla="*/ 544 h 800"/>
              <a:gd name="T26" fmla="*/ 386 w 1302"/>
              <a:gd name="T27" fmla="*/ 510 h 800"/>
              <a:gd name="T28" fmla="*/ 334 w 1302"/>
              <a:gd name="T29" fmla="*/ 468 h 800"/>
              <a:gd name="T30" fmla="*/ 288 w 1302"/>
              <a:gd name="T31" fmla="*/ 418 h 800"/>
              <a:gd name="T32" fmla="*/ 254 w 1302"/>
              <a:gd name="T33" fmla="*/ 360 h 800"/>
              <a:gd name="T34" fmla="*/ 228 w 1302"/>
              <a:gd name="T35" fmla="*/ 298 h 800"/>
              <a:gd name="T36" fmla="*/ 100 w 1302"/>
              <a:gd name="T37" fmla="*/ 384 h 800"/>
              <a:gd name="T38" fmla="*/ 0 w 1302"/>
              <a:gd name="T39" fmla="*/ 284 h 800"/>
              <a:gd name="T40" fmla="*/ 12 w 1302"/>
              <a:gd name="T41" fmla="*/ 338 h 800"/>
              <a:gd name="T42" fmla="*/ 28 w 1302"/>
              <a:gd name="T43" fmla="*/ 390 h 800"/>
              <a:gd name="T44" fmla="*/ 74 w 1302"/>
              <a:gd name="T45" fmla="*/ 488 h 800"/>
              <a:gd name="T46" fmla="*/ 134 w 1302"/>
              <a:gd name="T47" fmla="*/ 576 h 800"/>
              <a:gd name="T48" fmla="*/ 210 w 1302"/>
              <a:gd name="T49" fmla="*/ 652 h 800"/>
              <a:gd name="T50" fmla="*/ 296 w 1302"/>
              <a:gd name="T51" fmla="*/ 714 h 800"/>
              <a:gd name="T52" fmla="*/ 394 w 1302"/>
              <a:gd name="T53" fmla="*/ 760 h 800"/>
              <a:gd name="T54" fmla="*/ 446 w 1302"/>
              <a:gd name="T55" fmla="*/ 778 h 800"/>
              <a:gd name="T56" fmla="*/ 500 w 1302"/>
              <a:gd name="T57" fmla="*/ 790 h 800"/>
              <a:gd name="T58" fmla="*/ 556 w 1302"/>
              <a:gd name="T59" fmla="*/ 798 h 800"/>
              <a:gd name="T60" fmla="*/ 612 w 1302"/>
              <a:gd name="T61" fmla="*/ 800 h 800"/>
              <a:gd name="T62" fmla="*/ 644 w 1302"/>
              <a:gd name="T63" fmla="*/ 800 h 800"/>
              <a:gd name="T64" fmla="*/ 708 w 1302"/>
              <a:gd name="T65" fmla="*/ 794 h 800"/>
              <a:gd name="T66" fmla="*/ 768 w 1302"/>
              <a:gd name="T67" fmla="*/ 780 h 800"/>
              <a:gd name="T68" fmla="*/ 826 w 1302"/>
              <a:gd name="T69" fmla="*/ 762 h 800"/>
              <a:gd name="T70" fmla="*/ 882 w 1302"/>
              <a:gd name="T71" fmla="*/ 738 h 800"/>
              <a:gd name="T72" fmla="*/ 934 w 1302"/>
              <a:gd name="T73" fmla="*/ 710 h 800"/>
              <a:gd name="T74" fmla="*/ 984 w 1302"/>
              <a:gd name="T75" fmla="*/ 676 h 800"/>
              <a:gd name="T76" fmla="*/ 1030 w 1302"/>
              <a:gd name="T77" fmla="*/ 638 h 800"/>
              <a:gd name="T78" fmla="*/ 1072 w 1302"/>
              <a:gd name="T79" fmla="*/ 596 h 800"/>
              <a:gd name="T80" fmla="*/ 1110 w 1302"/>
              <a:gd name="T81" fmla="*/ 550 h 800"/>
              <a:gd name="T82" fmla="*/ 1144 w 1302"/>
              <a:gd name="T83" fmla="*/ 500 h 800"/>
              <a:gd name="T84" fmla="*/ 1174 w 1302"/>
              <a:gd name="T85" fmla="*/ 448 h 800"/>
              <a:gd name="T86" fmla="*/ 1196 w 1302"/>
              <a:gd name="T87" fmla="*/ 392 h 800"/>
              <a:gd name="T88" fmla="*/ 1214 w 1302"/>
              <a:gd name="T89" fmla="*/ 334 h 800"/>
              <a:gd name="T90" fmla="*/ 1228 w 1302"/>
              <a:gd name="T91" fmla="*/ 274 h 800"/>
              <a:gd name="T92" fmla="*/ 1234 w 1302"/>
              <a:gd name="T93" fmla="*/ 210 h 800"/>
              <a:gd name="T94" fmla="*/ 1302 w 1302"/>
              <a:gd name="T95" fmla="*/ 178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02" h="800">
                <a:moveTo>
                  <a:pt x="1124" y="0"/>
                </a:moveTo>
                <a:lnTo>
                  <a:pt x="946" y="178"/>
                </a:lnTo>
                <a:lnTo>
                  <a:pt x="1016" y="178"/>
                </a:lnTo>
                <a:lnTo>
                  <a:pt x="1016" y="178"/>
                </a:lnTo>
                <a:lnTo>
                  <a:pt x="1014" y="220"/>
                </a:lnTo>
                <a:lnTo>
                  <a:pt x="1008" y="260"/>
                </a:lnTo>
                <a:lnTo>
                  <a:pt x="998" y="298"/>
                </a:lnTo>
                <a:lnTo>
                  <a:pt x="984" y="336"/>
                </a:lnTo>
                <a:lnTo>
                  <a:pt x="966" y="370"/>
                </a:lnTo>
                <a:lnTo>
                  <a:pt x="946" y="404"/>
                </a:lnTo>
                <a:lnTo>
                  <a:pt x="924" y="434"/>
                </a:lnTo>
                <a:lnTo>
                  <a:pt x="898" y="464"/>
                </a:lnTo>
                <a:lnTo>
                  <a:pt x="868" y="490"/>
                </a:lnTo>
                <a:lnTo>
                  <a:pt x="838" y="512"/>
                </a:lnTo>
                <a:lnTo>
                  <a:pt x="804" y="532"/>
                </a:lnTo>
                <a:lnTo>
                  <a:pt x="770" y="550"/>
                </a:lnTo>
                <a:lnTo>
                  <a:pt x="732" y="564"/>
                </a:lnTo>
                <a:lnTo>
                  <a:pt x="694" y="574"/>
                </a:lnTo>
                <a:lnTo>
                  <a:pt x="654" y="580"/>
                </a:lnTo>
                <a:lnTo>
                  <a:pt x="612" y="582"/>
                </a:lnTo>
                <a:lnTo>
                  <a:pt x="612" y="582"/>
                </a:lnTo>
                <a:lnTo>
                  <a:pt x="576" y="580"/>
                </a:lnTo>
                <a:lnTo>
                  <a:pt x="542" y="576"/>
                </a:lnTo>
                <a:lnTo>
                  <a:pt x="508" y="568"/>
                </a:lnTo>
                <a:lnTo>
                  <a:pt x="476" y="558"/>
                </a:lnTo>
                <a:lnTo>
                  <a:pt x="444" y="544"/>
                </a:lnTo>
                <a:lnTo>
                  <a:pt x="414" y="528"/>
                </a:lnTo>
                <a:lnTo>
                  <a:pt x="386" y="510"/>
                </a:lnTo>
                <a:lnTo>
                  <a:pt x="358" y="490"/>
                </a:lnTo>
                <a:lnTo>
                  <a:pt x="334" y="468"/>
                </a:lnTo>
                <a:lnTo>
                  <a:pt x="310" y="444"/>
                </a:lnTo>
                <a:lnTo>
                  <a:pt x="288" y="418"/>
                </a:lnTo>
                <a:lnTo>
                  <a:pt x="270" y="390"/>
                </a:lnTo>
                <a:lnTo>
                  <a:pt x="254" y="360"/>
                </a:lnTo>
                <a:lnTo>
                  <a:pt x="240" y="330"/>
                </a:lnTo>
                <a:lnTo>
                  <a:pt x="228" y="298"/>
                </a:lnTo>
                <a:lnTo>
                  <a:pt x="218" y="264"/>
                </a:lnTo>
                <a:lnTo>
                  <a:pt x="100" y="384"/>
                </a:lnTo>
                <a:lnTo>
                  <a:pt x="0" y="284"/>
                </a:lnTo>
                <a:lnTo>
                  <a:pt x="0" y="284"/>
                </a:lnTo>
                <a:lnTo>
                  <a:pt x="4" y="310"/>
                </a:lnTo>
                <a:lnTo>
                  <a:pt x="12" y="338"/>
                </a:lnTo>
                <a:lnTo>
                  <a:pt x="18" y="364"/>
                </a:lnTo>
                <a:lnTo>
                  <a:pt x="28" y="390"/>
                </a:lnTo>
                <a:lnTo>
                  <a:pt x="48" y="440"/>
                </a:lnTo>
                <a:lnTo>
                  <a:pt x="74" y="488"/>
                </a:lnTo>
                <a:lnTo>
                  <a:pt x="102" y="534"/>
                </a:lnTo>
                <a:lnTo>
                  <a:pt x="134" y="576"/>
                </a:lnTo>
                <a:lnTo>
                  <a:pt x="170" y="616"/>
                </a:lnTo>
                <a:lnTo>
                  <a:pt x="210" y="652"/>
                </a:lnTo>
                <a:lnTo>
                  <a:pt x="252" y="684"/>
                </a:lnTo>
                <a:lnTo>
                  <a:pt x="296" y="714"/>
                </a:lnTo>
                <a:lnTo>
                  <a:pt x="344" y="740"/>
                </a:lnTo>
                <a:lnTo>
                  <a:pt x="394" y="760"/>
                </a:lnTo>
                <a:lnTo>
                  <a:pt x="420" y="770"/>
                </a:lnTo>
                <a:lnTo>
                  <a:pt x="446" y="778"/>
                </a:lnTo>
                <a:lnTo>
                  <a:pt x="472" y="784"/>
                </a:lnTo>
                <a:lnTo>
                  <a:pt x="500" y="790"/>
                </a:lnTo>
                <a:lnTo>
                  <a:pt x="528" y="794"/>
                </a:lnTo>
                <a:lnTo>
                  <a:pt x="556" y="798"/>
                </a:lnTo>
                <a:lnTo>
                  <a:pt x="584" y="800"/>
                </a:lnTo>
                <a:lnTo>
                  <a:pt x="612" y="800"/>
                </a:lnTo>
                <a:lnTo>
                  <a:pt x="612" y="800"/>
                </a:lnTo>
                <a:lnTo>
                  <a:pt x="644" y="800"/>
                </a:lnTo>
                <a:lnTo>
                  <a:pt x="676" y="798"/>
                </a:lnTo>
                <a:lnTo>
                  <a:pt x="708" y="794"/>
                </a:lnTo>
                <a:lnTo>
                  <a:pt x="738" y="788"/>
                </a:lnTo>
                <a:lnTo>
                  <a:pt x="768" y="780"/>
                </a:lnTo>
                <a:lnTo>
                  <a:pt x="798" y="772"/>
                </a:lnTo>
                <a:lnTo>
                  <a:pt x="826" y="762"/>
                </a:lnTo>
                <a:lnTo>
                  <a:pt x="854" y="752"/>
                </a:lnTo>
                <a:lnTo>
                  <a:pt x="882" y="738"/>
                </a:lnTo>
                <a:lnTo>
                  <a:pt x="908" y="726"/>
                </a:lnTo>
                <a:lnTo>
                  <a:pt x="934" y="710"/>
                </a:lnTo>
                <a:lnTo>
                  <a:pt x="960" y="694"/>
                </a:lnTo>
                <a:lnTo>
                  <a:pt x="984" y="676"/>
                </a:lnTo>
                <a:lnTo>
                  <a:pt x="1008" y="658"/>
                </a:lnTo>
                <a:lnTo>
                  <a:pt x="1030" y="638"/>
                </a:lnTo>
                <a:lnTo>
                  <a:pt x="1052" y="618"/>
                </a:lnTo>
                <a:lnTo>
                  <a:pt x="1072" y="596"/>
                </a:lnTo>
                <a:lnTo>
                  <a:pt x="1092" y="574"/>
                </a:lnTo>
                <a:lnTo>
                  <a:pt x="1110" y="550"/>
                </a:lnTo>
                <a:lnTo>
                  <a:pt x="1128" y="526"/>
                </a:lnTo>
                <a:lnTo>
                  <a:pt x="1144" y="500"/>
                </a:lnTo>
                <a:lnTo>
                  <a:pt x="1160" y="474"/>
                </a:lnTo>
                <a:lnTo>
                  <a:pt x="1174" y="448"/>
                </a:lnTo>
                <a:lnTo>
                  <a:pt x="1186" y="420"/>
                </a:lnTo>
                <a:lnTo>
                  <a:pt x="1196" y="392"/>
                </a:lnTo>
                <a:lnTo>
                  <a:pt x="1206" y="364"/>
                </a:lnTo>
                <a:lnTo>
                  <a:pt x="1214" y="334"/>
                </a:lnTo>
                <a:lnTo>
                  <a:pt x="1222" y="304"/>
                </a:lnTo>
                <a:lnTo>
                  <a:pt x="1228" y="274"/>
                </a:lnTo>
                <a:lnTo>
                  <a:pt x="1232" y="242"/>
                </a:lnTo>
                <a:lnTo>
                  <a:pt x="1234" y="210"/>
                </a:lnTo>
                <a:lnTo>
                  <a:pt x="1234" y="178"/>
                </a:lnTo>
                <a:lnTo>
                  <a:pt x="1302" y="178"/>
                </a:lnTo>
                <a:lnTo>
                  <a:pt x="1124" y="0"/>
                </a:lnTo>
                <a:close/>
              </a:path>
            </a:pathLst>
          </a:custGeom>
          <a:solidFill>
            <a:srgbClr val="53DFF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5"/>
          <p:cNvSpPr/>
          <p:nvPr/>
        </p:nvSpPr>
        <p:spPr>
          <a:xfrm rot="10800000">
            <a:off x="7049872" y="3524202"/>
            <a:ext cx="1385973" cy="1042976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-1" fmla="*/ 0 w 1511952"/>
              <a:gd name="connsiteY0-2" fmla="*/ 105833 h 401811"/>
              <a:gd name="connsiteX1-3" fmla="*/ 1511952 w 1511952"/>
              <a:gd name="connsiteY1-4" fmla="*/ 105833 h 401811"/>
              <a:gd name="connsiteX2-5" fmla="*/ 1511952 w 1511952"/>
              <a:gd name="connsiteY2-6" fmla="*/ 401811 h 401811"/>
              <a:gd name="connsiteX3-7" fmla="*/ 0 w 1511952"/>
              <a:gd name="connsiteY3-8" fmla="*/ 401811 h 401811"/>
              <a:gd name="connsiteX4-9" fmla="*/ 0 w 1511952"/>
              <a:gd name="connsiteY4-10" fmla="*/ 105833 h 401811"/>
              <a:gd name="connsiteX0-11" fmla="*/ 0 w 1511952"/>
              <a:gd name="connsiteY0-12" fmla="*/ 171524 h 467502"/>
              <a:gd name="connsiteX1-13" fmla="*/ 1511952 w 1511952"/>
              <a:gd name="connsiteY1-14" fmla="*/ 171524 h 467502"/>
              <a:gd name="connsiteX2-15" fmla="*/ 1511952 w 1511952"/>
              <a:gd name="connsiteY2-16" fmla="*/ 467502 h 467502"/>
              <a:gd name="connsiteX3-17" fmla="*/ 0 w 1511952"/>
              <a:gd name="connsiteY3-18" fmla="*/ 467502 h 467502"/>
              <a:gd name="connsiteX4-19" fmla="*/ 0 w 1511952"/>
              <a:gd name="connsiteY4-20" fmla="*/ 171524 h 467502"/>
              <a:gd name="connsiteX0-21" fmla="*/ 0 w 1623871"/>
              <a:gd name="connsiteY0-22" fmla="*/ 216069 h 431085"/>
              <a:gd name="connsiteX1-23" fmla="*/ 1623871 w 1623871"/>
              <a:gd name="connsiteY1-24" fmla="*/ 135107 h 431085"/>
              <a:gd name="connsiteX2-25" fmla="*/ 1623871 w 1623871"/>
              <a:gd name="connsiteY2-26" fmla="*/ 431085 h 431085"/>
              <a:gd name="connsiteX3-27" fmla="*/ 111919 w 1623871"/>
              <a:gd name="connsiteY3-28" fmla="*/ 431085 h 431085"/>
              <a:gd name="connsiteX4-29" fmla="*/ 0 w 1623871"/>
              <a:gd name="connsiteY4-30" fmla="*/ 216069 h 431085"/>
              <a:gd name="connsiteX0-31" fmla="*/ 0 w 1811990"/>
              <a:gd name="connsiteY0-32" fmla="*/ 178613 h 393629"/>
              <a:gd name="connsiteX1-33" fmla="*/ 1811990 w 1811990"/>
              <a:gd name="connsiteY1-34" fmla="*/ 164326 h 393629"/>
              <a:gd name="connsiteX2-35" fmla="*/ 1623871 w 1811990"/>
              <a:gd name="connsiteY2-36" fmla="*/ 393629 h 393629"/>
              <a:gd name="connsiteX3-37" fmla="*/ 111919 w 1811990"/>
              <a:gd name="connsiteY3-38" fmla="*/ 393629 h 393629"/>
              <a:gd name="connsiteX4-39" fmla="*/ 0 w 1811990"/>
              <a:gd name="connsiteY4-40" fmla="*/ 178613 h 393629"/>
              <a:gd name="connsiteX0-41" fmla="*/ 0 w 1811990"/>
              <a:gd name="connsiteY0-42" fmla="*/ 313434 h 528450"/>
              <a:gd name="connsiteX1-43" fmla="*/ 1811990 w 1811990"/>
              <a:gd name="connsiteY1-44" fmla="*/ 299147 h 528450"/>
              <a:gd name="connsiteX2-45" fmla="*/ 1623871 w 1811990"/>
              <a:gd name="connsiteY2-46" fmla="*/ 528450 h 528450"/>
              <a:gd name="connsiteX3-47" fmla="*/ 111919 w 1811990"/>
              <a:gd name="connsiteY3-48" fmla="*/ 528450 h 528450"/>
              <a:gd name="connsiteX4-49" fmla="*/ 0 w 1811990"/>
              <a:gd name="connsiteY4-50" fmla="*/ 313434 h 528450"/>
              <a:gd name="connsiteX0-51" fmla="*/ 0 w 1811990"/>
              <a:gd name="connsiteY0-52" fmla="*/ 416193 h 631209"/>
              <a:gd name="connsiteX1-53" fmla="*/ 1811990 w 1811990"/>
              <a:gd name="connsiteY1-54" fmla="*/ 401906 h 631209"/>
              <a:gd name="connsiteX2-55" fmla="*/ 1623871 w 1811990"/>
              <a:gd name="connsiteY2-56" fmla="*/ 631209 h 631209"/>
              <a:gd name="connsiteX3-57" fmla="*/ 111919 w 1811990"/>
              <a:gd name="connsiteY3-58" fmla="*/ 631209 h 631209"/>
              <a:gd name="connsiteX4-59" fmla="*/ 0 w 1811990"/>
              <a:gd name="connsiteY4-60" fmla="*/ 416193 h 631209"/>
              <a:gd name="connsiteX0-61" fmla="*/ 160959 w 1972949"/>
              <a:gd name="connsiteY0-62" fmla="*/ 35768 h 250784"/>
              <a:gd name="connsiteX1-63" fmla="*/ 1972949 w 1972949"/>
              <a:gd name="connsiteY1-64" fmla="*/ 21481 h 250784"/>
              <a:gd name="connsiteX2-65" fmla="*/ 1784830 w 1972949"/>
              <a:gd name="connsiteY2-66" fmla="*/ 250784 h 250784"/>
              <a:gd name="connsiteX3-67" fmla="*/ 272878 w 1972949"/>
              <a:gd name="connsiteY3-68" fmla="*/ 250784 h 250784"/>
              <a:gd name="connsiteX4-69" fmla="*/ 160959 w 1972949"/>
              <a:gd name="connsiteY4-70" fmla="*/ 35768 h 250784"/>
              <a:gd name="connsiteX0-71" fmla="*/ 160959 w 1974753"/>
              <a:gd name="connsiteY0-72" fmla="*/ 53432 h 268448"/>
              <a:gd name="connsiteX1-73" fmla="*/ 1972949 w 1974753"/>
              <a:gd name="connsiteY1-74" fmla="*/ 39145 h 268448"/>
              <a:gd name="connsiteX2-75" fmla="*/ 1784830 w 1974753"/>
              <a:gd name="connsiteY2-76" fmla="*/ 268448 h 268448"/>
              <a:gd name="connsiteX3-77" fmla="*/ 272878 w 1974753"/>
              <a:gd name="connsiteY3-78" fmla="*/ 268448 h 268448"/>
              <a:gd name="connsiteX4-79" fmla="*/ 160959 w 1974753"/>
              <a:gd name="connsiteY4-80" fmla="*/ 53432 h 268448"/>
              <a:gd name="connsiteX0-81" fmla="*/ 160959 w 1974751"/>
              <a:gd name="connsiteY0-82" fmla="*/ 53432 h 311846"/>
              <a:gd name="connsiteX1-83" fmla="*/ 1972949 w 1974751"/>
              <a:gd name="connsiteY1-84" fmla="*/ 39145 h 311846"/>
              <a:gd name="connsiteX2-85" fmla="*/ 1784830 w 1974751"/>
              <a:gd name="connsiteY2-86" fmla="*/ 268448 h 311846"/>
              <a:gd name="connsiteX3-87" fmla="*/ 272878 w 1974751"/>
              <a:gd name="connsiteY3-88" fmla="*/ 268448 h 311846"/>
              <a:gd name="connsiteX4-89" fmla="*/ 160959 w 1974751"/>
              <a:gd name="connsiteY4-90" fmla="*/ 53432 h 311846"/>
              <a:gd name="connsiteX0-91" fmla="*/ 160959 w 1974753"/>
              <a:gd name="connsiteY0-92" fmla="*/ 53432 h 296225"/>
              <a:gd name="connsiteX1-93" fmla="*/ 1972949 w 1974753"/>
              <a:gd name="connsiteY1-94" fmla="*/ 39145 h 296225"/>
              <a:gd name="connsiteX2-95" fmla="*/ 1784830 w 1974753"/>
              <a:gd name="connsiteY2-96" fmla="*/ 268448 h 296225"/>
              <a:gd name="connsiteX3-97" fmla="*/ 272878 w 1974753"/>
              <a:gd name="connsiteY3-98" fmla="*/ 268448 h 296225"/>
              <a:gd name="connsiteX4-99" fmla="*/ 160959 w 1974753"/>
              <a:gd name="connsiteY4-100" fmla="*/ 53432 h 296225"/>
              <a:gd name="connsiteX0-101" fmla="*/ 122914 w 1936615"/>
              <a:gd name="connsiteY0-102" fmla="*/ 119803 h 362596"/>
              <a:gd name="connsiteX1-103" fmla="*/ 1934904 w 1936615"/>
              <a:gd name="connsiteY1-104" fmla="*/ 105516 h 362596"/>
              <a:gd name="connsiteX2-105" fmla="*/ 1746785 w 1936615"/>
              <a:gd name="connsiteY2-106" fmla="*/ 334819 h 362596"/>
              <a:gd name="connsiteX3-107" fmla="*/ 234833 w 1936615"/>
              <a:gd name="connsiteY3-108" fmla="*/ 334819 h 362596"/>
              <a:gd name="connsiteX4-109" fmla="*/ 122914 w 1936615"/>
              <a:gd name="connsiteY4-110" fmla="*/ 119803 h 362596"/>
              <a:gd name="connsiteX0-111" fmla="*/ 122914 w 2121812"/>
              <a:gd name="connsiteY0-112" fmla="*/ 177507 h 420300"/>
              <a:gd name="connsiteX1-113" fmla="*/ 1934904 w 2121812"/>
              <a:gd name="connsiteY1-114" fmla="*/ 163220 h 420300"/>
              <a:gd name="connsiteX2-115" fmla="*/ 1746785 w 2121812"/>
              <a:gd name="connsiteY2-116" fmla="*/ 392523 h 420300"/>
              <a:gd name="connsiteX3-117" fmla="*/ 234833 w 2121812"/>
              <a:gd name="connsiteY3-118" fmla="*/ 392523 h 420300"/>
              <a:gd name="connsiteX4-119" fmla="*/ 122914 w 2121812"/>
              <a:gd name="connsiteY4-120" fmla="*/ 177507 h 420300"/>
              <a:gd name="connsiteX0-121" fmla="*/ 121667 w 2160596"/>
              <a:gd name="connsiteY0-122" fmla="*/ 142002 h 750303"/>
              <a:gd name="connsiteX1-123" fmla="*/ 1933657 w 2160596"/>
              <a:gd name="connsiteY1-124" fmla="*/ 127715 h 750303"/>
              <a:gd name="connsiteX2-125" fmla="*/ 1745538 w 2160596"/>
              <a:gd name="connsiteY2-126" fmla="*/ 357018 h 750303"/>
              <a:gd name="connsiteX3-127" fmla="*/ 340073 w 2160596"/>
              <a:gd name="connsiteY3-128" fmla="*/ 747543 h 750303"/>
              <a:gd name="connsiteX4-129" fmla="*/ 121667 w 2160596"/>
              <a:gd name="connsiteY4-130" fmla="*/ 142002 h 750303"/>
              <a:gd name="connsiteX0-131" fmla="*/ 126823 w 2128132"/>
              <a:gd name="connsiteY0-132" fmla="*/ 80912 h 739617"/>
              <a:gd name="connsiteX1-133" fmla="*/ 1938813 w 2128132"/>
              <a:gd name="connsiteY1-134" fmla="*/ 66625 h 739617"/>
              <a:gd name="connsiteX2-135" fmla="*/ 1892677 w 2128132"/>
              <a:gd name="connsiteY2-136" fmla="*/ 638828 h 739617"/>
              <a:gd name="connsiteX3-137" fmla="*/ 345229 w 2128132"/>
              <a:gd name="connsiteY3-138" fmla="*/ 686453 h 739617"/>
              <a:gd name="connsiteX4-139" fmla="*/ 126823 w 2128132"/>
              <a:gd name="connsiteY4-140" fmla="*/ 80912 h 739617"/>
              <a:gd name="connsiteX0-141" fmla="*/ 150487 w 2151798"/>
              <a:gd name="connsiteY0-142" fmla="*/ 138337 h 797042"/>
              <a:gd name="connsiteX1-143" fmla="*/ 1962477 w 2151798"/>
              <a:gd name="connsiteY1-144" fmla="*/ 124050 h 797042"/>
              <a:gd name="connsiteX2-145" fmla="*/ 1916341 w 2151798"/>
              <a:gd name="connsiteY2-146" fmla="*/ 696253 h 797042"/>
              <a:gd name="connsiteX3-147" fmla="*/ 368893 w 2151798"/>
              <a:gd name="connsiteY3-148" fmla="*/ 743878 h 797042"/>
              <a:gd name="connsiteX4-149" fmla="*/ 150487 w 2151798"/>
              <a:gd name="connsiteY4-150" fmla="*/ 138337 h 797042"/>
              <a:gd name="connsiteX0-151" fmla="*/ 163275 w 2107709"/>
              <a:gd name="connsiteY0-152" fmla="*/ 120535 h 845635"/>
              <a:gd name="connsiteX1-153" fmla="*/ 1922021 w 2107709"/>
              <a:gd name="connsiteY1-154" fmla="*/ 168160 h 845635"/>
              <a:gd name="connsiteX2-155" fmla="*/ 1875885 w 2107709"/>
              <a:gd name="connsiteY2-156" fmla="*/ 740363 h 845635"/>
              <a:gd name="connsiteX3-157" fmla="*/ 328437 w 2107709"/>
              <a:gd name="connsiteY3-158" fmla="*/ 787988 h 845635"/>
              <a:gd name="connsiteX4-159" fmla="*/ 163275 w 2107709"/>
              <a:gd name="connsiteY4-160" fmla="*/ 120535 h 845635"/>
              <a:gd name="connsiteX0-161" fmla="*/ 163275 w 2186152"/>
              <a:gd name="connsiteY0-162" fmla="*/ 187705 h 912805"/>
              <a:gd name="connsiteX1-163" fmla="*/ 1922021 w 2186152"/>
              <a:gd name="connsiteY1-164" fmla="*/ 235330 h 912805"/>
              <a:gd name="connsiteX2-165" fmla="*/ 1875885 w 2186152"/>
              <a:gd name="connsiteY2-166" fmla="*/ 807533 h 912805"/>
              <a:gd name="connsiteX3-167" fmla="*/ 328437 w 2186152"/>
              <a:gd name="connsiteY3-168" fmla="*/ 855158 h 912805"/>
              <a:gd name="connsiteX4-169" fmla="*/ 163275 w 2186152"/>
              <a:gd name="connsiteY4-170" fmla="*/ 187705 h 912805"/>
              <a:gd name="connsiteX0-171" fmla="*/ 163275 w 2137129"/>
              <a:gd name="connsiteY0-172" fmla="*/ 189457 h 914557"/>
              <a:gd name="connsiteX1-173" fmla="*/ 1922021 w 2137129"/>
              <a:gd name="connsiteY1-174" fmla="*/ 237082 h 914557"/>
              <a:gd name="connsiteX2-175" fmla="*/ 1875885 w 2137129"/>
              <a:gd name="connsiteY2-176" fmla="*/ 809285 h 914557"/>
              <a:gd name="connsiteX3-177" fmla="*/ 328437 w 2137129"/>
              <a:gd name="connsiteY3-178" fmla="*/ 856910 h 914557"/>
              <a:gd name="connsiteX4-179" fmla="*/ 163275 w 2137129"/>
              <a:gd name="connsiteY4-180" fmla="*/ 189457 h 914557"/>
              <a:gd name="connsiteX0-181" fmla="*/ 186821 w 2685834"/>
              <a:gd name="connsiteY0-182" fmla="*/ 142129 h 867451"/>
              <a:gd name="connsiteX1-183" fmla="*/ 2584491 w 2685834"/>
              <a:gd name="connsiteY1-184" fmla="*/ 184991 h 867451"/>
              <a:gd name="connsiteX2-185" fmla="*/ 1899431 w 2685834"/>
              <a:gd name="connsiteY2-186" fmla="*/ 761957 h 867451"/>
              <a:gd name="connsiteX3-187" fmla="*/ 351983 w 2685834"/>
              <a:gd name="connsiteY3-188" fmla="*/ 809582 h 867451"/>
              <a:gd name="connsiteX4-189" fmla="*/ 186821 w 2685834"/>
              <a:gd name="connsiteY4-190" fmla="*/ 142129 h 867451"/>
              <a:gd name="connsiteX0-191" fmla="*/ 186821 w 2756339"/>
              <a:gd name="connsiteY0-192" fmla="*/ 201141 h 926463"/>
              <a:gd name="connsiteX1-193" fmla="*/ 2584491 w 2756339"/>
              <a:gd name="connsiteY1-194" fmla="*/ 244003 h 926463"/>
              <a:gd name="connsiteX2-195" fmla="*/ 1899431 w 2756339"/>
              <a:gd name="connsiteY2-196" fmla="*/ 820969 h 926463"/>
              <a:gd name="connsiteX3-197" fmla="*/ 351983 w 2756339"/>
              <a:gd name="connsiteY3-198" fmla="*/ 868594 h 926463"/>
              <a:gd name="connsiteX4-199" fmla="*/ 186821 w 2756339"/>
              <a:gd name="connsiteY4-200" fmla="*/ 201141 h 926463"/>
              <a:gd name="connsiteX0-201" fmla="*/ 198603 w 2768122"/>
              <a:gd name="connsiteY0-202" fmla="*/ 284982 h 1010304"/>
              <a:gd name="connsiteX1-203" fmla="*/ 2596273 w 2768122"/>
              <a:gd name="connsiteY1-204" fmla="*/ 327844 h 1010304"/>
              <a:gd name="connsiteX2-205" fmla="*/ 1911213 w 2768122"/>
              <a:gd name="connsiteY2-206" fmla="*/ 904810 h 1010304"/>
              <a:gd name="connsiteX3-207" fmla="*/ 363765 w 2768122"/>
              <a:gd name="connsiteY3-208" fmla="*/ 952435 h 1010304"/>
              <a:gd name="connsiteX4-209" fmla="*/ 198603 w 2768122"/>
              <a:gd name="connsiteY4-210" fmla="*/ 284982 h 1010304"/>
              <a:gd name="connsiteX0-211" fmla="*/ 229193 w 2627166"/>
              <a:gd name="connsiteY0-212" fmla="*/ 172727 h 840252"/>
              <a:gd name="connsiteX1-213" fmla="*/ 2626863 w 2627166"/>
              <a:gd name="connsiteY1-214" fmla="*/ 215589 h 840252"/>
              <a:gd name="connsiteX2-215" fmla="*/ 394355 w 2627166"/>
              <a:gd name="connsiteY2-216" fmla="*/ 840180 h 840252"/>
              <a:gd name="connsiteX3-217" fmla="*/ 229193 w 2627166"/>
              <a:gd name="connsiteY3-218" fmla="*/ 172727 h 840252"/>
              <a:gd name="connsiteX0-219" fmla="*/ 0 w 2397670"/>
              <a:gd name="connsiteY0-220" fmla="*/ 172727 h 215589"/>
              <a:gd name="connsiteX1-221" fmla="*/ 2397670 w 2397670"/>
              <a:gd name="connsiteY1-222" fmla="*/ 215589 h 215589"/>
              <a:gd name="connsiteX2-223" fmla="*/ 0 w 2397670"/>
              <a:gd name="connsiteY2-224" fmla="*/ 172727 h 215589"/>
              <a:gd name="connsiteX0-225" fmla="*/ 0 w 2388797"/>
              <a:gd name="connsiteY0-226" fmla="*/ 176263 h 176263"/>
              <a:gd name="connsiteX1-227" fmla="*/ 2388797 w 2388797"/>
              <a:gd name="connsiteY1-228" fmla="*/ 114350 h 176263"/>
              <a:gd name="connsiteX2-229" fmla="*/ 0 w 2388797"/>
              <a:gd name="connsiteY2-230" fmla="*/ 176263 h 176263"/>
              <a:gd name="connsiteX0-231" fmla="*/ 0 w 2388797"/>
              <a:gd name="connsiteY0-232" fmla="*/ 168967 h 168967"/>
              <a:gd name="connsiteX1-233" fmla="*/ 2388797 w 2388797"/>
              <a:gd name="connsiteY1-234" fmla="*/ 130867 h 168967"/>
              <a:gd name="connsiteX2-235" fmla="*/ 0 w 2388797"/>
              <a:gd name="connsiteY2-236" fmla="*/ 168967 h 168967"/>
              <a:gd name="connsiteX0-237" fmla="*/ 98544 w 2487341"/>
              <a:gd name="connsiteY0-238" fmla="*/ 287217 h 557332"/>
              <a:gd name="connsiteX1-239" fmla="*/ 2487341 w 2487341"/>
              <a:gd name="connsiteY1-240" fmla="*/ 249117 h 557332"/>
              <a:gd name="connsiteX2-241" fmla="*/ 98544 w 2487341"/>
              <a:gd name="connsiteY2-242" fmla="*/ 287217 h 557332"/>
              <a:gd name="connsiteX0-243" fmla="*/ 65757 w 2513543"/>
              <a:gd name="connsiteY0-244" fmla="*/ 436393 h 838087"/>
              <a:gd name="connsiteX1-245" fmla="*/ 2454554 w 2513543"/>
              <a:gd name="connsiteY1-246" fmla="*/ 398293 h 838087"/>
              <a:gd name="connsiteX2-247" fmla="*/ 65757 w 2513543"/>
              <a:gd name="connsiteY2-248" fmla="*/ 436393 h 838087"/>
              <a:gd name="connsiteX0-249" fmla="*/ 72144 w 2469823"/>
              <a:gd name="connsiteY0-250" fmla="*/ 383166 h 736189"/>
              <a:gd name="connsiteX1-251" fmla="*/ 2460941 w 2469823"/>
              <a:gd name="connsiteY1-252" fmla="*/ 345066 h 736189"/>
              <a:gd name="connsiteX2-253" fmla="*/ 72144 w 2469823"/>
              <a:gd name="connsiteY2-254" fmla="*/ 383166 h 736189"/>
              <a:gd name="connsiteX0-255" fmla="*/ 85 w 2399588"/>
              <a:gd name="connsiteY0-256" fmla="*/ 322200 h 610927"/>
              <a:gd name="connsiteX1-257" fmla="*/ 2388882 w 2399588"/>
              <a:gd name="connsiteY1-258" fmla="*/ 284100 h 610927"/>
              <a:gd name="connsiteX2-259" fmla="*/ 85 w 2399588"/>
              <a:gd name="connsiteY2-260" fmla="*/ 322200 h 610927"/>
              <a:gd name="connsiteX0-261" fmla="*/ 247 w 2399925"/>
              <a:gd name="connsiteY0-262" fmla="*/ 272591 h 507119"/>
              <a:gd name="connsiteX1-263" fmla="*/ 2389044 w 2399925"/>
              <a:gd name="connsiteY1-264" fmla="*/ 234491 h 507119"/>
              <a:gd name="connsiteX2-265" fmla="*/ 247 w 2399925"/>
              <a:gd name="connsiteY2-266" fmla="*/ 272591 h 507119"/>
              <a:gd name="connsiteX0-267" fmla="*/ 234 w 2389703"/>
              <a:gd name="connsiteY0-268" fmla="*/ 276359 h 514260"/>
              <a:gd name="connsiteX1-269" fmla="*/ 2389031 w 2389703"/>
              <a:gd name="connsiteY1-270" fmla="*/ 238259 h 514260"/>
              <a:gd name="connsiteX2-271" fmla="*/ 234 w 2389703"/>
              <a:gd name="connsiteY2-272" fmla="*/ 276359 h 514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9703" h="514260">
                <a:moveTo>
                  <a:pt x="234" y="276359"/>
                </a:moveTo>
                <a:cubicBezTo>
                  <a:pt x="-27012" y="-61101"/>
                  <a:pt x="2342275" y="-107816"/>
                  <a:pt x="2389031" y="238259"/>
                </a:cubicBezTo>
                <a:cubicBezTo>
                  <a:pt x="2435787" y="584334"/>
                  <a:pt x="27480" y="613819"/>
                  <a:pt x="234" y="276359"/>
                </a:cubicBezTo>
                <a:close/>
              </a:path>
            </a:pathLst>
          </a:cu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Freeform 6"/>
          <p:cNvSpPr/>
          <p:nvPr/>
        </p:nvSpPr>
        <p:spPr bwMode="auto">
          <a:xfrm>
            <a:off x="3411081" y="3474879"/>
            <a:ext cx="2112857" cy="1298221"/>
          </a:xfrm>
          <a:custGeom>
            <a:avLst/>
            <a:gdLst>
              <a:gd name="T0" fmla="*/ 946 w 1302"/>
              <a:gd name="T1" fmla="*/ 178 h 800"/>
              <a:gd name="T2" fmla="*/ 1016 w 1302"/>
              <a:gd name="T3" fmla="*/ 178 h 800"/>
              <a:gd name="T4" fmla="*/ 1008 w 1302"/>
              <a:gd name="T5" fmla="*/ 260 h 800"/>
              <a:gd name="T6" fmla="*/ 984 w 1302"/>
              <a:gd name="T7" fmla="*/ 336 h 800"/>
              <a:gd name="T8" fmla="*/ 948 w 1302"/>
              <a:gd name="T9" fmla="*/ 404 h 800"/>
              <a:gd name="T10" fmla="*/ 898 w 1302"/>
              <a:gd name="T11" fmla="*/ 464 h 800"/>
              <a:gd name="T12" fmla="*/ 838 w 1302"/>
              <a:gd name="T13" fmla="*/ 512 h 800"/>
              <a:gd name="T14" fmla="*/ 770 w 1302"/>
              <a:gd name="T15" fmla="*/ 550 h 800"/>
              <a:gd name="T16" fmla="*/ 694 w 1302"/>
              <a:gd name="T17" fmla="*/ 574 h 800"/>
              <a:gd name="T18" fmla="*/ 614 w 1302"/>
              <a:gd name="T19" fmla="*/ 582 h 800"/>
              <a:gd name="T20" fmla="*/ 578 w 1302"/>
              <a:gd name="T21" fmla="*/ 580 h 800"/>
              <a:gd name="T22" fmla="*/ 508 w 1302"/>
              <a:gd name="T23" fmla="*/ 568 h 800"/>
              <a:gd name="T24" fmla="*/ 444 w 1302"/>
              <a:gd name="T25" fmla="*/ 544 h 800"/>
              <a:gd name="T26" fmla="*/ 386 w 1302"/>
              <a:gd name="T27" fmla="*/ 510 h 800"/>
              <a:gd name="T28" fmla="*/ 334 w 1302"/>
              <a:gd name="T29" fmla="*/ 468 h 800"/>
              <a:gd name="T30" fmla="*/ 290 w 1302"/>
              <a:gd name="T31" fmla="*/ 418 h 800"/>
              <a:gd name="T32" fmla="*/ 254 w 1302"/>
              <a:gd name="T33" fmla="*/ 360 h 800"/>
              <a:gd name="T34" fmla="*/ 228 w 1302"/>
              <a:gd name="T35" fmla="*/ 296 h 800"/>
              <a:gd name="T36" fmla="*/ 100 w 1302"/>
              <a:gd name="T37" fmla="*/ 384 h 800"/>
              <a:gd name="T38" fmla="*/ 0 w 1302"/>
              <a:gd name="T39" fmla="*/ 284 h 800"/>
              <a:gd name="T40" fmla="*/ 12 w 1302"/>
              <a:gd name="T41" fmla="*/ 338 h 800"/>
              <a:gd name="T42" fmla="*/ 28 w 1302"/>
              <a:gd name="T43" fmla="*/ 390 h 800"/>
              <a:gd name="T44" fmla="*/ 74 w 1302"/>
              <a:gd name="T45" fmla="*/ 488 h 800"/>
              <a:gd name="T46" fmla="*/ 136 w 1302"/>
              <a:gd name="T47" fmla="*/ 576 h 800"/>
              <a:gd name="T48" fmla="*/ 210 w 1302"/>
              <a:gd name="T49" fmla="*/ 652 h 800"/>
              <a:gd name="T50" fmla="*/ 298 w 1302"/>
              <a:gd name="T51" fmla="*/ 714 h 800"/>
              <a:gd name="T52" fmla="*/ 394 w 1302"/>
              <a:gd name="T53" fmla="*/ 760 h 800"/>
              <a:gd name="T54" fmla="*/ 446 w 1302"/>
              <a:gd name="T55" fmla="*/ 778 h 800"/>
              <a:gd name="T56" fmla="*/ 500 w 1302"/>
              <a:gd name="T57" fmla="*/ 790 h 800"/>
              <a:gd name="T58" fmla="*/ 556 w 1302"/>
              <a:gd name="T59" fmla="*/ 798 h 800"/>
              <a:gd name="T60" fmla="*/ 614 w 1302"/>
              <a:gd name="T61" fmla="*/ 800 h 800"/>
              <a:gd name="T62" fmla="*/ 646 w 1302"/>
              <a:gd name="T63" fmla="*/ 800 h 800"/>
              <a:gd name="T64" fmla="*/ 708 w 1302"/>
              <a:gd name="T65" fmla="*/ 794 h 800"/>
              <a:gd name="T66" fmla="*/ 768 w 1302"/>
              <a:gd name="T67" fmla="*/ 780 h 800"/>
              <a:gd name="T68" fmla="*/ 826 w 1302"/>
              <a:gd name="T69" fmla="*/ 762 h 800"/>
              <a:gd name="T70" fmla="*/ 882 w 1302"/>
              <a:gd name="T71" fmla="*/ 738 h 800"/>
              <a:gd name="T72" fmla="*/ 936 w 1302"/>
              <a:gd name="T73" fmla="*/ 710 h 800"/>
              <a:gd name="T74" fmla="*/ 984 w 1302"/>
              <a:gd name="T75" fmla="*/ 676 h 800"/>
              <a:gd name="T76" fmla="*/ 1032 w 1302"/>
              <a:gd name="T77" fmla="*/ 638 h 800"/>
              <a:gd name="T78" fmla="*/ 1074 w 1302"/>
              <a:gd name="T79" fmla="*/ 596 h 800"/>
              <a:gd name="T80" fmla="*/ 1112 w 1302"/>
              <a:gd name="T81" fmla="*/ 550 h 800"/>
              <a:gd name="T82" fmla="*/ 1144 w 1302"/>
              <a:gd name="T83" fmla="*/ 500 h 800"/>
              <a:gd name="T84" fmla="*/ 1174 w 1302"/>
              <a:gd name="T85" fmla="*/ 448 h 800"/>
              <a:gd name="T86" fmla="*/ 1198 w 1302"/>
              <a:gd name="T87" fmla="*/ 392 h 800"/>
              <a:gd name="T88" fmla="*/ 1216 w 1302"/>
              <a:gd name="T89" fmla="*/ 334 h 800"/>
              <a:gd name="T90" fmla="*/ 1228 w 1302"/>
              <a:gd name="T91" fmla="*/ 274 h 800"/>
              <a:gd name="T92" fmla="*/ 1234 w 1302"/>
              <a:gd name="T93" fmla="*/ 210 h 800"/>
              <a:gd name="T94" fmla="*/ 1302 w 1302"/>
              <a:gd name="T95" fmla="*/ 178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02" h="800">
                <a:moveTo>
                  <a:pt x="1124" y="0"/>
                </a:moveTo>
                <a:lnTo>
                  <a:pt x="946" y="178"/>
                </a:lnTo>
                <a:lnTo>
                  <a:pt x="1016" y="178"/>
                </a:lnTo>
                <a:lnTo>
                  <a:pt x="1016" y="178"/>
                </a:lnTo>
                <a:lnTo>
                  <a:pt x="1014" y="220"/>
                </a:lnTo>
                <a:lnTo>
                  <a:pt x="1008" y="260"/>
                </a:lnTo>
                <a:lnTo>
                  <a:pt x="998" y="298"/>
                </a:lnTo>
                <a:lnTo>
                  <a:pt x="984" y="336"/>
                </a:lnTo>
                <a:lnTo>
                  <a:pt x="968" y="370"/>
                </a:lnTo>
                <a:lnTo>
                  <a:pt x="948" y="404"/>
                </a:lnTo>
                <a:lnTo>
                  <a:pt x="924" y="434"/>
                </a:lnTo>
                <a:lnTo>
                  <a:pt x="898" y="464"/>
                </a:lnTo>
                <a:lnTo>
                  <a:pt x="870" y="490"/>
                </a:lnTo>
                <a:lnTo>
                  <a:pt x="838" y="512"/>
                </a:lnTo>
                <a:lnTo>
                  <a:pt x="806" y="532"/>
                </a:lnTo>
                <a:lnTo>
                  <a:pt x="770" y="550"/>
                </a:lnTo>
                <a:lnTo>
                  <a:pt x="732" y="564"/>
                </a:lnTo>
                <a:lnTo>
                  <a:pt x="694" y="574"/>
                </a:lnTo>
                <a:lnTo>
                  <a:pt x="654" y="580"/>
                </a:lnTo>
                <a:lnTo>
                  <a:pt x="614" y="582"/>
                </a:lnTo>
                <a:lnTo>
                  <a:pt x="614" y="582"/>
                </a:lnTo>
                <a:lnTo>
                  <a:pt x="578" y="580"/>
                </a:lnTo>
                <a:lnTo>
                  <a:pt x="542" y="576"/>
                </a:lnTo>
                <a:lnTo>
                  <a:pt x="508" y="568"/>
                </a:lnTo>
                <a:lnTo>
                  <a:pt x="476" y="558"/>
                </a:lnTo>
                <a:lnTo>
                  <a:pt x="444" y="544"/>
                </a:lnTo>
                <a:lnTo>
                  <a:pt x="414" y="528"/>
                </a:lnTo>
                <a:lnTo>
                  <a:pt x="386" y="510"/>
                </a:lnTo>
                <a:lnTo>
                  <a:pt x="358" y="490"/>
                </a:lnTo>
                <a:lnTo>
                  <a:pt x="334" y="468"/>
                </a:lnTo>
                <a:lnTo>
                  <a:pt x="310" y="444"/>
                </a:lnTo>
                <a:lnTo>
                  <a:pt x="290" y="418"/>
                </a:lnTo>
                <a:lnTo>
                  <a:pt x="270" y="390"/>
                </a:lnTo>
                <a:lnTo>
                  <a:pt x="254" y="360"/>
                </a:lnTo>
                <a:lnTo>
                  <a:pt x="240" y="330"/>
                </a:lnTo>
                <a:lnTo>
                  <a:pt x="228" y="296"/>
                </a:lnTo>
                <a:lnTo>
                  <a:pt x="220" y="264"/>
                </a:lnTo>
                <a:lnTo>
                  <a:pt x="100" y="384"/>
                </a:lnTo>
                <a:lnTo>
                  <a:pt x="0" y="284"/>
                </a:lnTo>
                <a:lnTo>
                  <a:pt x="0" y="284"/>
                </a:lnTo>
                <a:lnTo>
                  <a:pt x="6" y="312"/>
                </a:lnTo>
                <a:lnTo>
                  <a:pt x="12" y="338"/>
                </a:lnTo>
                <a:lnTo>
                  <a:pt x="20" y="364"/>
                </a:lnTo>
                <a:lnTo>
                  <a:pt x="28" y="390"/>
                </a:lnTo>
                <a:lnTo>
                  <a:pt x="50" y="440"/>
                </a:lnTo>
                <a:lnTo>
                  <a:pt x="74" y="488"/>
                </a:lnTo>
                <a:lnTo>
                  <a:pt x="102" y="534"/>
                </a:lnTo>
                <a:lnTo>
                  <a:pt x="136" y="576"/>
                </a:lnTo>
                <a:lnTo>
                  <a:pt x="172" y="616"/>
                </a:lnTo>
                <a:lnTo>
                  <a:pt x="210" y="652"/>
                </a:lnTo>
                <a:lnTo>
                  <a:pt x="252" y="684"/>
                </a:lnTo>
                <a:lnTo>
                  <a:pt x="298" y="714"/>
                </a:lnTo>
                <a:lnTo>
                  <a:pt x="346" y="740"/>
                </a:lnTo>
                <a:lnTo>
                  <a:pt x="394" y="760"/>
                </a:lnTo>
                <a:lnTo>
                  <a:pt x="420" y="770"/>
                </a:lnTo>
                <a:lnTo>
                  <a:pt x="446" y="778"/>
                </a:lnTo>
                <a:lnTo>
                  <a:pt x="474" y="784"/>
                </a:lnTo>
                <a:lnTo>
                  <a:pt x="500" y="790"/>
                </a:lnTo>
                <a:lnTo>
                  <a:pt x="528" y="794"/>
                </a:lnTo>
                <a:lnTo>
                  <a:pt x="556" y="798"/>
                </a:lnTo>
                <a:lnTo>
                  <a:pt x="584" y="800"/>
                </a:lnTo>
                <a:lnTo>
                  <a:pt x="614" y="800"/>
                </a:lnTo>
                <a:lnTo>
                  <a:pt x="614" y="800"/>
                </a:lnTo>
                <a:lnTo>
                  <a:pt x="646" y="800"/>
                </a:lnTo>
                <a:lnTo>
                  <a:pt x="676" y="798"/>
                </a:lnTo>
                <a:lnTo>
                  <a:pt x="708" y="794"/>
                </a:lnTo>
                <a:lnTo>
                  <a:pt x="738" y="788"/>
                </a:lnTo>
                <a:lnTo>
                  <a:pt x="768" y="780"/>
                </a:lnTo>
                <a:lnTo>
                  <a:pt x="798" y="772"/>
                </a:lnTo>
                <a:lnTo>
                  <a:pt x="826" y="762"/>
                </a:lnTo>
                <a:lnTo>
                  <a:pt x="854" y="752"/>
                </a:lnTo>
                <a:lnTo>
                  <a:pt x="882" y="738"/>
                </a:lnTo>
                <a:lnTo>
                  <a:pt x="910" y="726"/>
                </a:lnTo>
                <a:lnTo>
                  <a:pt x="936" y="710"/>
                </a:lnTo>
                <a:lnTo>
                  <a:pt x="960" y="694"/>
                </a:lnTo>
                <a:lnTo>
                  <a:pt x="984" y="676"/>
                </a:lnTo>
                <a:lnTo>
                  <a:pt x="1008" y="658"/>
                </a:lnTo>
                <a:lnTo>
                  <a:pt x="1032" y="638"/>
                </a:lnTo>
                <a:lnTo>
                  <a:pt x="1052" y="618"/>
                </a:lnTo>
                <a:lnTo>
                  <a:pt x="1074" y="596"/>
                </a:lnTo>
                <a:lnTo>
                  <a:pt x="1092" y="574"/>
                </a:lnTo>
                <a:lnTo>
                  <a:pt x="1112" y="550"/>
                </a:lnTo>
                <a:lnTo>
                  <a:pt x="1128" y="526"/>
                </a:lnTo>
                <a:lnTo>
                  <a:pt x="1144" y="500"/>
                </a:lnTo>
                <a:lnTo>
                  <a:pt x="1160" y="474"/>
                </a:lnTo>
                <a:lnTo>
                  <a:pt x="1174" y="448"/>
                </a:lnTo>
                <a:lnTo>
                  <a:pt x="1186" y="420"/>
                </a:lnTo>
                <a:lnTo>
                  <a:pt x="1198" y="392"/>
                </a:lnTo>
                <a:lnTo>
                  <a:pt x="1206" y="364"/>
                </a:lnTo>
                <a:lnTo>
                  <a:pt x="1216" y="334"/>
                </a:lnTo>
                <a:lnTo>
                  <a:pt x="1222" y="304"/>
                </a:lnTo>
                <a:lnTo>
                  <a:pt x="1228" y="274"/>
                </a:lnTo>
                <a:lnTo>
                  <a:pt x="1232" y="242"/>
                </a:lnTo>
                <a:lnTo>
                  <a:pt x="1234" y="210"/>
                </a:lnTo>
                <a:lnTo>
                  <a:pt x="1236" y="178"/>
                </a:lnTo>
                <a:lnTo>
                  <a:pt x="1302" y="178"/>
                </a:lnTo>
                <a:lnTo>
                  <a:pt x="1124" y="0"/>
                </a:lnTo>
                <a:close/>
              </a:path>
            </a:pathLst>
          </a:custGeom>
          <a:solidFill>
            <a:srgbClr val="53DFF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5"/>
          <p:cNvSpPr/>
          <p:nvPr/>
        </p:nvSpPr>
        <p:spPr>
          <a:xfrm rot="10800000">
            <a:off x="3727336" y="3524202"/>
            <a:ext cx="1385973" cy="1042976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-1" fmla="*/ 0 w 1511952"/>
              <a:gd name="connsiteY0-2" fmla="*/ 105833 h 401811"/>
              <a:gd name="connsiteX1-3" fmla="*/ 1511952 w 1511952"/>
              <a:gd name="connsiteY1-4" fmla="*/ 105833 h 401811"/>
              <a:gd name="connsiteX2-5" fmla="*/ 1511952 w 1511952"/>
              <a:gd name="connsiteY2-6" fmla="*/ 401811 h 401811"/>
              <a:gd name="connsiteX3-7" fmla="*/ 0 w 1511952"/>
              <a:gd name="connsiteY3-8" fmla="*/ 401811 h 401811"/>
              <a:gd name="connsiteX4-9" fmla="*/ 0 w 1511952"/>
              <a:gd name="connsiteY4-10" fmla="*/ 105833 h 401811"/>
              <a:gd name="connsiteX0-11" fmla="*/ 0 w 1511952"/>
              <a:gd name="connsiteY0-12" fmla="*/ 171524 h 467502"/>
              <a:gd name="connsiteX1-13" fmla="*/ 1511952 w 1511952"/>
              <a:gd name="connsiteY1-14" fmla="*/ 171524 h 467502"/>
              <a:gd name="connsiteX2-15" fmla="*/ 1511952 w 1511952"/>
              <a:gd name="connsiteY2-16" fmla="*/ 467502 h 467502"/>
              <a:gd name="connsiteX3-17" fmla="*/ 0 w 1511952"/>
              <a:gd name="connsiteY3-18" fmla="*/ 467502 h 467502"/>
              <a:gd name="connsiteX4-19" fmla="*/ 0 w 1511952"/>
              <a:gd name="connsiteY4-20" fmla="*/ 171524 h 467502"/>
              <a:gd name="connsiteX0-21" fmla="*/ 0 w 1623871"/>
              <a:gd name="connsiteY0-22" fmla="*/ 216069 h 431085"/>
              <a:gd name="connsiteX1-23" fmla="*/ 1623871 w 1623871"/>
              <a:gd name="connsiteY1-24" fmla="*/ 135107 h 431085"/>
              <a:gd name="connsiteX2-25" fmla="*/ 1623871 w 1623871"/>
              <a:gd name="connsiteY2-26" fmla="*/ 431085 h 431085"/>
              <a:gd name="connsiteX3-27" fmla="*/ 111919 w 1623871"/>
              <a:gd name="connsiteY3-28" fmla="*/ 431085 h 431085"/>
              <a:gd name="connsiteX4-29" fmla="*/ 0 w 1623871"/>
              <a:gd name="connsiteY4-30" fmla="*/ 216069 h 431085"/>
              <a:gd name="connsiteX0-31" fmla="*/ 0 w 1811990"/>
              <a:gd name="connsiteY0-32" fmla="*/ 178613 h 393629"/>
              <a:gd name="connsiteX1-33" fmla="*/ 1811990 w 1811990"/>
              <a:gd name="connsiteY1-34" fmla="*/ 164326 h 393629"/>
              <a:gd name="connsiteX2-35" fmla="*/ 1623871 w 1811990"/>
              <a:gd name="connsiteY2-36" fmla="*/ 393629 h 393629"/>
              <a:gd name="connsiteX3-37" fmla="*/ 111919 w 1811990"/>
              <a:gd name="connsiteY3-38" fmla="*/ 393629 h 393629"/>
              <a:gd name="connsiteX4-39" fmla="*/ 0 w 1811990"/>
              <a:gd name="connsiteY4-40" fmla="*/ 178613 h 393629"/>
              <a:gd name="connsiteX0-41" fmla="*/ 0 w 1811990"/>
              <a:gd name="connsiteY0-42" fmla="*/ 313434 h 528450"/>
              <a:gd name="connsiteX1-43" fmla="*/ 1811990 w 1811990"/>
              <a:gd name="connsiteY1-44" fmla="*/ 299147 h 528450"/>
              <a:gd name="connsiteX2-45" fmla="*/ 1623871 w 1811990"/>
              <a:gd name="connsiteY2-46" fmla="*/ 528450 h 528450"/>
              <a:gd name="connsiteX3-47" fmla="*/ 111919 w 1811990"/>
              <a:gd name="connsiteY3-48" fmla="*/ 528450 h 528450"/>
              <a:gd name="connsiteX4-49" fmla="*/ 0 w 1811990"/>
              <a:gd name="connsiteY4-50" fmla="*/ 313434 h 528450"/>
              <a:gd name="connsiteX0-51" fmla="*/ 0 w 1811990"/>
              <a:gd name="connsiteY0-52" fmla="*/ 416193 h 631209"/>
              <a:gd name="connsiteX1-53" fmla="*/ 1811990 w 1811990"/>
              <a:gd name="connsiteY1-54" fmla="*/ 401906 h 631209"/>
              <a:gd name="connsiteX2-55" fmla="*/ 1623871 w 1811990"/>
              <a:gd name="connsiteY2-56" fmla="*/ 631209 h 631209"/>
              <a:gd name="connsiteX3-57" fmla="*/ 111919 w 1811990"/>
              <a:gd name="connsiteY3-58" fmla="*/ 631209 h 631209"/>
              <a:gd name="connsiteX4-59" fmla="*/ 0 w 1811990"/>
              <a:gd name="connsiteY4-60" fmla="*/ 416193 h 631209"/>
              <a:gd name="connsiteX0-61" fmla="*/ 160959 w 1972949"/>
              <a:gd name="connsiteY0-62" fmla="*/ 35768 h 250784"/>
              <a:gd name="connsiteX1-63" fmla="*/ 1972949 w 1972949"/>
              <a:gd name="connsiteY1-64" fmla="*/ 21481 h 250784"/>
              <a:gd name="connsiteX2-65" fmla="*/ 1784830 w 1972949"/>
              <a:gd name="connsiteY2-66" fmla="*/ 250784 h 250784"/>
              <a:gd name="connsiteX3-67" fmla="*/ 272878 w 1972949"/>
              <a:gd name="connsiteY3-68" fmla="*/ 250784 h 250784"/>
              <a:gd name="connsiteX4-69" fmla="*/ 160959 w 1972949"/>
              <a:gd name="connsiteY4-70" fmla="*/ 35768 h 250784"/>
              <a:gd name="connsiteX0-71" fmla="*/ 160959 w 1974753"/>
              <a:gd name="connsiteY0-72" fmla="*/ 53432 h 268448"/>
              <a:gd name="connsiteX1-73" fmla="*/ 1972949 w 1974753"/>
              <a:gd name="connsiteY1-74" fmla="*/ 39145 h 268448"/>
              <a:gd name="connsiteX2-75" fmla="*/ 1784830 w 1974753"/>
              <a:gd name="connsiteY2-76" fmla="*/ 268448 h 268448"/>
              <a:gd name="connsiteX3-77" fmla="*/ 272878 w 1974753"/>
              <a:gd name="connsiteY3-78" fmla="*/ 268448 h 268448"/>
              <a:gd name="connsiteX4-79" fmla="*/ 160959 w 1974753"/>
              <a:gd name="connsiteY4-80" fmla="*/ 53432 h 268448"/>
              <a:gd name="connsiteX0-81" fmla="*/ 160959 w 1974751"/>
              <a:gd name="connsiteY0-82" fmla="*/ 53432 h 311846"/>
              <a:gd name="connsiteX1-83" fmla="*/ 1972949 w 1974751"/>
              <a:gd name="connsiteY1-84" fmla="*/ 39145 h 311846"/>
              <a:gd name="connsiteX2-85" fmla="*/ 1784830 w 1974751"/>
              <a:gd name="connsiteY2-86" fmla="*/ 268448 h 311846"/>
              <a:gd name="connsiteX3-87" fmla="*/ 272878 w 1974751"/>
              <a:gd name="connsiteY3-88" fmla="*/ 268448 h 311846"/>
              <a:gd name="connsiteX4-89" fmla="*/ 160959 w 1974751"/>
              <a:gd name="connsiteY4-90" fmla="*/ 53432 h 311846"/>
              <a:gd name="connsiteX0-91" fmla="*/ 160959 w 1974753"/>
              <a:gd name="connsiteY0-92" fmla="*/ 53432 h 296225"/>
              <a:gd name="connsiteX1-93" fmla="*/ 1972949 w 1974753"/>
              <a:gd name="connsiteY1-94" fmla="*/ 39145 h 296225"/>
              <a:gd name="connsiteX2-95" fmla="*/ 1784830 w 1974753"/>
              <a:gd name="connsiteY2-96" fmla="*/ 268448 h 296225"/>
              <a:gd name="connsiteX3-97" fmla="*/ 272878 w 1974753"/>
              <a:gd name="connsiteY3-98" fmla="*/ 268448 h 296225"/>
              <a:gd name="connsiteX4-99" fmla="*/ 160959 w 1974753"/>
              <a:gd name="connsiteY4-100" fmla="*/ 53432 h 296225"/>
              <a:gd name="connsiteX0-101" fmla="*/ 122914 w 1936615"/>
              <a:gd name="connsiteY0-102" fmla="*/ 119803 h 362596"/>
              <a:gd name="connsiteX1-103" fmla="*/ 1934904 w 1936615"/>
              <a:gd name="connsiteY1-104" fmla="*/ 105516 h 362596"/>
              <a:gd name="connsiteX2-105" fmla="*/ 1746785 w 1936615"/>
              <a:gd name="connsiteY2-106" fmla="*/ 334819 h 362596"/>
              <a:gd name="connsiteX3-107" fmla="*/ 234833 w 1936615"/>
              <a:gd name="connsiteY3-108" fmla="*/ 334819 h 362596"/>
              <a:gd name="connsiteX4-109" fmla="*/ 122914 w 1936615"/>
              <a:gd name="connsiteY4-110" fmla="*/ 119803 h 362596"/>
              <a:gd name="connsiteX0-111" fmla="*/ 122914 w 2121812"/>
              <a:gd name="connsiteY0-112" fmla="*/ 177507 h 420300"/>
              <a:gd name="connsiteX1-113" fmla="*/ 1934904 w 2121812"/>
              <a:gd name="connsiteY1-114" fmla="*/ 163220 h 420300"/>
              <a:gd name="connsiteX2-115" fmla="*/ 1746785 w 2121812"/>
              <a:gd name="connsiteY2-116" fmla="*/ 392523 h 420300"/>
              <a:gd name="connsiteX3-117" fmla="*/ 234833 w 2121812"/>
              <a:gd name="connsiteY3-118" fmla="*/ 392523 h 420300"/>
              <a:gd name="connsiteX4-119" fmla="*/ 122914 w 2121812"/>
              <a:gd name="connsiteY4-120" fmla="*/ 177507 h 420300"/>
              <a:gd name="connsiteX0-121" fmla="*/ 121667 w 2160596"/>
              <a:gd name="connsiteY0-122" fmla="*/ 142002 h 750303"/>
              <a:gd name="connsiteX1-123" fmla="*/ 1933657 w 2160596"/>
              <a:gd name="connsiteY1-124" fmla="*/ 127715 h 750303"/>
              <a:gd name="connsiteX2-125" fmla="*/ 1745538 w 2160596"/>
              <a:gd name="connsiteY2-126" fmla="*/ 357018 h 750303"/>
              <a:gd name="connsiteX3-127" fmla="*/ 340073 w 2160596"/>
              <a:gd name="connsiteY3-128" fmla="*/ 747543 h 750303"/>
              <a:gd name="connsiteX4-129" fmla="*/ 121667 w 2160596"/>
              <a:gd name="connsiteY4-130" fmla="*/ 142002 h 750303"/>
              <a:gd name="connsiteX0-131" fmla="*/ 126823 w 2128132"/>
              <a:gd name="connsiteY0-132" fmla="*/ 80912 h 739617"/>
              <a:gd name="connsiteX1-133" fmla="*/ 1938813 w 2128132"/>
              <a:gd name="connsiteY1-134" fmla="*/ 66625 h 739617"/>
              <a:gd name="connsiteX2-135" fmla="*/ 1892677 w 2128132"/>
              <a:gd name="connsiteY2-136" fmla="*/ 638828 h 739617"/>
              <a:gd name="connsiteX3-137" fmla="*/ 345229 w 2128132"/>
              <a:gd name="connsiteY3-138" fmla="*/ 686453 h 739617"/>
              <a:gd name="connsiteX4-139" fmla="*/ 126823 w 2128132"/>
              <a:gd name="connsiteY4-140" fmla="*/ 80912 h 739617"/>
              <a:gd name="connsiteX0-141" fmla="*/ 150487 w 2151798"/>
              <a:gd name="connsiteY0-142" fmla="*/ 138337 h 797042"/>
              <a:gd name="connsiteX1-143" fmla="*/ 1962477 w 2151798"/>
              <a:gd name="connsiteY1-144" fmla="*/ 124050 h 797042"/>
              <a:gd name="connsiteX2-145" fmla="*/ 1916341 w 2151798"/>
              <a:gd name="connsiteY2-146" fmla="*/ 696253 h 797042"/>
              <a:gd name="connsiteX3-147" fmla="*/ 368893 w 2151798"/>
              <a:gd name="connsiteY3-148" fmla="*/ 743878 h 797042"/>
              <a:gd name="connsiteX4-149" fmla="*/ 150487 w 2151798"/>
              <a:gd name="connsiteY4-150" fmla="*/ 138337 h 797042"/>
              <a:gd name="connsiteX0-151" fmla="*/ 163275 w 2107709"/>
              <a:gd name="connsiteY0-152" fmla="*/ 120535 h 845635"/>
              <a:gd name="connsiteX1-153" fmla="*/ 1922021 w 2107709"/>
              <a:gd name="connsiteY1-154" fmla="*/ 168160 h 845635"/>
              <a:gd name="connsiteX2-155" fmla="*/ 1875885 w 2107709"/>
              <a:gd name="connsiteY2-156" fmla="*/ 740363 h 845635"/>
              <a:gd name="connsiteX3-157" fmla="*/ 328437 w 2107709"/>
              <a:gd name="connsiteY3-158" fmla="*/ 787988 h 845635"/>
              <a:gd name="connsiteX4-159" fmla="*/ 163275 w 2107709"/>
              <a:gd name="connsiteY4-160" fmla="*/ 120535 h 845635"/>
              <a:gd name="connsiteX0-161" fmla="*/ 163275 w 2186152"/>
              <a:gd name="connsiteY0-162" fmla="*/ 187705 h 912805"/>
              <a:gd name="connsiteX1-163" fmla="*/ 1922021 w 2186152"/>
              <a:gd name="connsiteY1-164" fmla="*/ 235330 h 912805"/>
              <a:gd name="connsiteX2-165" fmla="*/ 1875885 w 2186152"/>
              <a:gd name="connsiteY2-166" fmla="*/ 807533 h 912805"/>
              <a:gd name="connsiteX3-167" fmla="*/ 328437 w 2186152"/>
              <a:gd name="connsiteY3-168" fmla="*/ 855158 h 912805"/>
              <a:gd name="connsiteX4-169" fmla="*/ 163275 w 2186152"/>
              <a:gd name="connsiteY4-170" fmla="*/ 187705 h 912805"/>
              <a:gd name="connsiteX0-171" fmla="*/ 163275 w 2137129"/>
              <a:gd name="connsiteY0-172" fmla="*/ 189457 h 914557"/>
              <a:gd name="connsiteX1-173" fmla="*/ 1922021 w 2137129"/>
              <a:gd name="connsiteY1-174" fmla="*/ 237082 h 914557"/>
              <a:gd name="connsiteX2-175" fmla="*/ 1875885 w 2137129"/>
              <a:gd name="connsiteY2-176" fmla="*/ 809285 h 914557"/>
              <a:gd name="connsiteX3-177" fmla="*/ 328437 w 2137129"/>
              <a:gd name="connsiteY3-178" fmla="*/ 856910 h 914557"/>
              <a:gd name="connsiteX4-179" fmla="*/ 163275 w 2137129"/>
              <a:gd name="connsiteY4-180" fmla="*/ 189457 h 914557"/>
              <a:gd name="connsiteX0-181" fmla="*/ 186821 w 2685834"/>
              <a:gd name="connsiteY0-182" fmla="*/ 142129 h 867451"/>
              <a:gd name="connsiteX1-183" fmla="*/ 2584491 w 2685834"/>
              <a:gd name="connsiteY1-184" fmla="*/ 184991 h 867451"/>
              <a:gd name="connsiteX2-185" fmla="*/ 1899431 w 2685834"/>
              <a:gd name="connsiteY2-186" fmla="*/ 761957 h 867451"/>
              <a:gd name="connsiteX3-187" fmla="*/ 351983 w 2685834"/>
              <a:gd name="connsiteY3-188" fmla="*/ 809582 h 867451"/>
              <a:gd name="connsiteX4-189" fmla="*/ 186821 w 2685834"/>
              <a:gd name="connsiteY4-190" fmla="*/ 142129 h 867451"/>
              <a:gd name="connsiteX0-191" fmla="*/ 186821 w 2756339"/>
              <a:gd name="connsiteY0-192" fmla="*/ 201141 h 926463"/>
              <a:gd name="connsiteX1-193" fmla="*/ 2584491 w 2756339"/>
              <a:gd name="connsiteY1-194" fmla="*/ 244003 h 926463"/>
              <a:gd name="connsiteX2-195" fmla="*/ 1899431 w 2756339"/>
              <a:gd name="connsiteY2-196" fmla="*/ 820969 h 926463"/>
              <a:gd name="connsiteX3-197" fmla="*/ 351983 w 2756339"/>
              <a:gd name="connsiteY3-198" fmla="*/ 868594 h 926463"/>
              <a:gd name="connsiteX4-199" fmla="*/ 186821 w 2756339"/>
              <a:gd name="connsiteY4-200" fmla="*/ 201141 h 926463"/>
              <a:gd name="connsiteX0-201" fmla="*/ 198603 w 2768122"/>
              <a:gd name="connsiteY0-202" fmla="*/ 284982 h 1010304"/>
              <a:gd name="connsiteX1-203" fmla="*/ 2596273 w 2768122"/>
              <a:gd name="connsiteY1-204" fmla="*/ 327844 h 1010304"/>
              <a:gd name="connsiteX2-205" fmla="*/ 1911213 w 2768122"/>
              <a:gd name="connsiteY2-206" fmla="*/ 904810 h 1010304"/>
              <a:gd name="connsiteX3-207" fmla="*/ 363765 w 2768122"/>
              <a:gd name="connsiteY3-208" fmla="*/ 952435 h 1010304"/>
              <a:gd name="connsiteX4-209" fmla="*/ 198603 w 2768122"/>
              <a:gd name="connsiteY4-210" fmla="*/ 284982 h 1010304"/>
              <a:gd name="connsiteX0-211" fmla="*/ 229193 w 2627166"/>
              <a:gd name="connsiteY0-212" fmla="*/ 172727 h 840252"/>
              <a:gd name="connsiteX1-213" fmla="*/ 2626863 w 2627166"/>
              <a:gd name="connsiteY1-214" fmla="*/ 215589 h 840252"/>
              <a:gd name="connsiteX2-215" fmla="*/ 394355 w 2627166"/>
              <a:gd name="connsiteY2-216" fmla="*/ 840180 h 840252"/>
              <a:gd name="connsiteX3-217" fmla="*/ 229193 w 2627166"/>
              <a:gd name="connsiteY3-218" fmla="*/ 172727 h 840252"/>
              <a:gd name="connsiteX0-219" fmla="*/ 0 w 2397670"/>
              <a:gd name="connsiteY0-220" fmla="*/ 172727 h 215589"/>
              <a:gd name="connsiteX1-221" fmla="*/ 2397670 w 2397670"/>
              <a:gd name="connsiteY1-222" fmla="*/ 215589 h 215589"/>
              <a:gd name="connsiteX2-223" fmla="*/ 0 w 2397670"/>
              <a:gd name="connsiteY2-224" fmla="*/ 172727 h 215589"/>
              <a:gd name="connsiteX0-225" fmla="*/ 0 w 2388797"/>
              <a:gd name="connsiteY0-226" fmla="*/ 176263 h 176263"/>
              <a:gd name="connsiteX1-227" fmla="*/ 2388797 w 2388797"/>
              <a:gd name="connsiteY1-228" fmla="*/ 114350 h 176263"/>
              <a:gd name="connsiteX2-229" fmla="*/ 0 w 2388797"/>
              <a:gd name="connsiteY2-230" fmla="*/ 176263 h 176263"/>
              <a:gd name="connsiteX0-231" fmla="*/ 0 w 2388797"/>
              <a:gd name="connsiteY0-232" fmla="*/ 168967 h 168967"/>
              <a:gd name="connsiteX1-233" fmla="*/ 2388797 w 2388797"/>
              <a:gd name="connsiteY1-234" fmla="*/ 130867 h 168967"/>
              <a:gd name="connsiteX2-235" fmla="*/ 0 w 2388797"/>
              <a:gd name="connsiteY2-236" fmla="*/ 168967 h 168967"/>
              <a:gd name="connsiteX0-237" fmla="*/ 98544 w 2487341"/>
              <a:gd name="connsiteY0-238" fmla="*/ 287217 h 557332"/>
              <a:gd name="connsiteX1-239" fmla="*/ 2487341 w 2487341"/>
              <a:gd name="connsiteY1-240" fmla="*/ 249117 h 557332"/>
              <a:gd name="connsiteX2-241" fmla="*/ 98544 w 2487341"/>
              <a:gd name="connsiteY2-242" fmla="*/ 287217 h 557332"/>
              <a:gd name="connsiteX0-243" fmla="*/ 65757 w 2513543"/>
              <a:gd name="connsiteY0-244" fmla="*/ 436393 h 838087"/>
              <a:gd name="connsiteX1-245" fmla="*/ 2454554 w 2513543"/>
              <a:gd name="connsiteY1-246" fmla="*/ 398293 h 838087"/>
              <a:gd name="connsiteX2-247" fmla="*/ 65757 w 2513543"/>
              <a:gd name="connsiteY2-248" fmla="*/ 436393 h 838087"/>
              <a:gd name="connsiteX0-249" fmla="*/ 72144 w 2469823"/>
              <a:gd name="connsiteY0-250" fmla="*/ 383166 h 736189"/>
              <a:gd name="connsiteX1-251" fmla="*/ 2460941 w 2469823"/>
              <a:gd name="connsiteY1-252" fmla="*/ 345066 h 736189"/>
              <a:gd name="connsiteX2-253" fmla="*/ 72144 w 2469823"/>
              <a:gd name="connsiteY2-254" fmla="*/ 383166 h 736189"/>
              <a:gd name="connsiteX0-255" fmla="*/ 85 w 2399588"/>
              <a:gd name="connsiteY0-256" fmla="*/ 322200 h 610927"/>
              <a:gd name="connsiteX1-257" fmla="*/ 2388882 w 2399588"/>
              <a:gd name="connsiteY1-258" fmla="*/ 284100 h 610927"/>
              <a:gd name="connsiteX2-259" fmla="*/ 85 w 2399588"/>
              <a:gd name="connsiteY2-260" fmla="*/ 322200 h 610927"/>
              <a:gd name="connsiteX0-261" fmla="*/ 247 w 2399925"/>
              <a:gd name="connsiteY0-262" fmla="*/ 272591 h 507119"/>
              <a:gd name="connsiteX1-263" fmla="*/ 2389044 w 2399925"/>
              <a:gd name="connsiteY1-264" fmla="*/ 234491 h 507119"/>
              <a:gd name="connsiteX2-265" fmla="*/ 247 w 2399925"/>
              <a:gd name="connsiteY2-266" fmla="*/ 272591 h 507119"/>
              <a:gd name="connsiteX0-267" fmla="*/ 234 w 2389703"/>
              <a:gd name="connsiteY0-268" fmla="*/ 276359 h 514260"/>
              <a:gd name="connsiteX1-269" fmla="*/ 2389031 w 2389703"/>
              <a:gd name="connsiteY1-270" fmla="*/ 238259 h 514260"/>
              <a:gd name="connsiteX2-271" fmla="*/ 234 w 2389703"/>
              <a:gd name="connsiteY2-272" fmla="*/ 276359 h 514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9703" h="514260">
                <a:moveTo>
                  <a:pt x="234" y="276359"/>
                </a:moveTo>
                <a:cubicBezTo>
                  <a:pt x="-27012" y="-61101"/>
                  <a:pt x="2342275" y="-107816"/>
                  <a:pt x="2389031" y="238259"/>
                </a:cubicBezTo>
                <a:cubicBezTo>
                  <a:pt x="2435787" y="584334"/>
                  <a:pt x="27480" y="613819"/>
                  <a:pt x="234" y="276359"/>
                </a:cubicBezTo>
                <a:close/>
              </a:path>
            </a:pathLst>
          </a:cu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020762" y="3397312"/>
            <a:ext cx="732838" cy="732838"/>
            <a:chOff x="9020762" y="3428424"/>
            <a:chExt cx="732838" cy="732838"/>
          </a:xfrm>
        </p:grpSpPr>
        <p:sp>
          <p:nvSpPr>
            <p:cNvPr id="17" name="椭圆 16"/>
            <p:cNvSpPr/>
            <p:nvPr/>
          </p:nvSpPr>
          <p:spPr>
            <a:xfrm>
              <a:off x="9020762" y="3428424"/>
              <a:ext cx="732838" cy="7328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9226050" y="3633712"/>
              <a:ext cx="322263" cy="322263"/>
            </a:xfrm>
            <a:custGeom>
              <a:avLst/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67498" y="3397312"/>
            <a:ext cx="732838" cy="732838"/>
            <a:chOff x="2367498" y="3428424"/>
            <a:chExt cx="732838" cy="732838"/>
          </a:xfrm>
        </p:grpSpPr>
        <p:sp>
          <p:nvSpPr>
            <p:cNvPr id="21" name="椭圆 20"/>
            <p:cNvSpPr/>
            <p:nvPr/>
          </p:nvSpPr>
          <p:spPr>
            <a:xfrm>
              <a:off x="2367498" y="3428424"/>
              <a:ext cx="732838" cy="7328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2"/>
            <p:cNvSpPr>
              <a:spLocks noEditPoints="1"/>
            </p:cNvSpPr>
            <p:nvPr/>
          </p:nvSpPr>
          <p:spPr bwMode="auto">
            <a:xfrm>
              <a:off x="2622792" y="3633712"/>
              <a:ext cx="222250" cy="322263"/>
            </a:xfrm>
            <a:custGeom>
              <a:avLst/>
              <a:gdLst>
                <a:gd name="T0" fmla="*/ 695 w 700"/>
                <a:gd name="T1" fmla="*/ 430 h 1017"/>
                <a:gd name="T2" fmla="*/ 685 w 700"/>
                <a:gd name="T3" fmla="*/ 418 h 1017"/>
                <a:gd name="T4" fmla="*/ 667 w 700"/>
                <a:gd name="T5" fmla="*/ 413 h 1017"/>
                <a:gd name="T6" fmla="*/ 445 w 700"/>
                <a:gd name="T7" fmla="*/ 31 h 1017"/>
                <a:gd name="T8" fmla="*/ 444 w 700"/>
                <a:gd name="T9" fmla="*/ 27 h 1017"/>
                <a:gd name="T10" fmla="*/ 441 w 700"/>
                <a:gd name="T11" fmla="*/ 17 h 1017"/>
                <a:gd name="T12" fmla="*/ 436 w 700"/>
                <a:gd name="T13" fmla="*/ 8 h 1017"/>
                <a:gd name="T14" fmla="*/ 427 w 700"/>
                <a:gd name="T15" fmla="*/ 3 h 1017"/>
                <a:gd name="T16" fmla="*/ 423 w 700"/>
                <a:gd name="T17" fmla="*/ 1 h 1017"/>
                <a:gd name="T18" fmla="*/ 413 w 700"/>
                <a:gd name="T19" fmla="*/ 0 h 1017"/>
                <a:gd name="T20" fmla="*/ 403 w 700"/>
                <a:gd name="T21" fmla="*/ 1 h 1017"/>
                <a:gd name="T22" fmla="*/ 394 w 700"/>
                <a:gd name="T23" fmla="*/ 6 h 1017"/>
                <a:gd name="T24" fmla="*/ 387 w 700"/>
                <a:gd name="T25" fmla="*/ 13 h 1017"/>
                <a:gd name="T26" fmla="*/ 5 w 700"/>
                <a:gd name="T27" fmla="*/ 554 h 1017"/>
                <a:gd name="T28" fmla="*/ 0 w 700"/>
                <a:gd name="T29" fmla="*/ 570 h 1017"/>
                <a:gd name="T30" fmla="*/ 3 w 700"/>
                <a:gd name="T31" fmla="*/ 587 h 1017"/>
                <a:gd name="T32" fmla="*/ 9 w 700"/>
                <a:gd name="T33" fmla="*/ 594 h 1017"/>
                <a:gd name="T34" fmla="*/ 23 w 700"/>
                <a:gd name="T35" fmla="*/ 603 h 1017"/>
                <a:gd name="T36" fmla="*/ 254 w 700"/>
                <a:gd name="T37" fmla="*/ 604 h 1017"/>
                <a:gd name="T38" fmla="*/ 254 w 700"/>
                <a:gd name="T39" fmla="*/ 986 h 1017"/>
                <a:gd name="T40" fmla="*/ 255 w 700"/>
                <a:gd name="T41" fmla="*/ 996 h 1017"/>
                <a:gd name="T42" fmla="*/ 261 w 700"/>
                <a:gd name="T43" fmla="*/ 1004 h 1017"/>
                <a:gd name="T44" fmla="*/ 267 w 700"/>
                <a:gd name="T45" fmla="*/ 1012 h 1017"/>
                <a:gd name="T46" fmla="*/ 276 w 700"/>
                <a:gd name="T47" fmla="*/ 1016 h 1017"/>
                <a:gd name="T48" fmla="*/ 281 w 700"/>
                <a:gd name="T49" fmla="*/ 1017 h 1017"/>
                <a:gd name="T50" fmla="*/ 285 w 700"/>
                <a:gd name="T51" fmla="*/ 1017 h 1017"/>
                <a:gd name="T52" fmla="*/ 300 w 700"/>
                <a:gd name="T53" fmla="*/ 1014 h 1017"/>
                <a:gd name="T54" fmla="*/ 312 w 700"/>
                <a:gd name="T55" fmla="*/ 1004 h 1017"/>
                <a:gd name="T56" fmla="*/ 693 w 700"/>
                <a:gd name="T57" fmla="*/ 463 h 1017"/>
                <a:gd name="T58" fmla="*/ 700 w 700"/>
                <a:gd name="T59" fmla="*/ 447 h 1017"/>
                <a:gd name="T60" fmla="*/ 695 w 700"/>
                <a:gd name="T61" fmla="*/ 430 h 1017"/>
                <a:gd name="T62" fmla="*/ 318 w 700"/>
                <a:gd name="T63" fmla="*/ 885 h 1017"/>
                <a:gd name="T64" fmla="*/ 318 w 700"/>
                <a:gd name="T65" fmla="*/ 572 h 1017"/>
                <a:gd name="T66" fmla="*/ 315 w 700"/>
                <a:gd name="T67" fmla="*/ 560 h 1017"/>
                <a:gd name="T68" fmla="*/ 308 w 700"/>
                <a:gd name="T69" fmla="*/ 549 h 1017"/>
                <a:gd name="T70" fmla="*/ 298 w 700"/>
                <a:gd name="T71" fmla="*/ 543 h 1017"/>
                <a:gd name="T72" fmla="*/ 285 w 700"/>
                <a:gd name="T73" fmla="*/ 541 h 1017"/>
                <a:gd name="T74" fmla="*/ 381 w 700"/>
                <a:gd name="T75" fmla="*/ 132 h 1017"/>
                <a:gd name="T76" fmla="*/ 381 w 700"/>
                <a:gd name="T77" fmla="*/ 445 h 1017"/>
                <a:gd name="T78" fmla="*/ 384 w 700"/>
                <a:gd name="T79" fmla="*/ 457 h 1017"/>
                <a:gd name="T80" fmla="*/ 391 w 700"/>
                <a:gd name="T81" fmla="*/ 468 h 1017"/>
                <a:gd name="T82" fmla="*/ 400 w 700"/>
                <a:gd name="T83" fmla="*/ 474 h 1017"/>
                <a:gd name="T84" fmla="*/ 413 w 700"/>
                <a:gd name="T85" fmla="*/ 476 h 1017"/>
                <a:gd name="T86" fmla="*/ 318 w 700"/>
                <a:gd name="T87" fmla="*/ 8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0" h="1017">
                  <a:moveTo>
                    <a:pt x="695" y="430"/>
                  </a:moveTo>
                  <a:lnTo>
                    <a:pt x="695" y="430"/>
                  </a:lnTo>
                  <a:lnTo>
                    <a:pt x="691" y="424"/>
                  </a:lnTo>
                  <a:lnTo>
                    <a:pt x="685" y="418"/>
                  </a:lnTo>
                  <a:lnTo>
                    <a:pt x="676" y="414"/>
                  </a:lnTo>
                  <a:lnTo>
                    <a:pt x="667" y="413"/>
                  </a:lnTo>
                  <a:lnTo>
                    <a:pt x="445" y="413"/>
                  </a:lnTo>
                  <a:lnTo>
                    <a:pt x="445" y="31"/>
                  </a:lnTo>
                  <a:lnTo>
                    <a:pt x="445" y="31"/>
                  </a:lnTo>
                  <a:lnTo>
                    <a:pt x="444" y="27"/>
                  </a:lnTo>
                  <a:lnTo>
                    <a:pt x="443" y="21"/>
                  </a:lnTo>
                  <a:lnTo>
                    <a:pt x="441" y="17"/>
                  </a:lnTo>
                  <a:lnTo>
                    <a:pt x="439" y="13"/>
                  </a:lnTo>
                  <a:lnTo>
                    <a:pt x="436" y="8"/>
                  </a:lnTo>
                  <a:lnTo>
                    <a:pt x="431" y="5"/>
                  </a:lnTo>
                  <a:lnTo>
                    <a:pt x="427" y="3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417" y="0"/>
                  </a:lnTo>
                  <a:lnTo>
                    <a:pt x="413" y="0"/>
                  </a:lnTo>
                  <a:lnTo>
                    <a:pt x="408" y="0"/>
                  </a:lnTo>
                  <a:lnTo>
                    <a:pt x="403" y="1"/>
                  </a:lnTo>
                  <a:lnTo>
                    <a:pt x="398" y="3"/>
                  </a:lnTo>
                  <a:lnTo>
                    <a:pt x="394" y="6"/>
                  </a:lnTo>
                  <a:lnTo>
                    <a:pt x="391" y="10"/>
                  </a:lnTo>
                  <a:lnTo>
                    <a:pt x="387" y="13"/>
                  </a:lnTo>
                  <a:lnTo>
                    <a:pt x="5" y="554"/>
                  </a:lnTo>
                  <a:lnTo>
                    <a:pt x="5" y="554"/>
                  </a:lnTo>
                  <a:lnTo>
                    <a:pt x="1" y="562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3" y="587"/>
                  </a:lnTo>
                  <a:lnTo>
                    <a:pt x="3" y="587"/>
                  </a:lnTo>
                  <a:lnTo>
                    <a:pt x="9" y="594"/>
                  </a:lnTo>
                  <a:lnTo>
                    <a:pt x="15" y="600"/>
                  </a:lnTo>
                  <a:lnTo>
                    <a:pt x="23" y="603"/>
                  </a:lnTo>
                  <a:lnTo>
                    <a:pt x="31" y="604"/>
                  </a:lnTo>
                  <a:lnTo>
                    <a:pt x="254" y="604"/>
                  </a:lnTo>
                  <a:lnTo>
                    <a:pt x="254" y="986"/>
                  </a:lnTo>
                  <a:lnTo>
                    <a:pt x="254" y="986"/>
                  </a:lnTo>
                  <a:lnTo>
                    <a:pt x="254" y="991"/>
                  </a:lnTo>
                  <a:lnTo>
                    <a:pt x="255" y="996"/>
                  </a:lnTo>
                  <a:lnTo>
                    <a:pt x="258" y="1000"/>
                  </a:lnTo>
                  <a:lnTo>
                    <a:pt x="261" y="1004"/>
                  </a:lnTo>
                  <a:lnTo>
                    <a:pt x="264" y="1008"/>
                  </a:lnTo>
                  <a:lnTo>
                    <a:pt x="267" y="1012"/>
                  </a:lnTo>
                  <a:lnTo>
                    <a:pt x="272" y="1014"/>
                  </a:lnTo>
                  <a:lnTo>
                    <a:pt x="276" y="1016"/>
                  </a:lnTo>
                  <a:lnTo>
                    <a:pt x="276" y="1016"/>
                  </a:lnTo>
                  <a:lnTo>
                    <a:pt x="281" y="1017"/>
                  </a:lnTo>
                  <a:lnTo>
                    <a:pt x="285" y="1017"/>
                  </a:lnTo>
                  <a:lnTo>
                    <a:pt x="285" y="1017"/>
                  </a:lnTo>
                  <a:lnTo>
                    <a:pt x="293" y="1017"/>
                  </a:lnTo>
                  <a:lnTo>
                    <a:pt x="300" y="1014"/>
                  </a:lnTo>
                  <a:lnTo>
                    <a:pt x="307" y="1009"/>
                  </a:lnTo>
                  <a:lnTo>
                    <a:pt x="312" y="1004"/>
                  </a:lnTo>
                  <a:lnTo>
                    <a:pt x="693" y="463"/>
                  </a:lnTo>
                  <a:lnTo>
                    <a:pt x="693" y="463"/>
                  </a:lnTo>
                  <a:lnTo>
                    <a:pt x="697" y="456"/>
                  </a:lnTo>
                  <a:lnTo>
                    <a:pt x="700" y="447"/>
                  </a:lnTo>
                  <a:lnTo>
                    <a:pt x="699" y="439"/>
                  </a:lnTo>
                  <a:lnTo>
                    <a:pt x="695" y="430"/>
                  </a:lnTo>
                  <a:lnTo>
                    <a:pt x="695" y="430"/>
                  </a:lnTo>
                  <a:close/>
                  <a:moveTo>
                    <a:pt x="318" y="885"/>
                  </a:moveTo>
                  <a:lnTo>
                    <a:pt x="318" y="572"/>
                  </a:lnTo>
                  <a:lnTo>
                    <a:pt x="318" y="572"/>
                  </a:lnTo>
                  <a:lnTo>
                    <a:pt x="318" y="565"/>
                  </a:lnTo>
                  <a:lnTo>
                    <a:pt x="315" y="560"/>
                  </a:lnTo>
                  <a:lnTo>
                    <a:pt x="312" y="555"/>
                  </a:lnTo>
                  <a:lnTo>
                    <a:pt x="308" y="549"/>
                  </a:lnTo>
                  <a:lnTo>
                    <a:pt x="304" y="546"/>
                  </a:lnTo>
                  <a:lnTo>
                    <a:pt x="298" y="543"/>
                  </a:lnTo>
                  <a:lnTo>
                    <a:pt x="292" y="541"/>
                  </a:lnTo>
                  <a:lnTo>
                    <a:pt x="285" y="541"/>
                  </a:lnTo>
                  <a:lnTo>
                    <a:pt x="93" y="541"/>
                  </a:lnTo>
                  <a:lnTo>
                    <a:pt x="381" y="132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2" y="452"/>
                  </a:lnTo>
                  <a:lnTo>
                    <a:pt x="384" y="457"/>
                  </a:lnTo>
                  <a:lnTo>
                    <a:pt x="386" y="462"/>
                  </a:lnTo>
                  <a:lnTo>
                    <a:pt x="391" y="468"/>
                  </a:lnTo>
                  <a:lnTo>
                    <a:pt x="395" y="471"/>
                  </a:lnTo>
                  <a:lnTo>
                    <a:pt x="400" y="474"/>
                  </a:lnTo>
                  <a:lnTo>
                    <a:pt x="407" y="476"/>
                  </a:lnTo>
                  <a:lnTo>
                    <a:pt x="413" y="476"/>
                  </a:lnTo>
                  <a:lnTo>
                    <a:pt x="606" y="476"/>
                  </a:lnTo>
                  <a:lnTo>
                    <a:pt x="318" y="8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57446" y="3397312"/>
            <a:ext cx="732838" cy="732838"/>
            <a:chOff x="7357446" y="3428424"/>
            <a:chExt cx="732838" cy="732838"/>
          </a:xfrm>
          <a:solidFill>
            <a:srgbClr val="FE7A04"/>
          </a:solidFill>
        </p:grpSpPr>
        <p:sp>
          <p:nvSpPr>
            <p:cNvPr id="24" name="椭圆 23"/>
            <p:cNvSpPr/>
            <p:nvPr/>
          </p:nvSpPr>
          <p:spPr>
            <a:xfrm>
              <a:off x="7357446" y="3428424"/>
              <a:ext cx="732838" cy="732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84"/>
            <p:cNvSpPr>
              <a:spLocks noEditPoints="1"/>
            </p:cNvSpPr>
            <p:nvPr/>
          </p:nvSpPr>
          <p:spPr bwMode="auto">
            <a:xfrm>
              <a:off x="7562734" y="3633712"/>
              <a:ext cx="322263" cy="322263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30814" y="3397312"/>
            <a:ext cx="732838" cy="732838"/>
            <a:chOff x="4030814" y="3428424"/>
            <a:chExt cx="732838" cy="732838"/>
          </a:xfrm>
        </p:grpSpPr>
        <p:sp>
          <p:nvSpPr>
            <p:cNvPr id="27" name="椭圆 26"/>
            <p:cNvSpPr/>
            <p:nvPr/>
          </p:nvSpPr>
          <p:spPr>
            <a:xfrm>
              <a:off x="4030814" y="3428424"/>
              <a:ext cx="732838" cy="732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6"/>
            <p:cNvSpPr>
              <a:spLocks noEditPoints="1"/>
            </p:cNvSpPr>
            <p:nvPr/>
          </p:nvSpPr>
          <p:spPr bwMode="auto">
            <a:xfrm>
              <a:off x="4236102" y="3633712"/>
              <a:ext cx="322263" cy="322263"/>
            </a:xfrm>
            <a:custGeom>
              <a:avLst/>
              <a:gdLst>
                <a:gd name="T0" fmla="*/ 658 w 1017"/>
                <a:gd name="T1" fmla="*/ 2 h 1017"/>
                <a:gd name="T2" fmla="*/ 600 w 1017"/>
                <a:gd name="T3" fmla="*/ 16 h 1017"/>
                <a:gd name="T4" fmla="*/ 551 w 1017"/>
                <a:gd name="T5" fmla="*/ 36 h 1017"/>
                <a:gd name="T6" fmla="*/ 513 w 1017"/>
                <a:gd name="T7" fmla="*/ 61 h 1017"/>
                <a:gd name="T8" fmla="*/ 393 w 1017"/>
                <a:gd name="T9" fmla="*/ 10 h 1017"/>
                <a:gd name="T10" fmla="*/ 269 w 1017"/>
                <a:gd name="T11" fmla="*/ 3 h 1017"/>
                <a:gd name="T12" fmla="*/ 166 w 1017"/>
                <a:gd name="T13" fmla="*/ 39 h 1017"/>
                <a:gd name="T14" fmla="*/ 82 w 1017"/>
                <a:gd name="T15" fmla="*/ 104 h 1017"/>
                <a:gd name="T16" fmla="*/ 24 w 1017"/>
                <a:gd name="T17" fmla="*/ 194 h 1017"/>
                <a:gd name="T18" fmla="*/ 0 w 1017"/>
                <a:gd name="T19" fmla="*/ 301 h 1017"/>
                <a:gd name="T20" fmla="*/ 13 w 1017"/>
                <a:gd name="T21" fmla="*/ 451 h 1017"/>
                <a:gd name="T22" fmla="*/ 74 w 1017"/>
                <a:gd name="T23" fmla="*/ 625 h 1017"/>
                <a:gd name="T24" fmla="*/ 182 w 1017"/>
                <a:gd name="T25" fmla="*/ 784 h 1017"/>
                <a:gd name="T26" fmla="*/ 333 w 1017"/>
                <a:gd name="T27" fmla="*/ 919 h 1017"/>
                <a:gd name="T28" fmla="*/ 494 w 1017"/>
                <a:gd name="T29" fmla="*/ 1014 h 1017"/>
                <a:gd name="T30" fmla="*/ 550 w 1017"/>
                <a:gd name="T31" fmla="*/ 1000 h 1017"/>
                <a:gd name="T32" fmla="*/ 730 w 1017"/>
                <a:gd name="T33" fmla="*/ 883 h 1017"/>
                <a:gd name="T34" fmla="*/ 869 w 1017"/>
                <a:gd name="T35" fmla="*/ 740 h 1017"/>
                <a:gd name="T36" fmla="*/ 964 w 1017"/>
                <a:gd name="T37" fmla="*/ 577 h 1017"/>
                <a:gd name="T38" fmla="*/ 1013 w 1017"/>
                <a:gd name="T39" fmla="*/ 398 h 1017"/>
                <a:gd name="T40" fmla="*/ 1014 w 1017"/>
                <a:gd name="T41" fmla="*/ 269 h 1017"/>
                <a:gd name="T42" fmla="*/ 978 w 1017"/>
                <a:gd name="T43" fmla="*/ 166 h 1017"/>
                <a:gd name="T44" fmla="*/ 913 w 1017"/>
                <a:gd name="T45" fmla="*/ 82 h 1017"/>
                <a:gd name="T46" fmla="*/ 823 w 1017"/>
                <a:gd name="T47" fmla="*/ 25 h 1017"/>
                <a:gd name="T48" fmla="*/ 715 w 1017"/>
                <a:gd name="T49" fmla="*/ 0 h 1017"/>
                <a:gd name="T50" fmla="*/ 433 w 1017"/>
                <a:gd name="T51" fmla="*/ 909 h 1017"/>
                <a:gd name="T52" fmla="*/ 281 w 1017"/>
                <a:gd name="T53" fmla="*/ 794 h 1017"/>
                <a:gd name="T54" fmla="*/ 167 w 1017"/>
                <a:gd name="T55" fmla="*/ 659 h 1017"/>
                <a:gd name="T56" fmla="*/ 93 w 1017"/>
                <a:gd name="T57" fmla="*/ 506 h 1017"/>
                <a:gd name="T58" fmla="*/ 63 w 1017"/>
                <a:gd name="T59" fmla="*/ 342 h 1017"/>
                <a:gd name="T60" fmla="*/ 75 w 1017"/>
                <a:gd name="T61" fmla="*/ 242 h 1017"/>
                <a:gd name="T62" fmla="*/ 176 w 1017"/>
                <a:gd name="T63" fmla="*/ 107 h 1017"/>
                <a:gd name="T64" fmla="*/ 304 w 1017"/>
                <a:gd name="T65" fmla="*/ 63 h 1017"/>
                <a:gd name="T66" fmla="*/ 411 w 1017"/>
                <a:gd name="T67" fmla="*/ 81 h 1017"/>
                <a:gd name="T68" fmla="*/ 414 w 1017"/>
                <a:gd name="T69" fmla="*/ 178 h 1017"/>
                <a:gd name="T70" fmla="*/ 383 w 1017"/>
                <a:gd name="T71" fmla="*/ 288 h 1017"/>
                <a:gd name="T72" fmla="*/ 390 w 1017"/>
                <a:gd name="T73" fmla="*/ 340 h 1017"/>
                <a:gd name="T74" fmla="*/ 425 w 1017"/>
                <a:gd name="T75" fmla="*/ 348 h 1017"/>
                <a:gd name="T76" fmla="*/ 445 w 1017"/>
                <a:gd name="T77" fmla="*/ 317 h 1017"/>
                <a:gd name="T78" fmla="*/ 462 w 1017"/>
                <a:gd name="T79" fmla="*/ 224 h 1017"/>
                <a:gd name="T80" fmla="*/ 511 w 1017"/>
                <a:gd name="T81" fmla="*/ 146 h 1017"/>
                <a:gd name="T82" fmla="*/ 549 w 1017"/>
                <a:gd name="T83" fmla="*/ 113 h 1017"/>
                <a:gd name="T84" fmla="*/ 591 w 1017"/>
                <a:gd name="T85" fmla="*/ 88 h 1017"/>
                <a:gd name="T86" fmla="*/ 628 w 1017"/>
                <a:gd name="T87" fmla="*/ 74 h 1017"/>
                <a:gd name="T88" fmla="*/ 675 w 1017"/>
                <a:gd name="T89" fmla="*/ 64 h 1017"/>
                <a:gd name="T90" fmla="*/ 750 w 1017"/>
                <a:gd name="T91" fmla="*/ 69 h 1017"/>
                <a:gd name="T92" fmla="*/ 896 w 1017"/>
                <a:gd name="T93" fmla="*/ 157 h 1017"/>
                <a:gd name="T94" fmla="*/ 952 w 1017"/>
                <a:gd name="T95" fmla="*/ 292 h 1017"/>
                <a:gd name="T96" fmla="*/ 946 w 1017"/>
                <a:gd name="T97" fmla="*/ 413 h 1017"/>
                <a:gd name="T98" fmla="*/ 897 w 1017"/>
                <a:gd name="T99" fmla="*/ 573 h 1017"/>
                <a:gd name="T100" fmla="*/ 805 w 1017"/>
                <a:gd name="T101" fmla="*/ 719 h 1017"/>
                <a:gd name="T102" fmla="*/ 675 w 1017"/>
                <a:gd name="T103" fmla="*/ 846 h 1017"/>
                <a:gd name="T104" fmla="*/ 508 w 1017"/>
                <a:gd name="T105" fmla="*/ 950 h 1017"/>
                <a:gd name="T106" fmla="*/ 677 w 1017"/>
                <a:gd name="T107" fmla="*/ 136 h 1017"/>
                <a:gd name="T108" fmla="*/ 669 w 1017"/>
                <a:gd name="T109" fmla="*/ 172 h 1017"/>
                <a:gd name="T110" fmla="*/ 699 w 1017"/>
                <a:gd name="T111" fmla="*/ 191 h 1017"/>
                <a:gd name="T112" fmla="*/ 780 w 1017"/>
                <a:gd name="T113" fmla="*/ 220 h 1017"/>
                <a:gd name="T114" fmla="*/ 824 w 1017"/>
                <a:gd name="T115" fmla="*/ 292 h 1017"/>
                <a:gd name="T116" fmla="*/ 835 w 1017"/>
                <a:gd name="T117" fmla="*/ 340 h 1017"/>
                <a:gd name="T118" fmla="*/ 870 w 1017"/>
                <a:gd name="T119" fmla="*/ 348 h 1017"/>
                <a:gd name="T120" fmla="*/ 890 w 1017"/>
                <a:gd name="T121" fmla="*/ 317 h 1017"/>
                <a:gd name="T122" fmla="*/ 846 w 1017"/>
                <a:gd name="T123" fmla="*/ 196 h 1017"/>
                <a:gd name="T124" fmla="*/ 738 w 1017"/>
                <a:gd name="T125" fmla="*/ 13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699" y="0"/>
                  </a:moveTo>
                  <a:lnTo>
                    <a:pt x="699" y="0"/>
                  </a:lnTo>
                  <a:lnTo>
                    <a:pt x="684" y="0"/>
                  </a:lnTo>
                  <a:lnTo>
                    <a:pt x="669" y="1"/>
                  </a:lnTo>
                  <a:lnTo>
                    <a:pt x="669" y="1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13" y="12"/>
                  </a:lnTo>
                  <a:lnTo>
                    <a:pt x="613" y="12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588" y="20"/>
                  </a:lnTo>
                  <a:lnTo>
                    <a:pt x="588" y="20"/>
                  </a:lnTo>
                  <a:lnTo>
                    <a:pt x="573" y="27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1" y="36"/>
                  </a:lnTo>
                  <a:lnTo>
                    <a:pt x="551" y="36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28" y="50"/>
                  </a:lnTo>
                  <a:lnTo>
                    <a:pt x="528" y="50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487" y="49"/>
                  </a:lnTo>
                  <a:lnTo>
                    <a:pt x="465" y="36"/>
                  </a:lnTo>
                  <a:lnTo>
                    <a:pt x="442" y="26"/>
                  </a:lnTo>
                  <a:lnTo>
                    <a:pt x="418" y="16"/>
                  </a:lnTo>
                  <a:lnTo>
                    <a:pt x="393" y="10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3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3" y="14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6" y="39"/>
                  </a:lnTo>
                  <a:lnTo>
                    <a:pt x="152" y="46"/>
                  </a:lnTo>
                  <a:lnTo>
                    <a:pt x="139" y="55"/>
                  </a:lnTo>
                  <a:lnTo>
                    <a:pt x="127" y="63"/>
                  </a:lnTo>
                  <a:lnTo>
                    <a:pt x="116" y="73"/>
                  </a:lnTo>
                  <a:lnTo>
                    <a:pt x="104" y="82"/>
                  </a:lnTo>
                  <a:lnTo>
                    <a:pt x="93" y="93"/>
                  </a:lnTo>
                  <a:lnTo>
                    <a:pt x="82" y="104"/>
                  </a:lnTo>
                  <a:lnTo>
                    <a:pt x="72" y="116"/>
                  </a:lnTo>
                  <a:lnTo>
                    <a:pt x="63" y="128"/>
                  </a:lnTo>
                  <a:lnTo>
                    <a:pt x="53" y="140"/>
                  </a:lnTo>
                  <a:lnTo>
                    <a:pt x="46" y="153"/>
                  </a:lnTo>
                  <a:lnTo>
                    <a:pt x="37" y="166"/>
                  </a:lnTo>
                  <a:lnTo>
                    <a:pt x="31" y="180"/>
                  </a:lnTo>
                  <a:lnTo>
                    <a:pt x="24" y="194"/>
                  </a:lnTo>
                  <a:lnTo>
                    <a:pt x="19" y="208"/>
                  </a:lnTo>
                  <a:lnTo>
                    <a:pt x="14" y="223"/>
                  </a:lnTo>
                  <a:lnTo>
                    <a:pt x="9" y="238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44"/>
                  </a:lnTo>
                  <a:lnTo>
                    <a:pt x="2" y="371"/>
                  </a:lnTo>
                  <a:lnTo>
                    <a:pt x="4" y="398"/>
                  </a:lnTo>
                  <a:lnTo>
                    <a:pt x="8" y="425"/>
                  </a:lnTo>
                  <a:lnTo>
                    <a:pt x="13" y="451"/>
                  </a:lnTo>
                  <a:lnTo>
                    <a:pt x="18" y="476"/>
                  </a:lnTo>
                  <a:lnTo>
                    <a:pt x="25" y="502"/>
                  </a:lnTo>
                  <a:lnTo>
                    <a:pt x="33" y="527"/>
                  </a:lnTo>
                  <a:lnTo>
                    <a:pt x="41" y="552"/>
                  </a:lnTo>
                  <a:lnTo>
                    <a:pt x="51" y="577"/>
                  </a:lnTo>
                  <a:lnTo>
                    <a:pt x="62" y="602"/>
                  </a:lnTo>
                  <a:lnTo>
                    <a:pt x="74" y="625"/>
                  </a:lnTo>
                  <a:lnTo>
                    <a:pt x="87" y="649"/>
                  </a:lnTo>
                  <a:lnTo>
                    <a:pt x="100" y="673"/>
                  </a:lnTo>
                  <a:lnTo>
                    <a:pt x="116" y="696"/>
                  </a:lnTo>
                  <a:lnTo>
                    <a:pt x="131" y="719"/>
                  </a:lnTo>
                  <a:lnTo>
                    <a:pt x="147" y="740"/>
                  </a:lnTo>
                  <a:lnTo>
                    <a:pt x="164" y="763"/>
                  </a:lnTo>
                  <a:lnTo>
                    <a:pt x="182" y="784"/>
                  </a:lnTo>
                  <a:lnTo>
                    <a:pt x="201" y="805"/>
                  </a:lnTo>
                  <a:lnTo>
                    <a:pt x="222" y="825"/>
                  </a:lnTo>
                  <a:lnTo>
                    <a:pt x="242" y="845"/>
                  </a:lnTo>
                  <a:lnTo>
                    <a:pt x="264" y="865"/>
                  </a:lnTo>
                  <a:lnTo>
                    <a:pt x="286" y="883"/>
                  </a:lnTo>
                  <a:lnTo>
                    <a:pt x="310" y="902"/>
                  </a:lnTo>
                  <a:lnTo>
                    <a:pt x="333" y="919"/>
                  </a:lnTo>
                  <a:lnTo>
                    <a:pt x="358" y="937"/>
                  </a:lnTo>
                  <a:lnTo>
                    <a:pt x="384" y="954"/>
                  </a:lnTo>
                  <a:lnTo>
                    <a:pt x="411" y="970"/>
                  </a:lnTo>
                  <a:lnTo>
                    <a:pt x="437" y="985"/>
                  </a:lnTo>
                  <a:lnTo>
                    <a:pt x="465" y="1000"/>
                  </a:lnTo>
                  <a:lnTo>
                    <a:pt x="494" y="1014"/>
                  </a:lnTo>
                  <a:lnTo>
                    <a:pt x="494" y="1014"/>
                  </a:lnTo>
                  <a:lnTo>
                    <a:pt x="501" y="1017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515" y="1017"/>
                  </a:lnTo>
                  <a:lnTo>
                    <a:pt x="522" y="1014"/>
                  </a:lnTo>
                  <a:lnTo>
                    <a:pt x="522" y="1014"/>
                  </a:lnTo>
                  <a:lnTo>
                    <a:pt x="550" y="1000"/>
                  </a:lnTo>
                  <a:lnTo>
                    <a:pt x="578" y="985"/>
                  </a:lnTo>
                  <a:lnTo>
                    <a:pt x="606" y="970"/>
                  </a:lnTo>
                  <a:lnTo>
                    <a:pt x="632" y="954"/>
                  </a:lnTo>
                  <a:lnTo>
                    <a:pt x="657" y="937"/>
                  </a:lnTo>
                  <a:lnTo>
                    <a:pt x="683" y="919"/>
                  </a:lnTo>
                  <a:lnTo>
                    <a:pt x="707" y="902"/>
                  </a:lnTo>
                  <a:lnTo>
                    <a:pt x="730" y="883"/>
                  </a:lnTo>
                  <a:lnTo>
                    <a:pt x="753" y="865"/>
                  </a:lnTo>
                  <a:lnTo>
                    <a:pt x="774" y="845"/>
                  </a:lnTo>
                  <a:lnTo>
                    <a:pt x="795" y="825"/>
                  </a:lnTo>
                  <a:lnTo>
                    <a:pt x="815" y="805"/>
                  </a:lnTo>
                  <a:lnTo>
                    <a:pt x="833" y="784"/>
                  </a:lnTo>
                  <a:lnTo>
                    <a:pt x="852" y="763"/>
                  </a:lnTo>
                  <a:lnTo>
                    <a:pt x="869" y="740"/>
                  </a:lnTo>
                  <a:lnTo>
                    <a:pt x="886" y="719"/>
                  </a:lnTo>
                  <a:lnTo>
                    <a:pt x="901" y="696"/>
                  </a:lnTo>
                  <a:lnTo>
                    <a:pt x="916" y="673"/>
                  </a:lnTo>
                  <a:lnTo>
                    <a:pt x="929" y="649"/>
                  </a:lnTo>
                  <a:lnTo>
                    <a:pt x="942" y="625"/>
                  </a:lnTo>
                  <a:lnTo>
                    <a:pt x="953" y="602"/>
                  </a:lnTo>
                  <a:lnTo>
                    <a:pt x="964" y="577"/>
                  </a:lnTo>
                  <a:lnTo>
                    <a:pt x="974" y="552"/>
                  </a:lnTo>
                  <a:lnTo>
                    <a:pt x="984" y="527"/>
                  </a:lnTo>
                  <a:lnTo>
                    <a:pt x="991" y="502"/>
                  </a:lnTo>
                  <a:lnTo>
                    <a:pt x="997" y="476"/>
                  </a:lnTo>
                  <a:lnTo>
                    <a:pt x="1004" y="451"/>
                  </a:lnTo>
                  <a:lnTo>
                    <a:pt x="1008" y="425"/>
                  </a:lnTo>
                  <a:lnTo>
                    <a:pt x="1013" y="398"/>
                  </a:lnTo>
                  <a:lnTo>
                    <a:pt x="1015" y="371"/>
                  </a:lnTo>
                  <a:lnTo>
                    <a:pt x="1017" y="344"/>
                  </a:lnTo>
                  <a:lnTo>
                    <a:pt x="1017" y="317"/>
                  </a:lnTo>
                  <a:lnTo>
                    <a:pt x="1017" y="317"/>
                  </a:lnTo>
                  <a:lnTo>
                    <a:pt x="1017" y="301"/>
                  </a:lnTo>
                  <a:lnTo>
                    <a:pt x="1016" y="285"/>
                  </a:lnTo>
                  <a:lnTo>
                    <a:pt x="1014" y="269"/>
                  </a:lnTo>
                  <a:lnTo>
                    <a:pt x="1010" y="254"/>
                  </a:lnTo>
                  <a:lnTo>
                    <a:pt x="1007" y="238"/>
                  </a:lnTo>
                  <a:lnTo>
                    <a:pt x="1003" y="223"/>
                  </a:lnTo>
                  <a:lnTo>
                    <a:pt x="997" y="208"/>
                  </a:lnTo>
                  <a:lnTo>
                    <a:pt x="992" y="194"/>
                  </a:lnTo>
                  <a:lnTo>
                    <a:pt x="986" y="180"/>
                  </a:lnTo>
                  <a:lnTo>
                    <a:pt x="978" y="166"/>
                  </a:lnTo>
                  <a:lnTo>
                    <a:pt x="971" y="153"/>
                  </a:lnTo>
                  <a:lnTo>
                    <a:pt x="962" y="140"/>
                  </a:lnTo>
                  <a:lnTo>
                    <a:pt x="953" y="128"/>
                  </a:lnTo>
                  <a:lnTo>
                    <a:pt x="944" y="116"/>
                  </a:lnTo>
                  <a:lnTo>
                    <a:pt x="934" y="104"/>
                  </a:lnTo>
                  <a:lnTo>
                    <a:pt x="923" y="93"/>
                  </a:lnTo>
                  <a:lnTo>
                    <a:pt x="913" y="82"/>
                  </a:lnTo>
                  <a:lnTo>
                    <a:pt x="901" y="73"/>
                  </a:lnTo>
                  <a:lnTo>
                    <a:pt x="889" y="63"/>
                  </a:lnTo>
                  <a:lnTo>
                    <a:pt x="876" y="55"/>
                  </a:lnTo>
                  <a:lnTo>
                    <a:pt x="863" y="46"/>
                  </a:lnTo>
                  <a:lnTo>
                    <a:pt x="850" y="39"/>
                  </a:lnTo>
                  <a:lnTo>
                    <a:pt x="837" y="31"/>
                  </a:lnTo>
                  <a:lnTo>
                    <a:pt x="823" y="25"/>
                  </a:lnTo>
                  <a:lnTo>
                    <a:pt x="809" y="19"/>
                  </a:lnTo>
                  <a:lnTo>
                    <a:pt x="794" y="14"/>
                  </a:lnTo>
                  <a:lnTo>
                    <a:pt x="779" y="10"/>
                  </a:lnTo>
                  <a:lnTo>
                    <a:pt x="763" y="6"/>
                  </a:lnTo>
                  <a:lnTo>
                    <a:pt x="747" y="3"/>
                  </a:lnTo>
                  <a:lnTo>
                    <a:pt x="731" y="1"/>
                  </a:lnTo>
                  <a:lnTo>
                    <a:pt x="715" y="0"/>
                  </a:lnTo>
                  <a:lnTo>
                    <a:pt x="699" y="0"/>
                  </a:lnTo>
                  <a:lnTo>
                    <a:pt x="699" y="0"/>
                  </a:lnTo>
                  <a:close/>
                  <a:moveTo>
                    <a:pt x="508" y="950"/>
                  </a:moveTo>
                  <a:lnTo>
                    <a:pt x="508" y="950"/>
                  </a:lnTo>
                  <a:lnTo>
                    <a:pt x="482" y="937"/>
                  </a:lnTo>
                  <a:lnTo>
                    <a:pt x="457" y="924"/>
                  </a:lnTo>
                  <a:lnTo>
                    <a:pt x="433" y="909"/>
                  </a:lnTo>
                  <a:lnTo>
                    <a:pt x="408" y="894"/>
                  </a:lnTo>
                  <a:lnTo>
                    <a:pt x="386" y="879"/>
                  </a:lnTo>
                  <a:lnTo>
                    <a:pt x="363" y="863"/>
                  </a:lnTo>
                  <a:lnTo>
                    <a:pt x="342" y="846"/>
                  </a:lnTo>
                  <a:lnTo>
                    <a:pt x="320" y="829"/>
                  </a:lnTo>
                  <a:lnTo>
                    <a:pt x="300" y="812"/>
                  </a:lnTo>
                  <a:lnTo>
                    <a:pt x="281" y="794"/>
                  </a:lnTo>
                  <a:lnTo>
                    <a:pt x="263" y="776"/>
                  </a:lnTo>
                  <a:lnTo>
                    <a:pt x="244" y="757"/>
                  </a:lnTo>
                  <a:lnTo>
                    <a:pt x="227" y="738"/>
                  </a:lnTo>
                  <a:lnTo>
                    <a:pt x="211" y="719"/>
                  </a:lnTo>
                  <a:lnTo>
                    <a:pt x="196" y="699"/>
                  </a:lnTo>
                  <a:lnTo>
                    <a:pt x="181" y="679"/>
                  </a:lnTo>
                  <a:lnTo>
                    <a:pt x="167" y="659"/>
                  </a:lnTo>
                  <a:lnTo>
                    <a:pt x="154" y="637"/>
                  </a:lnTo>
                  <a:lnTo>
                    <a:pt x="141" y="617"/>
                  </a:lnTo>
                  <a:lnTo>
                    <a:pt x="131" y="595"/>
                  </a:lnTo>
                  <a:lnTo>
                    <a:pt x="120" y="573"/>
                  </a:lnTo>
                  <a:lnTo>
                    <a:pt x="110" y="551"/>
                  </a:lnTo>
                  <a:lnTo>
                    <a:pt x="102" y="529"/>
                  </a:lnTo>
                  <a:lnTo>
                    <a:pt x="93" y="506"/>
                  </a:lnTo>
                  <a:lnTo>
                    <a:pt x="87" y="484"/>
                  </a:lnTo>
                  <a:lnTo>
                    <a:pt x="80" y="460"/>
                  </a:lnTo>
                  <a:lnTo>
                    <a:pt x="75" y="437"/>
                  </a:lnTo>
                  <a:lnTo>
                    <a:pt x="70" y="413"/>
                  </a:lnTo>
                  <a:lnTo>
                    <a:pt x="67" y="389"/>
                  </a:lnTo>
                  <a:lnTo>
                    <a:pt x="65" y="366"/>
                  </a:lnTo>
                  <a:lnTo>
                    <a:pt x="63" y="342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63" y="305"/>
                  </a:lnTo>
                  <a:lnTo>
                    <a:pt x="64" y="292"/>
                  </a:lnTo>
                  <a:lnTo>
                    <a:pt x="66" y="279"/>
                  </a:lnTo>
                  <a:lnTo>
                    <a:pt x="68" y="267"/>
                  </a:lnTo>
                  <a:lnTo>
                    <a:pt x="75" y="242"/>
                  </a:lnTo>
                  <a:lnTo>
                    <a:pt x="83" y="219"/>
                  </a:lnTo>
                  <a:lnTo>
                    <a:pt x="94" y="196"/>
                  </a:lnTo>
                  <a:lnTo>
                    <a:pt x="106" y="176"/>
                  </a:lnTo>
                  <a:lnTo>
                    <a:pt x="121" y="157"/>
                  </a:lnTo>
                  <a:lnTo>
                    <a:pt x="137" y="138"/>
                  </a:lnTo>
                  <a:lnTo>
                    <a:pt x="155" y="121"/>
                  </a:lnTo>
                  <a:lnTo>
                    <a:pt x="176" y="107"/>
                  </a:lnTo>
                  <a:lnTo>
                    <a:pt x="196" y="94"/>
                  </a:lnTo>
                  <a:lnTo>
                    <a:pt x="219" y="84"/>
                  </a:lnTo>
                  <a:lnTo>
                    <a:pt x="242" y="75"/>
                  </a:lnTo>
                  <a:lnTo>
                    <a:pt x="266" y="69"/>
                  </a:lnTo>
                  <a:lnTo>
                    <a:pt x="279" y="66"/>
                  </a:lnTo>
                  <a:lnTo>
                    <a:pt x="291" y="64"/>
                  </a:lnTo>
                  <a:lnTo>
                    <a:pt x="304" y="63"/>
                  </a:lnTo>
                  <a:lnTo>
                    <a:pt x="317" y="63"/>
                  </a:lnTo>
                  <a:lnTo>
                    <a:pt x="317" y="63"/>
                  </a:lnTo>
                  <a:lnTo>
                    <a:pt x="337" y="64"/>
                  </a:lnTo>
                  <a:lnTo>
                    <a:pt x="356" y="66"/>
                  </a:lnTo>
                  <a:lnTo>
                    <a:pt x="374" y="70"/>
                  </a:lnTo>
                  <a:lnTo>
                    <a:pt x="392" y="75"/>
                  </a:lnTo>
                  <a:lnTo>
                    <a:pt x="411" y="81"/>
                  </a:lnTo>
                  <a:lnTo>
                    <a:pt x="428" y="89"/>
                  </a:lnTo>
                  <a:lnTo>
                    <a:pt x="444" y="98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43" y="130"/>
                  </a:lnTo>
                  <a:lnTo>
                    <a:pt x="427" y="153"/>
                  </a:lnTo>
                  <a:lnTo>
                    <a:pt x="414" y="178"/>
                  </a:lnTo>
                  <a:lnTo>
                    <a:pt x="402" y="204"/>
                  </a:lnTo>
                  <a:lnTo>
                    <a:pt x="398" y="218"/>
                  </a:lnTo>
                  <a:lnTo>
                    <a:pt x="393" y="231"/>
                  </a:lnTo>
                  <a:lnTo>
                    <a:pt x="389" y="245"/>
                  </a:lnTo>
                  <a:lnTo>
                    <a:pt x="386" y="258"/>
                  </a:lnTo>
                  <a:lnTo>
                    <a:pt x="384" y="273"/>
                  </a:lnTo>
                  <a:lnTo>
                    <a:pt x="383" y="288"/>
                  </a:lnTo>
                  <a:lnTo>
                    <a:pt x="382" y="302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36"/>
                  </a:lnTo>
                  <a:lnTo>
                    <a:pt x="390" y="340"/>
                  </a:lnTo>
                  <a:lnTo>
                    <a:pt x="394" y="344"/>
                  </a:lnTo>
                  <a:lnTo>
                    <a:pt x="400" y="348"/>
                  </a:lnTo>
                  <a:lnTo>
                    <a:pt x="406" y="349"/>
                  </a:lnTo>
                  <a:lnTo>
                    <a:pt x="413" y="350"/>
                  </a:lnTo>
                  <a:lnTo>
                    <a:pt x="413" y="350"/>
                  </a:lnTo>
                  <a:lnTo>
                    <a:pt x="419" y="349"/>
                  </a:lnTo>
                  <a:lnTo>
                    <a:pt x="425" y="348"/>
                  </a:lnTo>
                  <a:lnTo>
                    <a:pt x="431" y="344"/>
                  </a:lnTo>
                  <a:lnTo>
                    <a:pt x="435" y="340"/>
                  </a:lnTo>
                  <a:lnTo>
                    <a:pt x="440" y="336"/>
                  </a:lnTo>
                  <a:lnTo>
                    <a:pt x="442" y="330"/>
                  </a:lnTo>
                  <a:lnTo>
                    <a:pt x="444" y="324"/>
                  </a:lnTo>
                  <a:lnTo>
                    <a:pt x="445" y="317"/>
                  </a:lnTo>
                  <a:lnTo>
                    <a:pt x="445" y="317"/>
                  </a:lnTo>
                  <a:lnTo>
                    <a:pt x="445" y="304"/>
                  </a:lnTo>
                  <a:lnTo>
                    <a:pt x="446" y="290"/>
                  </a:lnTo>
                  <a:lnTo>
                    <a:pt x="448" y="276"/>
                  </a:lnTo>
                  <a:lnTo>
                    <a:pt x="450" y="263"/>
                  </a:lnTo>
                  <a:lnTo>
                    <a:pt x="453" y="250"/>
                  </a:lnTo>
                  <a:lnTo>
                    <a:pt x="458" y="237"/>
                  </a:lnTo>
                  <a:lnTo>
                    <a:pt x="462" y="224"/>
                  </a:lnTo>
                  <a:lnTo>
                    <a:pt x="467" y="211"/>
                  </a:lnTo>
                  <a:lnTo>
                    <a:pt x="474" y="199"/>
                  </a:lnTo>
                  <a:lnTo>
                    <a:pt x="480" y="189"/>
                  </a:lnTo>
                  <a:lnTo>
                    <a:pt x="487" y="177"/>
                  </a:lnTo>
                  <a:lnTo>
                    <a:pt x="495" y="166"/>
                  </a:lnTo>
                  <a:lnTo>
                    <a:pt x="503" y="155"/>
                  </a:lnTo>
                  <a:lnTo>
                    <a:pt x="511" y="146"/>
                  </a:lnTo>
                  <a:lnTo>
                    <a:pt x="521" y="136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46" y="115"/>
                  </a:lnTo>
                  <a:lnTo>
                    <a:pt x="546" y="115"/>
                  </a:lnTo>
                  <a:lnTo>
                    <a:pt x="549" y="113"/>
                  </a:lnTo>
                  <a:lnTo>
                    <a:pt x="549" y="113"/>
                  </a:lnTo>
                  <a:lnTo>
                    <a:pt x="565" y="102"/>
                  </a:lnTo>
                  <a:lnTo>
                    <a:pt x="565" y="102"/>
                  </a:lnTo>
                  <a:lnTo>
                    <a:pt x="569" y="100"/>
                  </a:lnTo>
                  <a:lnTo>
                    <a:pt x="569" y="100"/>
                  </a:lnTo>
                  <a:lnTo>
                    <a:pt x="584" y="91"/>
                  </a:lnTo>
                  <a:lnTo>
                    <a:pt x="584" y="91"/>
                  </a:lnTo>
                  <a:lnTo>
                    <a:pt x="591" y="88"/>
                  </a:lnTo>
                  <a:lnTo>
                    <a:pt x="591" y="88"/>
                  </a:lnTo>
                  <a:lnTo>
                    <a:pt x="606" y="81"/>
                  </a:lnTo>
                  <a:lnTo>
                    <a:pt x="606" y="81"/>
                  </a:lnTo>
                  <a:lnTo>
                    <a:pt x="613" y="78"/>
                  </a:lnTo>
                  <a:lnTo>
                    <a:pt x="613" y="78"/>
                  </a:lnTo>
                  <a:lnTo>
                    <a:pt x="628" y="74"/>
                  </a:lnTo>
                  <a:lnTo>
                    <a:pt x="628" y="74"/>
                  </a:lnTo>
                  <a:lnTo>
                    <a:pt x="637" y="72"/>
                  </a:lnTo>
                  <a:lnTo>
                    <a:pt x="637" y="72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75" y="64"/>
                  </a:lnTo>
                  <a:lnTo>
                    <a:pt x="675" y="64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12" y="63"/>
                  </a:lnTo>
                  <a:lnTo>
                    <a:pt x="725" y="64"/>
                  </a:lnTo>
                  <a:lnTo>
                    <a:pt x="738" y="66"/>
                  </a:lnTo>
                  <a:lnTo>
                    <a:pt x="750" y="69"/>
                  </a:lnTo>
                  <a:lnTo>
                    <a:pt x="774" y="75"/>
                  </a:lnTo>
                  <a:lnTo>
                    <a:pt x="798" y="84"/>
                  </a:lnTo>
                  <a:lnTo>
                    <a:pt x="820" y="94"/>
                  </a:lnTo>
                  <a:lnTo>
                    <a:pt x="841" y="107"/>
                  </a:lnTo>
                  <a:lnTo>
                    <a:pt x="860" y="121"/>
                  </a:lnTo>
                  <a:lnTo>
                    <a:pt x="878" y="138"/>
                  </a:lnTo>
                  <a:lnTo>
                    <a:pt x="896" y="157"/>
                  </a:lnTo>
                  <a:lnTo>
                    <a:pt x="910" y="176"/>
                  </a:lnTo>
                  <a:lnTo>
                    <a:pt x="922" y="196"/>
                  </a:lnTo>
                  <a:lnTo>
                    <a:pt x="933" y="219"/>
                  </a:lnTo>
                  <a:lnTo>
                    <a:pt x="942" y="242"/>
                  </a:lnTo>
                  <a:lnTo>
                    <a:pt x="948" y="267"/>
                  </a:lnTo>
                  <a:lnTo>
                    <a:pt x="950" y="279"/>
                  </a:lnTo>
                  <a:lnTo>
                    <a:pt x="952" y="292"/>
                  </a:lnTo>
                  <a:lnTo>
                    <a:pt x="953" y="305"/>
                  </a:lnTo>
                  <a:lnTo>
                    <a:pt x="953" y="317"/>
                  </a:lnTo>
                  <a:lnTo>
                    <a:pt x="953" y="317"/>
                  </a:lnTo>
                  <a:lnTo>
                    <a:pt x="952" y="342"/>
                  </a:lnTo>
                  <a:lnTo>
                    <a:pt x="951" y="366"/>
                  </a:lnTo>
                  <a:lnTo>
                    <a:pt x="949" y="389"/>
                  </a:lnTo>
                  <a:lnTo>
                    <a:pt x="946" y="413"/>
                  </a:lnTo>
                  <a:lnTo>
                    <a:pt x="942" y="437"/>
                  </a:lnTo>
                  <a:lnTo>
                    <a:pt x="936" y="460"/>
                  </a:lnTo>
                  <a:lnTo>
                    <a:pt x="930" y="484"/>
                  </a:lnTo>
                  <a:lnTo>
                    <a:pt x="923" y="506"/>
                  </a:lnTo>
                  <a:lnTo>
                    <a:pt x="915" y="529"/>
                  </a:lnTo>
                  <a:lnTo>
                    <a:pt x="906" y="551"/>
                  </a:lnTo>
                  <a:lnTo>
                    <a:pt x="897" y="573"/>
                  </a:lnTo>
                  <a:lnTo>
                    <a:pt x="886" y="595"/>
                  </a:lnTo>
                  <a:lnTo>
                    <a:pt x="875" y="617"/>
                  </a:lnTo>
                  <a:lnTo>
                    <a:pt x="862" y="637"/>
                  </a:lnTo>
                  <a:lnTo>
                    <a:pt x="849" y="659"/>
                  </a:lnTo>
                  <a:lnTo>
                    <a:pt x="835" y="679"/>
                  </a:lnTo>
                  <a:lnTo>
                    <a:pt x="820" y="699"/>
                  </a:lnTo>
                  <a:lnTo>
                    <a:pt x="805" y="719"/>
                  </a:lnTo>
                  <a:lnTo>
                    <a:pt x="788" y="738"/>
                  </a:lnTo>
                  <a:lnTo>
                    <a:pt x="771" y="757"/>
                  </a:lnTo>
                  <a:lnTo>
                    <a:pt x="754" y="776"/>
                  </a:lnTo>
                  <a:lnTo>
                    <a:pt x="735" y="794"/>
                  </a:lnTo>
                  <a:lnTo>
                    <a:pt x="715" y="812"/>
                  </a:lnTo>
                  <a:lnTo>
                    <a:pt x="695" y="829"/>
                  </a:lnTo>
                  <a:lnTo>
                    <a:pt x="675" y="846"/>
                  </a:lnTo>
                  <a:lnTo>
                    <a:pt x="653" y="863"/>
                  </a:lnTo>
                  <a:lnTo>
                    <a:pt x="631" y="879"/>
                  </a:lnTo>
                  <a:lnTo>
                    <a:pt x="607" y="894"/>
                  </a:lnTo>
                  <a:lnTo>
                    <a:pt x="583" y="909"/>
                  </a:lnTo>
                  <a:lnTo>
                    <a:pt x="559" y="924"/>
                  </a:lnTo>
                  <a:lnTo>
                    <a:pt x="534" y="937"/>
                  </a:lnTo>
                  <a:lnTo>
                    <a:pt x="508" y="950"/>
                  </a:lnTo>
                  <a:lnTo>
                    <a:pt x="508" y="950"/>
                  </a:lnTo>
                  <a:close/>
                  <a:moveTo>
                    <a:pt x="699" y="126"/>
                  </a:moveTo>
                  <a:lnTo>
                    <a:pt x="699" y="126"/>
                  </a:lnTo>
                  <a:lnTo>
                    <a:pt x="693" y="128"/>
                  </a:lnTo>
                  <a:lnTo>
                    <a:pt x="686" y="130"/>
                  </a:lnTo>
                  <a:lnTo>
                    <a:pt x="681" y="132"/>
                  </a:lnTo>
                  <a:lnTo>
                    <a:pt x="677" y="136"/>
                  </a:lnTo>
                  <a:lnTo>
                    <a:pt x="672" y="140"/>
                  </a:lnTo>
                  <a:lnTo>
                    <a:pt x="669" y="147"/>
                  </a:lnTo>
                  <a:lnTo>
                    <a:pt x="668" y="152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8" y="165"/>
                  </a:lnTo>
                  <a:lnTo>
                    <a:pt x="669" y="172"/>
                  </a:lnTo>
                  <a:lnTo>
                    <a:pt x="672" y="177"/>
                  </a:lnTo>
                  <a:lnTo>
                    <a:pt x="677" y="181"/>
                  </a:lnTo>
                  <a:lnTo>
                    <a:pt x="681" y="185"/>
                  </a:lnTo>
                  <a:lnTo>
                    <a:pt x="686" y="188"/>
                  </a:lnTo>
                  <a:lnTo>
                    <a:pt x="693" y="190"/>
                  </a:lnTo>
                  <a:lnTo>
                    <a:pt x="699" y="191"/>
                  </a:lnTo>
                  <a:lnTo>
                    <a:pt x="699" y="191"/>
                  </a:lnTo>
                  <a:lnTo>
                    <a:pt x="712" y="191"/>
                  </a:lnTo>
                  <a:lnTo>
                    <a:pt x="725" y="193"/>
                  </a:lnTo>
                  <a:lnTo>
                    <a:pt x="737" y="196"/>
                  </a:lnTo>
                  <a:lnTo>
                    <a:pt x="749" y="201"/>
                  </a:lnTo>
                  <a:lnTo>
                    <a:pt x="759" y="206"/>
                  </a:lnTo>
                  <a:lnTo>
                    <a:pt x="770" y="212"/>
                  </a:lnTo>
                  <a:lnTo>
                    <a:pt x="780" y="220"/>
                  </a:lnTo>
                  <a:lnTo>
                    <a:pt x="789" y="227"/>
                  </a:lnTo>
                  <a:lnTo>
                    <a:pt x="797" y="237"/>
                  </a:lnTo>
                  <a:lnTo>
                    <a:pt x="804" y="247"/>
                  </a:lnTo>
                  <a:lnTo>
                    <a:pt x="811" y="257"/>
                  </a:lnTo>
                  <a:lnTo>
                    <a:pt x="816" y="268"/>
                  </a:lnTo>
                  <a:lnTo>
                    <a:pt x="820" y="280"/>
                  </a:lnTo>
                  <a:lnTo>
                    <a:pt x="824" y="292"/>
                  </a:lnTo>
                  <a:lnTo>
                    <a:pt x="826" y="305"/>
                  </a:lnTo>
                  <a:lnTo>
                    <a:pt x="826" y="317"/>
                  </a:lnTo>
                  <a:lnTo>
                    <a:pt x="826" y="317"/>
                  </a:lnTo>
                  <a:lnTo>
                    <a:pt x="827" y="324"/>
                  </a:lnTo>
                  <a:lnTo>
                    <a:pt x="829" y="330"/>
                  </a:lnTo>
                  <a:lnTo>
                    <a:pt x="831" y="336"/>
                  </a:lnTo>
                  <a:lnTo>
                    <a:pt x="835" y="340"/>
                  </a:lnTo>
                  <a:lnTo>
                    <a:pt x="840" y="344"/>
                  </a:lnTo>
                  <a:lnTo>
                    <a:pt x="845" y="348"/>
                  </a:lnTo>
                  <a:lnTo>
                    <a:pt x="852" y="349"/>
                  </a:lnTo>
                  <a:lnTo>
                    <a:pt x="858" y="350"/>
                  </a:lnTo>
                  <a:lnTo>
                    <a:pt x="858" y="350"/>
                  </a:lnTo>
                  <a:lnTo>
                    <a:pt x="864" y="349"/>
                  </a:lnTo>
                  <a:lnTo>
                    <a:pt x="870" y="348"/>
                  </a:lnTo>
                  <a:lnTo>
                    <a:pt x="876" y="344"/>
                  </a:lnTo>
                  <a:lnTo>
                    <a:pt x="881" y="340"/>
                  </a:lnTo>
                  <a:lnTo>
                    <a:pt x="885" y="336"/>
                  </a:lnTo>
                  <a:lnTo>
                    <a:pt x="887" y="330"/>
                  </a:lnTo>
                  <a:lnTo>
                    <a:pt x="889" y="324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89" y="298"/>
                  </a:lnTo>
                  <a:lnTo>
                    <a:pt x="886" y="279"/>
                  </a:lnTo>
                  <a:lnTo>
                    <a:pt x="882" y="261"/>
                  </a:lnTo>
                  <a:lnTo>
                    <a:pt x="875" y="243"/>
                  </a:lnTo>
                  <a:lnTo>
                    <a:pt x="867" y="227"/>
                  </a:lnTo>
                  <a:lnTo>
                    <a:pt x="857" y="211"/>
                  </a:lnTo>
                  <a:lnTo>
                    <a:pt x="846" y="196"/>
                  </a:lnTo>
                  <a:lnTo>
                    <a:pt x="833" y="183"/>
                  </a:lnTo>
                  <a:lnTo>
                    <a:pt x="820" y="170"/>
                  </a:lnTo>
                  <a:lnTo>
                    <a:pt x="805" y="160"/>
                  </a:lnTo>
                  <a:lnTo>
                    <a:pt x="789" y="150"/>
                  </a:lnTo>
                  <a:lnTo>
                    <a:pt x="773" y="142"/>
                  </a:lnTo>
                  <a:lnTo>
                    <a:pt x="756" y="135"/>
                  </a:lnTo>
                  <a:lnTo>
                    <a:pt x="738" y="131"/>
                  </a:lnTo>
                  <a:lnTo>
                    <a:pt x="719" y="128"/>
                  </a:lnTo>
                  <a:lnTo>
                    <a:pt x="699" y="126"/>
                  </a:lnTo>
                  <a:lnTo>
                    <a:pt x="699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94130" y="3397312"/>
            <a:ext cx="732838" cy="732838"/>
            <a:chOff x="5694130" y="3428424"/>
            <a:chExt cx="732838" cy="732838"/>
          </a:xfrm>
        </p:grpSpPr>
        <p:sp>
          <p:nvSpPr>
            <p:cNvPr id="30" name="椭圆 29"/>
            <p:cNvSpPr/>
            <p:nvPr/>
          </p:nvSpPr>
          <p:spPr>
            <a:xfrm>
              <a:off x="5694130" y="3428424"/>
              <a:ext cx="732838" cy="7328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899418" y="3633712"/>
              <a:ext cx="322263" cy="322263"/>
            </a:xfrm>
            <a:custGeom>
              <a:avLst/>
              <a:gdLst>
                <a:gd name="T0" fmla="*/ 1016 w 1017"/>
                <a:gd name="T1" fmla="*/ 371 h 1017"/>
                <a:gd name="T2" fmla="*/ 1011 w 1017"/>
                <a:gd name="T3" fmla="*/ 363 h 1017"/>
                <a:gd name="T4" fmla="*/ 1004 w 1017"/>
                <a:gd name="T5" fmla="*/ 355 h 1017"/>
                <a:gd name="T6" fmla="*/ 996 w 1017"/>
                <a:gd name="T7" fmla="*/ 351 h 1017"/>
                <a:gd name="T8" fmla="*/ 986 w 1017"/>
                <a:gd name="T9" fmla="*/ 350 h 1017"/>
                <a:gd name="T10" fmla="*/ 539 w 1017"/>
                <a:gd name="T11" fmla="*/ 21 h 1017"/>
                <a:gd name="T12" fmla="*/ 537 w 1017"/>
                <a:gd name="T13" fmla="*/ 17 h 1017"/>
                <a:gd name="T14" fmla="*/ 531 w 1017"/>
                <a:gd name="T15" fmla="*/ 8 h 1017"/>
                <a:gd name="T16" fmla="*/ 523 w 1017"/>
                <a:gd name="T17" fmla="*/ 3 h 1017"/>
                <a:gd name="T18" fmla="*/ 514 w 1017"/>
                <a:gd name="T19" fmla="*/ 0 h 1017"/>
                <a:gd name="T20" fmla="*/ 509 w 1017"/>
                <a:gd name="T21" fmla="*/ 0 h 1017"/>
                <a:gd name="T22" fmla="*/ 499 w 1017"/>
                <a:gd name="T23" fmla="*/ 1 h 1017"/>
                <a:gd name="T24" fmla="*/ 490 w 1017"/>
                <a:gd name="T25" fmla="*/ 5 h 1017"/>
                <a:gd name="T26" fmla="*/ 483 w 1017"/>
                <a:gd name="T27" fmla="*/ 13 h 1017"/>
                <a:gd name="T28" fmla="*/ 479 w 1017"/>
                <a:gd name="T29" fmla="*/ 21 h 1017"/>
                <a:gd name="T30" fmla="*/ 31 w 1017"/>
                <a:gd name="T31" fmla="*/ 350 h 1017"/>
                <a:gd name="T32" fmla="*/ 27 w 1017"/>
                <a:gd name="T33" fmla="*/ 350 h 1017"/>
                <a:gd name="T34" fmla="*/ 17 w 1017"/>
                <a:gd name="T35" fmla="*/ 353 h 1017"/>
                <a:gd name="T36" fmla="*/ 10 w 1017"/>
                <a:gd name="T37" fmla="*/ 358 h 1017"/>
                <a:gd name="T38" fmla="*/ 3 w 1017"/>
                <a:gd name="T39" fmla="*/ 367 h 1017"/>
                <a:gd name="T40" fmla="*/ 1 w 1017"/>
                <a:gd name="T41" fmla="*/ 371 h 1017"/>
                <a:gd name="T42" fmla="*/ 0 w 1017"/>
                <a:gd name="T43" fmla="*/ 381 h 1017"/>
                <a:gd name="T44" fmla="*/ 1 w 1017"/>
                <a:gd name="T45" fmla="*/ 390 h 1017"/>
                <a:gd name="T46" fmla="*/ 5 w 1017"/>
                <a:gd name="T47" fmla="*/ 399 h 1017"/>
                <a:gd name="T48" fmla="*/ 12 w 1017"/>
                <a:gd name="T49" fmla="*/ 407 h 1017"/>
                <a:gd name="T50" fmla="*/ 160 w 1017"/>
                <a:gd name="T51" fmla="*/ 975 h 1017"/>
                <a:gd name="T52" fmla="*/ 159 w 1017"/>
                <a:gd name="T53" fmla="*/ 981 h 1017"/>
                <a:gd name="T54" fmla="*/ 159 w 1017"/>
                <a:gd name="T55" fmla="*/ 990 h 1017"/>
                <a:gd name="T56" fmla="*/ 162 w 1017"/>
                <a:gd name="T57" fmla="*/ 1000 h 1017"/>
                <a:gd name="T58" fmla="*/ 167 w 1017"/>
                <a:gd name="T59" fmla="*/ 1007 h 1017"/>
                <a:gd name="T60" fmla="*/ 172 w 1017"/>
                <a:gd name="T61" fmla="*/ 1012 h 1017"/>
                <a:gd name="T62" fmla="*/ 180 w 1017"/>
                <a:gd name="T63" fmla="*/ 1016 h 1017"/>
                <a:gd name="T64" fmla="*/ 190 w 1017"/>
                <a:gd name="T65" fmla="*/ 1017 h 1017"/>
                <a:gd name="T66" fmla="*/ 200 w 1017"/>
                <a:gd name="T67" fmla="*/ 1016 h 1017"/>
                <a:gd name="T68" fmla="*/ 209 w 1017"/>
                <a:gd name="T69" fmla="*/ 1012 h 1017"/>
                <a:gd name="T70" fmla="*/ 808 w 1017"/>
                <a:gd name="T71" fmla="*/ 1012 h 1017"/>
                <a:gd name="T72" fmla="*/ 812 w 1017"/>
                <a:gd name="T73" fmla="*/ 1014 h 1017"/>
                <a:gd name="T74" fmla="*/ 822 w 1017"/>
                <a:gd name="T75" fmla="*/ 1017 h 1017"/>
                <a:gd name="T76" fmla="*/ 826 w 1017"/>
                <a:gd name="T77" fmla="*/ 1017 h 1017"/>
                <a:gd name="T78" fmla="*/ 837 w 1017"/>
                <a:gd name="T79" fmla="*/ 1016 h 1017"/>
                <a:gd name="T80" fmla="*/ 846 w 1017"/>
                <a:gd name="T81" fmla="*/ 1012 h 1017"/>
                <a:gd name="T82" fmla="*/ 850 w 1017"/>
                <a:gd name="T83" fmla="*/ 1007 h 1017"/>
                <a:gd name="T84" fmla="*/ 855 w 1017"/>
                <a:gd name="T85" fmla="*/ 1000 h 1017"/>
                <a:gd name="T86" fmla="*/ 858 w 1017"/>
                <a:gd name="T87" fmla="*/ 990 h 1017"/>
                <a:gd name="T88" fmla="*/ 858 w 1017"/>
                <a:gd name="T89" fmla="*/ 981 h 1017"/>
                <a:gd name="T90" fmla="*/ 737 w 1017"/>
                <a:gd name="T91" fmla="*/ 616 h 1017"/>
                <a:gd name="T92" fmla="*/ 1005 w 1017"/>
                <a:gd name="T93" fmla="*/ 407 h 1017"/>
                <a:gd name="T94" fmla="*/ 1012 w 1017"/>
                <a:gd name="T95" fmla="*/ 399 h 1017"/>
                <a:gd name="T96" fmla="*/ 1016 w 1017"/>
                <a:gd name="T97" fmla="*/ 390 h 1017"/>
                <a:gd name="T98" fmla="*/ 1017 w 1017"/>
                <a:gd name="T99" fmla="*/ 381 h 1017"/>
                <a:gd name="T100" fmla="*/ 1016 w 1017"/>
                <a:gd name="T101" fmla="*/ 371 h 1017"/>
                <a:gd name="T102" fmla="*/ 124 w 1017"/>
                <a:gd name="T103" fmla="*/ 413 h 1017"/>
                <a:gd name="T104" fmla="*/ 302 w 1017"/>
                <a:gd name="T105" fmla="*/ 551 h 1017"/>
                <a:gd name="T106" fmla="*/ 766 w 1017"/>
                <a:gd name="T107" fmla="*/ 904 h 1017"/>
                <a:gd name="T108" fmla="*/ 527 w 1017"/>
                <a:gd name="T109" fmla="*/ 737 h 1017"/>
                <a:gd name="T110" fmla="*/ 518 w 1017"/>
                <a:gd name="T111" fmla="*/ 733 h 1017"/>
                <a:gd name="T112" fmla="*/ 509 w 1017"/>
                <a:gd name="T113" fmla="*/ 732 h 1017"/>
                <a:gd name="T114" fmla="*/ 504 w 1017"/>
                <a:gd name="T115" fmla="*/ 732 h 1017"/>
                <a:gd name="T116" fmla="*/ 495 w 1017"/>
                <a:gd name="T117" fmla="*/ 735 h 1017"/>
                <a:gd name="T118" fmla="*/ 251 w 1017"/>
                <a:gd name="T119" fmla="*/ 904 h 1017"/>
                <a:gd name="T120" fmla="*/ 766 w 1017"/>
                <a:gd name="T121" fmla="*/ 904 h 1017"/>
                <a:gd name="T122" fmla="*/ 670 w 1017"/>
                <a:gd name="T123" fmla="*/ 413 h 1017"/>
                <a:gd name="T124" fmla="*/ 716 w 1017"/>
                <a:gd name="T125" fmla="*/ 55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1016" y="371"/>
                  </a:moveTo>
                  <a:lnTo>
                    <a:pt x="1016" y="371"/>
                  </a:lnTo>
                  <a:lnTo>
                    <a:pt x="1014" y="367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1004" y="355"/>
                  </a:lnTo>
                  <a:lnTo>
                    <a:pt x="1000" y="353"/>
                  </a:lnTo>
                  <a:lnTo>
                    <a:pt x="996" y="351"/>
                  </a:lnTo>
                  <a:lnTo>
                    <a:pt x="990" y="350"/>
                  </a:lnTo>
                  <a:lnTo>
                    <a:pt x="986" y="350"/>
                  </a:lnTo>
                  <a:lnTo>
                    <a:pt x="648" y="350"/>
                  </a:lnTo>
                  <a:lnTo>
                    <a:pt x="539" y="21"/>
                  </a:lnTo>
                  <a:lnTo>
                    <a:pt x="539" y="21"/>
                  </a:lnTo>
                  <a:lnTo>
                    <a:pt x="537" y="17"/>
                  </a:lnTo>
                  <a:lnTo>
                    <a:pt x="534" y="13"/>
                  </a:lnTo>
                  <a:lnTo>
                    <a:pt x="531" y="8"/>
                  </a:lnTo>
                  <a:lnTo>
                    <a:pt x="527" y="5"/>
                  </a:lnTo>
                  <a:lnTo>
                    <a:pt x="523" y="3"/>
                  </a:lnTo>
                  <a:lnTo>
                    <a:pt x="518" y="1"/>
                  </a:lnTo>
                  <a:lnTo>
                    <a:pt x="514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3" y="0"/>
                  </a:lnTo>
                  <a:lnTo>
                    <a:pt x="499" y="1"/>
                  </a:lnTo>
                  <a:lnTo>
                    <a:pt x="495" y="3"/>
                  </a:lnTo>
                  <a:lnTo>
                    <a:pt x="490" y="5"/>
                  </a:lnTo>
                  <a:lnTo>
                    <a:pt x="486" y="8"/>
                  </a:lnTo>
                  <a:lnTo>
                    <a:pt x="483" y="13"/>
                  </a:lnTo>
                  <a:lnTo>
                    <a:pt x="481" y="17"/>
                  </a:lnTo>
                  <a:lnTo>
                    <a:pt x="479" y="21"/>
                  </a:lnTo>
                  <a:lnTo>
                    <a:pt x="369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1" y="351"/>
                  </a:lnTo>
                  <a:lnTo>
                    <a:pt x="17" y="353"/>
                  </a:lnTo>
                  <a:lnTo>
                    <a:pt x="13" y="355"/>
                  </a:lnTo>
                  <a:lnTo>
                    <a:pt x="10" y="358"/>
                  </a:lnTo>
                  <a:lnTo>
                    <a:pt x="6" y="363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75"/>
                  </a:lnTo>
                  <a:lnTo>
                    <a:pt x="0" y="381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5" y="399"/>
                  </a:lnTo>
                  <a:lnTo>
                    <a:pt x="9" y="403"/>
                  </a:lnTo>
                  <a:lnTo>
                    <a:pt x="12" y="407"/>
                  </a:lnTo>
                  <a:lnTo>
                    <a:pt x="280" y="616"/>
                  </a:lnTo>
                  <a:lnTo>
                    <a:pt x="160" y="975"/>
                  </a:lnTo>
                  <a:lnTo>
                    <a:pt x="160" y="975"/>
                  </a:lnTo>
                  <a:lnTo>
                    <a:pt x="159" y="981"/>
                  </a:lnTo>
                  <a:lnTo>
                    <a:pt x="159" y="986"/>
                  </a:lnTo>
                  <a:lnTo>
                    <a:pt x="159" y="990"/>
                  </a:lnTo>
                  <a:lnTo>
                    <a:pt x="160" y="996"/>
                  </a:lnTo>
                  <a:lnTo>
                    <a:pt x="162" y="1000"/>
                  </a:lnTo>
                  <a:lnTo>
                    <a:pt x="164" y="1004"/>
                  </a:lnTo>
                  <a:lnTo>
                    <a:pt x="167" y="1007"/>
                  </a:lnTo>
                  <a:lnTo>
                    <a:pt x="172" y="1012"/>
                  </a:lnTo>
                  <a:lnTo>
                    <a:pt x="172" y="1012"/>
                  </a:lnTo>
                  <a:lnTo>
                    <a:pt x="176" y="1014"/>
                  </a:lnTo>
                  <a:lnTo>
                    <a:pt x="180" y="1016"/>
                  </a:lnTo>
                  <a:lnTo>
                    <a:pt x="186" y="1017"/>
                  </a:lnTo>
                  <a:lnTo>
                    <a:pt x="190" y="1017"/>
                  </a:lnTo>
                  <a:lnTo>
                    <a:pt x="195" y="1017"/>
                  </a:lnTo>
                  <a:lnTo>
                    <a:pt x="200" y="1016"/>
                  </a:lnTo>
                  <a:lnTo>
                    <a:pt x="204" y="1014"/>
                  </a:lnTo>
                  <a:lnTo>
                    <a:pt x="209" y="1012"/>
                  </a:lnTo>
                  <a:lnTo>
                    <a:pt x="509" y="801"/>
                  </a:lnTo>
                  <a:lnTo>
                    <a:pt x="808" y="1012"/>
                  </a:lnTo>
                  <a:lnTo>
                    <a:pt x="808" y="1012"/>
                  </a:lnTo>
                  <a:lnTo>
                    <a:pt x="812" y="1014"/>
                  </a:lnTo>
                  <a:lnTo>
                    <a:pt x="818" y="1016"/>
                  </a:lnTo>
                  <a:lnTo>
                    <a:pt x="822" y="1017"/>
                  </a:lnTo>
                  <a:lnTo>
                    <a:pt x="826" y="1017"/>
                  </a:lnTo>
                  <a:lnTo>
                    <a:pt x="826" y="1017"/>
                  </a:lnTo>
                  <a:lnTo>
                    <a:pt x="832" y="1017"/>
                  </a:lnTo>
                  <a:lnTo>
                    <a:pt x="837" y="1016"/>
                  </a:lnTo>
                  <a:lnTo>
                    <a:pt x="841" y="1014"/>
                  </a:lnTo>
                  <a:lnTo>
                    <a:pt x="846" y="1012"/>
                  </a:lnTo>
                  <a:lnTo>
                    <a:pt x="846" y="1012"/>
                  </a:lnTo>
                  <a:lnTo>
                    <a:pt x="850" y="1007"/>
                  </a:lnTo>
                  <a:lnTo>
                    <a:pt x="853" y="1004"/>
                  </a:lnTo>
                  <a:lnTo>
                    <a:pt x="855" y="1000"/>
                  </a:lnTo>
                  <a:lnTo>
                    <a:pt x="857" y="996"/>
                  </a:lnTo>
                  <a:lnTo>
                    <a:pt x="858" y="990"/>
                  </a:lnTo>
                  <a:lnTo>
                    <a:pt x="858" y="986"/>
                  </a:lnTo>
                  <a:lnTo>
                    <a:pt x="858" y="981"/>
                  </a:lnTo>
                  <a:lnTo>
                    <a:pt x="857" y="975"/>
                  </a:lnTo>
                  <a:lnTo>
                    <a:pt x="737" y="616"/>
                  </a:lnTo>
                  <a:lnTo>
                    <a:pt x="1005" y="407"/>
                  </a:lnTo>
                  <a:lnTo>
                    <a:pt x="1005" y="407"/>
                  </a:lnTo>
                  <a:lnTo>
                    <a:pt x="1009" y="403"/>
                  </a:lnTo>
                  <a:lnTo>
                    <a:pt x="1012" y="399"/>
                  </a:lnTo>
                  <a:lnTo>
                    <a:pt x="1014" y="395"/>
                  </a:lnTo>
                  <a:lnTo>
                    <a:pt x="1016" y="390"/>
                  </a:lnTo>
                  <a:lnTo>
                    <a:pt x="1017" y="386"/>
                  </a:lnTo>
                  <a:lnTo>
                    <a:pt x="1017" y="381"/>
                  </a:lnTo>
                  <a:lnTo>
                    <a:pt x="1017" y="375"/>
                  </a:lnTo>
                  <a:lnTo>
                    <a:pt x="1016" y="371"/>
                  </a:lnTo>
                  <a:lnTo>
                    <a:pt x="1016" y="371"/>
                  </a:lnTo>
                  <a:close/>
                  <a:moveTo>
                    <a:pt x="124" y="413"/>
                  </a:moveTo>
                  <a:lnTo>
                    <a:pt x="348" y="413"/>
                  </a:lnTo>
                  <a:lnTo>
                    <a:pt x="302" y="551"/>
                  </a:lnTo>
                  <a:lnTo>
                    <a:pt x="124" y="413"/>
                  </a:lnTo>
                  <a:close/>
                  <a:moveTo>
                    <a:pt x="766" y="904"/>
                  </a:moveTo>
                  <a:lnTo>
                    <a:pt x="527" y="737"/>
                  </a:lnTo>
                  <a:lnTo>
                    <a:pt x="527" y="737"/>
                  </a:lnTo>
                  <a:lnTo>
                    <a:pt x="523" y="735"/>
                  </a:lnTo>
                  <a:lnTo>
                    <a:pt x="518" y="733"/>
                  </a:lnTo>
                  <a:lnTo>
                    <a:pt x="513" y="732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04" y="732"/>
                  </a:lnTo>
                  <a:lnTo>
                    <a:pt x="499" y="733"/>
                  </a:lnTo>
                  <a:lnTo>
                    <a:pt x="495" y="735"/>
                  </a:lnTo>
                  <a:lnTo>
                    <a:pt x="490" y="737"/>
                  </a:lnTo>
                  <a:lnTo>
                    <a:pt x="251" y="904"/>
                  </a:lnTo>
                  <a:lnTo>
                    <a:pt x="509" y="132"/>
                  </a:lnTo>
                  <a:lnTo>
                    <a:pt x="766" y="904"/>
                  </a:lnTo>
                  <a:close/>
                  <a:moveTo>
                    <a:pt x="716" y="551"/>
                  </a:moveTo>
                  <a:lnTo>
                    <a:pt x="670" y="413"/>
                  </a:lnTo>
                  <a:lnTo>
                    <a:pt x="893" y="413"/>
                  </a:lnTo>
                  <a:lnTo>
                    <a:pt x="716" y="5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35217" y="4486783"/>
            <a:ext cx="2226996" cy="1072134"/>
            <a:chOff x="1056098" y="4738725"/>
            <a:chExt cx="2226996" cy="1072134"/>
          </a:xfrm>
        </p:grpSpPr>
        <p:sp>
          <p:nvSpPr>
            <p:cNvPr id="33" name="标题 9"/>
            <p:cNvSpPr txBox="1"/>
            <p:nvPr/>
          </p:nvSpPr>
          <p:spPr>
            <a:xfrm>
              <a:off x="1666893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056098" y="5053216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42401" y="4486783"/>
            <a:ext cx="2515046" cy="845021"/>
            <a:chOff x="912073" y="4738725"/>
            <a:chExt cx="2515046" cy="845021"/>
          </a:xfrm>
        </p:grpSpPr>
        <p:sp>
          <p:nvSpPr>
            <p:cNvPr id="36" name="标题 9"/>
            <p:cNvSpPr txBox="1"/>
            <p:nvPr/>
          </p:nvSpPr>
          <p:spPr>
            <a:xfrm>
              <a:off x="1666893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12073" y="5053216"/>
              <a:ext cx="2515046" cy="530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click here to enter your content, 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 copy and paste your text.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58759" y="4486783"/>
            <a:ext cx="2256844" cy="1072134"/>
            <a:chOff x="1041174" y="4738725"/>
            <a:chExt cx="2256844" cy="1072134"/>
          </a:xfrm>
        </p:grpSpPr>
        <p:sp>
          <p:nvSpPr>
            <p:cNvPr id="39" name="标题 9"/>
            <p:cNvSpPr txBox="1"/>
            <p:nvPr/>
          </p:nvSpPr>
          <p:spPr>
            <a:xfrm>
              <a:off x="1666893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41174" y="5053216"/>
              <a:ext cx="2256844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53499" y="1863793"/>
            <a:ext cx="2270440" cy="1072134"/>
            <a:chOff x="1034376" y="4738725"/>
            <a:chExt cx="2270440" cy="1072134"/>
          </a:xfrm>
        </p:grpSpPr>
        <p:sp>
          <p:nvSpPr>
            <p:cNvPr id="42" name="标题 9"/>
            <p:cNvSpPr txBox="1"/>
            <p:nvPr/>
          </p:nvSpPr>
          <p:spPr>
            <a:xfrm>
              <a:off x="1666893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034376" y="5053216"/>
              <a:ext cx="2270440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35082" y="1863793"/>
            <a:ext cx="2215552" cy="1072134"/>
            <a:chOff x="1061820" y="4738725"/>
            <a:chExt cx="2215552" cy="1072134"/>
          </a:xfrm>
        </p:grpSpPr>
        <p:sp>
          <p:nvSpPr>
            <p:cNvPr id="45" name="标题 9"/>
            <p:cNvSpPr txBox="1"/>
            <p:nvPr/>
          </p:nvSpPr>
          <p:spPr>
            <a:xfrm>
              <a:off x="1666893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1820" y="5053216"/>
              <a:ext cx="2215552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113175" y="2046159"/>
          <a:ext cx="3462897" cy="230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39162" y="4224690"/>
            <a:ext cx="17369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15241" y="4747548"/>
            <a:ext cx="238481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/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Typically private-sector businesses aim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4364552" y="2046159"/>
          <a:ext cx="3462897" cy="230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190539" y="4224690"/>
            <a:ext cx="17369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6618" y="4747548"/>
            <a:ext cx="238481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/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Typically private-sector businesses aim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7615929" y="2046159"/>
          <a:ext cx="3462897" cy="230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441916" y="4224690"/>
            <a:ext cx="17369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17995" y="4747548"/>
            <a:ext cx="238481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/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Typically private-sector businesses aim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flipV="1">
            <a:off x="0" y="2131774"/>
            <a:ext cx="8547100" cy="47262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0100" y="2246711"/>
            <a:ext cx="5511800" cy="2092881"/>
            <a:chOff x="5019667" y="2844225"/>
            <a:chExt cx="5511800" cy="2092881"/>
          </a:xfrm>
        </p:grpSpPr>
        <p:sp>
          <p:nvSpPr>
            <p:cNvPr id="18" name="矩形 17"/>
            <p:cNvSpPr/>
            <p:nvPr/>
          </p:nvSpPr>
          <p:spPr>
            <a:xfrm>
              <a:off x="5019667" y="3829110"/>
              <a:ext cx="5511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此处添加相关标题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5291765" y="4536996"/>
              <a:ext cx="4967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 action plan with executable, actionable and creative ideas can effectively enhance the company's reputation and brand reputation.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2083" y="2844225"/>
              <a:ext cx="2460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PART FOUR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699366" y="3563364"/>
              <a:ext cx="152400" cy="13137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9674"/>
          <a:stretch>
            <a:fillRect/>
          </a:stretch>
        </p:blipFill>
        <p:spPr>
          <a:xfrm flipV="1">
            <a:off x="8445500" y="-456"/>
            <a:ext cx="3746500" cy="30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1884241" y="2581574"/>
            <a:ext cx="8423518" cy="21417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884242" y="2581574"/>
            <a:ext cx="3930332" cy="214179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1884242" y="2244003"/>
            <a:ext cx="252338" cy="246787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5 h 204"/>
              <a:gd name="T34" fmla="*/ 34 w 208"/>
              <a:gd name="T35" fmla="*/ 138 h 204"/>
              <a:gd name="T36" fmla="*/ 22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0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5"/>
                  <a:pt x="28" y="125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2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3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5" y="135"/>
                  <a:pt x="70" y="120"/>
                  <a:pt x="70" y="102"/>
                </a:cubicBezTo>
                <a:cubicBezTo>
                  <a:pt x="70" y="84"/>
                  <a:pt x="85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</a:path>
            </a:pathLst>
          </a:custGeom>
          <a:solidFill>
            <a:srgbClr val="CCA7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133711" y="22152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老油条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9756120" y="22152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70%</a:t>
            </a:r>
          </a:p>
        </p:txBody>
      </p:sp>
      <p:sp>
        <p:nvSpPr>
          <p:cNvPr id="10" name="Rectangle 11"/>
          <p:cNvSpPr/>
          <p:nvPr/>
        </p:nvSpPr>
        <p:spPr>
          <a:xfrm>
            <a:off x="1884241" y="3477227"/>
            <a:ext cx="8423518" cy="21417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1884242" y="3475193"/>
            <a:ext cx="5429584" cy="216211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2133711" y="3110856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老油条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9756120" y="31108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92%</a:t>
            </a:r>
          </a:p>
        </p:txBody>
      </p:sp>
      <p:sp>
        <p:nvSpPr>
          <p:cNvPr id="14" name="Rectangle 15"/>
          <p:cNvSpPr/>
          <p:nvPr/>
        </p:nvSpPr>
        <p:spPr>
          <a:xfrm>
            <a:off x="1884241" y="4372880"/>
            <a:ext cx="8423518" cy="21417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884239" y="4370847"/>
            <a:ext cx="4839991" cy="216211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17" name="TextBox 43"/>
          <p:cNvSpPr txBox="1"/>
          <p:nvPr/>
        </p:nvSpPr>
        <p:spPr>
          <a:xfrm>
            <a:off x="2133711" y="400650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华佑泉美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4"/>
          <p:cNvSpPr txBox="1"/>
          <p:nvPr/>
        </p:nvSpPr>
        <p:spPr>
          <a:xfrm>
            <a:off x="9756120" y="40065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87%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4241" y="5268529"/>
            <a:ext cx="8423518" cy="21417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4242" y="5266500"/>
            <a:ext cx="2966527" cy="216211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22" name="TextBox 48"/>
          <p:cNvSpPr txBox="1"/>
          <p:nvPr/>
        </p:nvSpPr>
        <p:spPr>
          <a:xfrm>
            <a:off x="2133711" y="49021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佳誉设计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9756120" y="49021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52%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21958" y="3116576"/>
            <a:ext cx="176904" cy="269986"/>
            <a:chOff x="6553" y="1835403"/>
            <a:chExt cx="576263" cy="879476"/>
          </a:xfrm>
          <a:solidFill>
            <a:srgbClr val="CCA7DF"/>
          </a:solidFill>
        </p:grpSpPr>
        <p:sp>
          <p:nvSpPr>
            <p:cNvPr id="25" name="Freeform 30"/>
            <p:cNvSpPr/>
            <p:nvPr/>
          </p:nvSpPr>
          <p:spPr bwMode="auto">
            <a:xfrm>
              <a:off x="63703" y="1835403"/>
              <a:ext cx="442913" cy="150813"/>
            </a:xfrm>
            <a:custGeom>
              <a:avLst/>
              <a:gdLst>
                <a:gd name="T0" fmla="*/ 231 w 279"/>
                <a:gd name="T1" fmla="*/ 95 h 95"/>
                <a:gd name="T2" fmla="*/ 58 w 279"/>
                <a:gd name="T3" fmla="*/ 95 h 95"/>
                <a:gd name="T4" fmla="*/ 0 w 279"/>
                <a:gd name="T5" fmla="*/ 0 h 95"/>
                <a:gd name="T6" fmla="*/ 279 w 279"/>
                <a:gd name="T7" fmla="*/ 0 h 95"/>
                <a:gd name="T8" fmla="*/ 231 w 27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95">
                  <a:moveTo>
                    <a:pt x="231" y="95"/>
                  </a:moveTo>
                  <a:lnTo>
                    <a:pt x="58" y="95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31" y="9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6553" y="1986216"/>
              <a:ext cx="576263" cy="728663"/>
            </a:xfrm>
            <a:custGeom>
              <a:avLst/>
              <a:gdLst>
                <a:gd name="T0" fmla="*/ 219 w 363"/>
                <a:gd name="T1" fmla="*/ 459 h 459"/>
                <a:gd name="T2" fmla="*/ 142 w 363"/>
                <a:gd name="T3" fmla="*/ 459 h 459"/>
                <a:gd name="T4" fmla="*/ 0 w 363"/>
                <a:gd name="T5" fmla="*/ 158 h 459"/>
                <a:gd name="T6" fmla="*/ 94 w 363"/>
                <a:gd name="T7" fmla="*/ 0 h 459"/>
                <a:gd name="T8" fmla="*/ 267 w 363"/>
                <a:gd name="T9" fmla="*/ 0 h 459"/>
                <a:gd name="T10" fmla="*/ 363 w 363"/>
                <a:gd name="T11" fmla="*/ 158 h 459"/>
                <a:gd name="T12" fmla="*/ 219 w 363"/>
                <a:gd name="T1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459">
                  <a:moveTo>
                    <a:pt x="219" y="459"/>
                  </a:moveTo>
                  <a:lnTo>
                    <a:pt x="142" y="459"/>
                  </a:lnTo>
                  <a:lnTo>
                    <a:pt x="0" y="158"/>
                  </a:lnTo>
                  <a:lnTo>
                    <a:pt x="94" y="0"/>
                  </a:lnTo>
                  <a:lnTo>
                    <a:pt x="267" y="0"/>
                  </a:lnTo>
                  <a:lnTo>
                    <a:pt x="363" y="158"/>
                  </a:lnTo>
                  <a:lnTo>
                    <a:pt x="219" y="45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>
              <a:off x="292303" y="2291016"/>
              <a:ext cx="0" cy="423863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16103" y="2138616"/>
              <a:ext cx="152400" cy="152400"/>
            </a:xfrm>
            <a:prstGeom prst="ellips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1876256" y="4011370"/>
            <a:ext cx="257458" cy="250831"/>
            <a:chOff x="-58217" y="2261763"/>
            <a:chExt cx="801688" cy="781051"/>
          </a:xfrm>
          <a:solidFill>
            <a:srgbClr val="CCA7DF"/>
          </a:solidFill>
        </p:grpSpPr>
        <p:sp>
          <p:nvSpPr>
            <p:cNvPr id="30" name="Freeform 28"/>
            <p:cNvSpPr/>
            <p:nvPr/>
          </p:nvSpPr>
          <p:spPr bwMode="auto">
            <a:xfrm>
              <a:off x="-58217" y="2323676"/>
              <a:ext cx="719138" cy="719138"/>
            </a:xfrm>
            <a:custGeom>
              <a:avLst/>
              <a:gdLst>
                <a:gd name="T0" fmla="*/ 94 w 189"/>
                <a:gd name="T1" fmla="*/ 95 h 189"/>
                <a:gd name="T2" fmla="*/ 189 w 189"/>
                <a:gd name="T3" fmla="*/ 95 h 189"/>
                <a:gd name="T4" fmla="*/ 94 w 189"/>
                <a:gd name="T5" fmla="*/ 189 h 189"/>
                <a:gd name="T6" fmla="*/ 0 w 189"/>
                <a:gd name="T7" fmla="*/ 95 h 189"/>
                <a:gd name="T8" fmla="*/ 94 w 189"/>
                <a:gd name="T9" fmla="*/ 0 h 189"/>
                <a:gd name="T10" fmla="*/ 94 w 189"/>
                <a:gd name="T1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83108" y="2261763"/>
              <a:ext cx="360363" cy="361950"/>
            </a:xfrm>
            <a:custGeom>
              <a:avLst/>
              <a:gdLst>
                <a:gd name="T0" fmla="*/ 0 w 95"/>
                <a:gd name="T1" fmla="*/ 95 h 95"/>
                <a:gd name="T2" fmla="*/ 95 w 95"/>
                <a:gd name="T3" fmla="*/ 95 h 95"/>
                <a:gd name="T4" fmla="*/ 0 w 95"/>
                <a:gd name="T5" fmla="*/ 0 h 95"/>
                <a:gd name="T6" fmla="*/ 0 w 9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</a:endParaRPr>
            </a:p>
          </p:txBody>
        </p:sp>
      </p:grp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1903168" y="4974228"/>
            <a:ext cx="229633" cy="200319"/>
          </a:xfrm>
          <a:custGeom>
            <a:avLst/>
            <a:gdLst>
              <a:gd name="T0" fmla="*/ 36 w 216"/>
              <a:gd name="T1" fmla="*/ 19 h 188"/>
              <a:gd name="T2" fmla="*/ 10 w 216"/>
              <a:gd name="T3" fmla="*/ 3 h 188"/>
              <a:gd name="T4" fmla="*/ 0 w 216"/>
              <a:gd name="T5" fmla="*/ 8 h 188"/>
              <a:gd name="T6" fmla="*/ 0 w 216"/>
              <a:gd name="T7" fmla="*/ 42 h 188"/>
              <a:gd name="T8" fmla="*/ 10 w 216"/>
              <a:gd name="T9" fmla="*/ 48 h 188"/>
              <a:gd name="T10" fmla="*/ 36 w 216"/>
              <a:gd name="T11" fmla="*/ 31 h 188"/>
              <a:gd name="T12" fmla="*/ 36 w 216"/>
              <a:gd name="T13" fmla="*/ 19 h 188"/>
              <a:gd name="T14" fmla="*/ 205 w 216"/>
              <a:gd name="T15" fmla="*/ 8 h 188"/>
              <a:gd name="T16" fmla="*/ 68 w 216"/>
              <a:gd name="T17" fmla="*/ 8 h 188"/>
              <a:gd name="T18" fmla="*/ 57 w 216"/>
              <a:gd name="T19" fmla="*/ 20 h 188"/>
              <a:gd name="T20" fmla="*/ 57 w 216"/>
              <a:gd name="T21" fmla="*/ 31 h 188"/>
              <a:gd name="T22" fmla="*/ 68 w 216"/>
              <a:gd name="T23" fmla="*/ 42 h 188"/>
              <a:gd name="T24" fmla="*/ 205 w 216"/>
              <a:gd name="T25" fmla="*/ 42 h 188"/>
              <a:gd name="T26" fmla="*/ 216 w 216"/>
              <a:gd name="T27" fmla="*/ 31 h 188"/>
              <a:gd name="T28" fmla="*/ 216 w 216"/>
              <a:gd name="T29" fmla="*/ 20 h 188"/>
              <a:gd name="T30" fmla="*/ 205 w 216"/>
              <a:gd name="T31" fmla="*/ 8 h 188"/>
              <a:gd name="T32" fmla="*/ 10 w 216"/>
              <a:gd name="T33" fmla="*/ 116 h 188"/>
              <a:gd name="T34" fmla="*/ 36 w 216"/>
              <a:gd name="T35" fmla="*/ 100 h 188"/>
              <a:gd name="T36" fmla="*/ 35 w 216"/>
              <a:gd name="T37" fmla="*/ 89 h 188"/>
              <a:gd name="T38" fmla="*/ 10 w 216"/>
              <a:gd name="T39" fmla="*/ 76 h 188"/>
              <a:gd name="T40" fmla="*/ 0 w 216"/>
              <a:gd name="T41" fmla="*/ 82 h 188"/>
              <a:gd name="T42" fmla="*/ 0 w 216"/>
              <a:gd name="T43" fmla="*/ 111 h 188"/>
              <a:gd name="T44" fmla="*/ 10 w 216"/>
              <a:gd name="T45" fmla="*/ 116 h 188"/>
              <a:gd name="T46" fmla="*/ 205 w 216"/>
              <a:gd name="T47" fmla="*/ 77 h 188"/>
              <a:gd name="T48" fmla="*/ 68 w 216"/>
              <a:gd name="T49" fmla="*/ 77 h 188"/>
              <a:gd name="T50" fmla="*/ 57 w 216"/>
              <a:gd name="T51" fmla="*/ 88 h 188"/>
              <a:gd name="T52" fmla="*/ 57 w 216"/>
              <a:gd name="T53" fmla="*/ 99 h 188"/>
              <a:gd name="T54" fmla="*/ 68 w 216"/>
              <a:gd name="T55" fmla="*/ 111 h 188"/>
              <a:gd name="T56" fmla="*/ 205 w 216"/>
              <a:gd name="T57" fmla="*/ 111 h 188"/>
              <a:gd name="T58" fmla="*/ 216 w 216"/>
              <a:gd name="T59" fmla="*/ 99 h 188"/>
              <a:gd name="T60" fmla="*/ 216 w 216"/>
              <a:gd name="T61" fmla="*/ 88 h 188"/>
              <a:gd name="T62" fmla="*/ 205 w 216"/>
              <a:gd name="T63" fmla="*/ 77 h 188"/>
              <a:gd name="T64" fmla="*/ 36 w 216"/>
              <a:gd name="T65" fmla="*/ 156 h 188"/>
              <a:gd name="T66" fmla="*/ 10 w 216"/>
              <a:gd name="T67" fmla="*/ 139 h 188"/>
              <a:gd name="T68" fmla="*/ 0 w 216"/>
              <a:gd name="T69" fmla="*/ 145 h 188"/>
              <a:gd name="T70" fmla="*/ 0 w 216"/>
              <a:gd name="T71" fmla="*/ 179 h 188"/>
              <a:gd name="T72" fmla="*/ 10 w 216"/>
              <a:gd name="T73" fmla="*/ 184 h 188"/>
              <a:gd name="T74" fmla="*/ 36 w 216"/>
              <a:gd name="T75" fmla="*/ 168 h 188"/>
              <a:gd name="T76" fmla="*/ 36 w 216"/>
              <a:gd name="T77" fmla="*/ 156 h 188"/>
              <a:gd name="T78" fmla="*/ 205 w 216"/>
              <a:gd name="T79" fmla="*/ 145 h 188"/>
              <a:gd name="T80" fmla="*/ 68 w 216"/>
              <a:gd name="T81" fmla="*/ 145 h 188"/>
              <a:gd name="T82" fmla="*/ 57 w 216"/>
              <a:gd name="T83" fmla="*/ 156 h 188"/>
              <a:gd name="T84" fmla="*/ 57 w 216"/>
              <a:gd name="T85" fmla="*/ 167 h 188"/>
              <a:gd name="T86" fmla="*/ 68 w 216"/>
              <a:gd name="T87" fmla="*/ 179 h 188"/>
              <a:gd name="T88" fmla="*/ 205 w 216"/>
              <a:gd name="T89" fmla="*/ 179 h 188"/>
              <a:gd name="T90" fmla="*/ 216 w 216"/>
              <a:gd name="T91" fmla="*/ 167 h 188"/>
              <a:gd name="T92" fmla="*/ 216 w 216"/>
              <a:gd name="T93" fmla="*/ 156 h 188"/>
              <a:gd name="T94" fmla="*/ 205 w 216"/>
              <a:gd name="T95" fmla="*/ 14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6" h="188">
                <a:moveTo>
                  <a:pt x="36" y="19"/>
                </a:moveTo>
                <a:cubicBezTo>
                  <a:pt x="10" y="3"/>
                  <a:pt x="10" y="3"/>
                  <a:pt x="10" y="3"/>
                </a:cubicBezTo>
                <a:cubicBezTo>
                  <a:pt x="4" y="0"/>
                  <a:pt x="0" y="2"/>
                  <a:pt x="0" y="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4" y="51"/>
                  <a:pt x="10" y="48"/>
                </a:cubicBezTo>
                <a:cubicBezTo>
                  <a:pt x="36" y="31"/>
                  <a:pt x="36" y="31"/>
                  <a:pt x="36" y="31"/>
                </a:cubicBezTo>
                <a:cubicBezTo>
                  <a:pt x="41" y="28"/>
                  <a:pt x="41" y="23"/>
                  <a:pt x="36" y="19"/>
                </a:cubicBezTo>
                <a:moveTo>
                  <a:pt x="205" y="8"/>
                </a:moveTo>
                <a:cubicBezTo>
                  <a:pt x="68" y="8"/>
                  <a:pt x="68" y="8"/>
                  <a:pt x="68" y="8"/>
                </a:cubicBezTo>
                <a:cubicBezTo>
                  <a:pt x="62" y="8"/>
                  <a:pt x="57" y="13"/>
                  <a:pt x="57" y="2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7"/>
                  <a:pt x="62" y="42"/>
                  <a:pt x="68" y="42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211" y="42"/>
                  <a:pt x="216" y="37"/>
                  <a:pt x="216" y="31"/>
                </a:cubicBezTo>
                <a:cubicBezTo>
                  <a:pt x="216" y="20"/>
                  <a:pt x="216" y="20"/>
                  <a:pt x="216" y="20"/>
                </a:cubicBezTo>
                <a:cubicBezTo>
                  <a:pt x="216" y="13"/>
                  <a:pt x="211" y="8"/>
                  <a:pt x="205" y="8"/>
                </a:cubicBezTo>
                <a:moveTo>
                  <a:pt x="10" y="116"/>
                </a:moveTo>
                <a:cubicBezTo>
                  <a:pt x="36" y="100"/>
                  <a:pt x="36" y="100"/>
                  <a:pt x="36" y="100"/>
                </a:cubicBezTo>
                <a:cubicBezTo>
                  <a:pt x="41" y="96"/>
                  <a:pt x="41" y="91"/>
                  <a:pt x="35" y="89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3"/>
                  <a:pt x="0" y="76"/>
                  <a:pt x="0" y="8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7"/>
                  <a:pt x="4" y="119"/>
                  <a:pt x="10" y="116"/>
                </a:cubicBezTo>
                <a:moveTo>
                  <a:pt x="205" y="77"/>
                </a:moveTo>
                <a:cubicBezTo>
                  <a:pt x="68" y="77"/>
                  <a:pt x="68" y="77"/>
                  <a:pt x="68" y="77"/>
                </a:cubicBezTo>
                <a:cubicBezTo>
                  <a:pt x="62" y="77"/>
                  <a:pt x="57" y="82"/>
                  <a:pt x="57" y="88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106"/>
                  <a:pt x="62" y="111"/>
                  <a:pt x="68" y="11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1" y="111"/>
                  <a:pt x="216" y="106"/>
                  <a:pt x="216" y="9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2"/>
                  <a:pt x="211" y="77"/>
                  <a:pt x="205" y="77"/>
                </a:cubicBezTo>
                <a:moveTo>
                  <a:pt x="36" y="156"/>
                </a:moveTo>
                <a:cubicBezTo>
                  <a:pt x="10" y="139"/>
                  <a:pt x="10" y="139"/>
                  <a:pt x="10" y="139"/>
                </a:cubicBezTo>
                <a:cubicBezTo>
                  <a:pt x="4" y="136"/>
                  <a:pt x="0" y="138"/>
                  <a:pt x="0" y="14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5"/>
                  <a:pt x="4" y="188"/>
                  <a:pt x="10" y="184"/>
                </a:cubicBezTo>
                <a:cubicBezTo>
                  <a:pt x="36" y="168"/>
                  <a:pt x="36" y="168"/>
                  <a:pt x="36" y="168"/>
                </a:cubicBezTo>
                <a:cubicBezTo>
                  <a:pt x="41" y="165"/>
                  <a:pt x="41" y="159"/>
                  <a:pt x="36" y="156"/>
                </a:cubicBezTo>
                <a:moveTo>
                  <a:pt x="205" y="145"/>
                </a:moveTo>
                <a:cubicBezTo>
                  <a:pt x="68" y="145"/>
                  <a:pt x="68" y="145"/>
                  <a:pt x="68" y="145"/>
                </a:cubicBezTo>
                <a:cubicBezTo>
                  <a:pt x="62" y="145"/>
                  <a:pt x="57" y="150"/>
                  <a:pt x="57" y="156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7" y="174"/>
                  <a:pt x="62" y="179"/>
                  <a:pt x="68" y="179"/>
                </a:cubicBezTo>
                <a:cubicBezTo>
                  <a:pt x="205" y="179"/>
                  <a:pt x="205" y="179"/>
                  <a:pt x="205" y="179"/>
                </a:cubicBezTo>
                <a:cubicBezTo>
                  <a:pt x="211" y="179"/>
                  <a:pt x="216" y="174"/>
                  <a:pt x="216" y="167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50"/>
                  <a:pt x="211" y="145"/>
                  <a:pt x="205" y="145"/>
                </a:cubicBezTo>
              </a:path>
            </a:pathLst>
          </a:custGeom>
          <a:solidFill>
            <a:srgbClr val="CCA7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169268" y="1856140"/>
            <a:ext cx="7600146" cy="1073302"/>
            <a:chOff x="1169268" y="1856140"/>
            <a:chExt cx="7600146" cy="1073302"/>
          </a:xfrm>
        </p:grpSpPr>
        <p:sp>
          <p:nvSpPr>
            <p:cNvPr id="5" name="Shape 3771"/>
            <p:cNvSpPr/>
            <p:nvPr/>
          </p:nvSpPr>
          <p:spPr>
            <a:xfrm>
              <a:off x="2272296" y="2039195"/>
              <a:ext cx="423207" cy="88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CCA7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张海山锐线体简" panose="02000000000000000000" pitchFamily="2" charset="-122"/>
                <a:ea typeface="张海山锐线体简" panose="02000000000000000000" pitchFamily="2" charset="-122"/>
                <a:cs typeface="Lato Light"/>
              </a:endParaRPr>
            </a:p>
          </p:txBody>
        </p:sp>
        <p:grpSp>
          <p:nvGrpSpPr>
            <p:cNvPr id="6" name="Group 3831"/>
            <p:cNvGrpSpPr/>
            <p:nvPr/>
          </p:nvGrpSpPr>
          <p:grpSpPr>
            <a:xfrm>
              <a:off x="4481044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7" name="Shape 382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8" name="Shape 3830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9" name="Group 3834"/>
            <p:cNvGrpSpPr/>
            <p:nvPr/>
          </p:nvGrpSpPr>
          <p:grpSpPr>
            <a:xfrm>
              <a:off x="5032618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10" name="Shape 383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11" name="Shape 383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12" name="Group 3846"/>
            <p:cNvGrpSpPr/>
            <p:nvPr/>
          </p:nvGrpSpPr>
          <p:grpSpPr>
            <a:xfrm>
              <a:off x="1169268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13" name="Shape 3844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14" name="Shape 3845"/>
              <p:cNvSpPr/>
              <p:nvPr/>
            </p:nvSpPr>
            <p:spPr>
              <a:xfrm>
                <a:off x="181722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16" name="Group 3849"/>
            <p:cNvGrpSpPr/>
            <p:nvPr/>
          </p:nvGrpSpPr>
          <p:grpSpPr>
            <a:xfrm>
              <a:off x="1720744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17" name="Shape 3847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19" name="Shape 3848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20" name="Group 3852"/>
            <p:cNvGrpSpPr/>
            <p:nvPr/>
          </p:nvGrpSpPr>
          <p:grpSpPr>
            <a:xfrm>
              <a:off x="2273843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21" name="Shape 3850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22" name="Shape 3851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23" name="Group 3855"/>
            <p:cNvGrpSpPr/>
            <p:nvPr/>
          </p:nvGrpSpPr>
          <p:grpSpPr>
            <a:xfrm>
              <a:off x="2825417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24" name="Shape 3853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25" name="Shape 3854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26" name="Group 3858"/>
            <p:cNvGrpSpPr/>
            <p:nvPr/>
          </p:nvGrpSpPr>
          <p:grpSpPr>
            <a:xfrm>
              <a:off x="3379076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27" name="Shape 385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28" name="Shape 3857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29" name="Group 3861"/>
            <p:cNvGrpSpPr/>
            <p:nvPr/>
          </p:nvGrpSpPr>
          <p:grpSpPr>
            <a:xfrm>
              <a:off x="3930647" y="1860852"/>
              <a:ext cx="423207" cy="1068590"/>
              <a:chOff x="0" y="0"/>
              <a:chExt cx="590244" cy="1489964"/>
            </a:xfrm>
            <a:solidFill>
              <a:srgbClr val="CCA7DF"/>
            </a:solidFill>
          </p:grpSpPr>
          <p:sp>
            <p:nvSpPr>
              <p:cNvPr id="30" name="Shape 385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31" name="Shape 3860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sp>
          <p:nvSpPr>
            <p:cNvPr id="32" name="Shape 3751"/>
            <p:cNvSpPr/>
            <p:nvPr/>
          </p:nvSpPr>
          <p:spPr>
            <a:xfrm>
              <a:off x="5584729" y="2039195"/>
              <a:ext cx="423207" cy="88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张海山锐线体简" panose="02000000000000000000" pitchFamily="2" charset="-122"/>
                <a:ea typeface="张海山锐线体简" panose="02000000000000000000" pitchFamily="2" charset="-122"/>
                <a:cs typeface="Lato Light"/>
              </a:endParaRPr>
            </a:p>
          </p:txBody>
        </p:sp>
        <p:grpSp>
          <p:nvGrpSpPr>
            <p:cNvPr id="33" name="Group 7"/>
            <p:cNvGrpSpPr/>
            <p:nvPr/>
          </p:nvGrpSpPr>
          <p:grpSpPr>
            <a:xfrm>
              <a:off x="6136302" y="1856140"/>
              <a:ext cx="423207" cy="1068590"/>
              <a:chOff x="7252702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Shape 3753"/>
              <p:cNvSpPr/>
              <p:nvPr/>
            </p:nvSpPr>
            <p:spPr>
              <a:xfrm>
                <a:off x="7252702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35" name="Shape 3754"/>
              <p:cNvSpPr/>
              <p:nvPr/>
            </p:nvSpPr>
            <p:spPr>
              <a:xfrm>
                <a:off x="7339941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36" name="Group 10"/>
            <p:cNvGrpSpPr/>
            <p:nvPr/>
          </p:nvGrpSpPr>
          <p:grpSpPr>
            <a:xfrm>
              <a:off x="6689402" y="1856140"/>
              <a:ext cx="423207" cy="1068590"/>
              <a:chOff x="7622750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7" name="Shape 3755"/>
              <p:cNvSpPr/>
              <p:nvPr/>
            </p:nvSpPr>
            <p:spPr>
              <a:xfrm>
                <a:off x="7622750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38" name="Shape 3756"/>
              <p:cNvSpPr/>
              <p:nvPr/>
            </p:nvSpPr>
            <p:spPr>
              <a:xfrm>
                <a:off x="7709990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39" name="Group 13"/>
            <p:cNvGrpSpPr/>
            <p:nvPr/>
          </p:nvGrpSpPr>
          <p:grpSpPr>
            <a:xfrm>
              <a:off x="7240974" y="1856140"/>
              <a:ext cx="423207" cy="1068590"/>
              <a:chOff x="7991776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Shape 3757"/>
              <p:cNvSpPr/>
              <p:nvPr/>
            </p:nvSpPr>
            <p:spPr>
              <a:xfrm>
                <a:off x="7991776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41" name="Shape 3758"/>
              <p:cNvSpPr/>
              <p:nvPr/>
            </p:nvSpPr>
            <p:spPr>
              <a:xfrm>
                <a:off x="8079016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42" name="Group 16"/>
            <p:cNvGrpSpPr/>
            <p:nvPr/>
          </p:nvGrpSpPr>
          <p:grpSpPr>
            <a:xfrm>
              <a:off x="7794634" y="1856140"/>
              <a:ext cx="423207" cy="1068590"/>
              <a:chOff x="8362198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3" name="Shape 3759"/>
              <p:cNvSpPr/>
              <p:nvPr/>
            </p:nvSpPr>
            <p:spPr>
              <a:xfrm>
                <a:off x="8362198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44" name="Shape 3760"/>
              <p:cNvSpPr/>
              <p:nvPr/>
            </p:nvSpPr>
            <p:spPr>
              <a:xfrm>
                <a:off x="8449437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45" name="Group 19"/>
            <p:cNvGrpSpPr/>
            <p:nvPr/>
          </p:nvGrpSpPr>
          <p:grpSpPr>
            <a:xfrm>
              <a:off x="8346207" y="1856140"/>
              <a:ext cx="423207" cy="1068590"/>
              <a:chOff x="8731224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Shape 3761"/>
              <p:cNvSpPr/>
              <p:nvPr/>
            </p:nvSpPr>
            <p:spPr>
              <a:xfrm>
                <a:off x="8731224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47" name="Shape 3762"/>
              <p:cNvSpPr/>
              <p:nvPr/>
            </p:nvSpPr>
            <p:spPr>
              <a:xfrm>
                <a:off x="8818464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48" name="Group 3837"/>
            <p:cNvGrpSpPr/>
            <p:nvPr/>
          </p:nvGrpSpPr>
          <p:grpSpPr>
            <a:xfrm>
              <a:off x="5586277" y="1860852"/>
              <a:ext cx="423208" cy="1068590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49" name="Shape 383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50" name="Shape 38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</p:grpSp>
      <p:sp>
        <p:nvSpPr>
          <p:cNvPr id="51" name="Shape 3908"/>
          <p:cNvSpPr/>
          <p:nvPr/>
        </p:nvSpPr>
        <p:spPr>
          <a:xfrm>
            <a:off x="9159754" y="2251316"/>
            <a:ext cx="358671" cy="287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ubicBezTo>
                  <a:pt x="0" y="8640"/>
                  <a:pt x="0" y="0"/>
                  <a:pt x="0" y="0"/>
                </a:cubicBez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12960"/>
                  <a:pt x="0" y="12960"/>
                </a:cubicBezTo>
                <a:close/>
              </a:path>
            </a:pathLst>
          </a:custGeom>
          <a:solidFill>
            <a:srgbClr val="CCA7D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张海山锐线体简" panose="02000000000000000000" pitchFamily="2" charset="-122"/>
              <a:ea typeface="张海山锐线体简" panose="02000000000000000000" pitchFamily="2" charset="-122"/>
              <a:cs typeface="Lato Ligh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69268" y="3153133"/>
            <a:ext cx="7668255" cy="1071013"/>
            <a:chOff x="1175810" y="3153133"/>
            <a:chExt cx="7668255" cy="1071013"/>
          </a:xfrm>
        </p:grpSpPr>
        <p:grpSp>
          <p:nvGrpSpPr>
            <p:cNvPr id="52" name="Group 63"/>
            <p:cNvGrpSpPr/>
            <p:nvPr/>
          </p:nvGrpSpPr>
          <p:grpSpPr>
            <a:xfrm>
              <a:off x="4486137" y="3153133"/>
              <a:ext cx="491219" cy="1066301"/>
              <a:chOff x="6121233" y="3412078"/>
              <a:chExt cx="328647" cy="713215"/>
            </a:xfrm>
            <a:solidFill>
              <a:srgbClr val="53DFF4"/>
            </a:solidFill>
          </p:grpSpPr>
          <p:sp>
            <p:nvSpPr>
              <p:cNvPr id="53" name="Shape 3788"/>
              <p:cNvSpPr/>
              <p:nvPr/>
            </p:nvSpPr>
            <p:spPr>
              <a:xfrm>
                <a:off x="623027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54" name="Shape 3789"/>
              <p:cNvSpPr/>
              <p:nvPr/>
            </p:nvSpPr>
            <p:spPr>
              <a:xfrm>
                <a:off x="612123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55" name="Group 66"/>
            <p:cNvGrpSpPr/>
            <p:nvPr/>
          </p:nvGrpSpPr>
          <p:grpSpPr>
            <a:xfrm>
              <a:off x="5037708" y="3153133"/>
              <a:ext cx="491220" cy="1066301"/>
              <a:chOff x="6490258" y="3412078"/>
              <a:chExt cx="328648" cy="713215"/>
            </a:xfrm>
            <a:solidFill>
              <a:srgbClr val="53DFF4"/>
            </a:solidFill>
          </p:grpSpPr>
          <p:sp>
            <p:nvSpPr>
              <p:cNvPr id="56" name="Shape 3790"/>
              <p:cNvSpPr/>
              <p:nvPr/>
            </p:nvSpPr>
            <p:spPr>
              <a:xfrm>
                <a:off x="6599302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57" name="Shape 3791"/>
              <p:cNvSpPr/>
              <p:nvPr/>
            </p:nvSpPr>
            <p:spPr>
              <a:xfrm>
                <a:off x="6490258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58" name="Group 69"/>
            <p:cNvGrpSpPr/>
            <p:nvPr/>
          </p:nvGrpSpPr>
          <p:grpSpPr>
            <a:xfrm>
              <a:off x="5591370" y="3153133"/>
              <a:ext cx="491219" cy="1066301"/>
              <a:chOff x="6860681" y="3412078"/>
              <a:chExt cx="328647" cy="713215"/>
            </a:xfrm>
            <a:solidFill>
              <a:srgbClr val="53DFF4"/>
            </a:solidFill>
          </p:grpSpPr>
          <p:sp>
            <p:nvSpPr>
              <p:cNvPr id="59" name="Shape 3792"/>
              <p:cNvSpPr/>
              <p:nvPr/>
            </p:nvSpPr>
            <p:spPr>
              <a:xfrm>
                <a:off x="6969724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60" name="Shape 3793"/>
              <p:cNvSpPr/>
              <p:nvPr/>
            </p:nvSpPr>
            <p:spPr>
              <a:xfrm>
                <a:off x="6860681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61" name="Group 72"/>
            <p:cNvGrpSpPr/>
            <p:nvPr/>
          </p:nvGrpSpPr>
          <p:grpSpPr>
            <a:xfrm>
              <a:off x="6142940" y="3153133"/>
              <a:ext cx="491219" cy="1066301"/>
              <a:chOff x="7229705" y="3412078"/>
              <a:chExt cx="328647" cy="713215"/>
            </a:xfrm>
            <a:solidFill>
              <a:srgbClr val="53DFF4"/>
            </a:solidFill>
          </p:grpSpPr>
          <p:sp>
            <p:nvSpPr>
              <p:cNvPr id="62" name="Shape 3794"/>
              <p:cNvSpPr/>
              <p:nvPr/>
            </p:nvSpPr>
            <p:spPr>
              <a:xfrm>
                <a:off x="7338750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63" name="Shape 3795"/>
              <p:cNvSpPr/>
              <p:nvPr/>
            </p:nvSpPr>
            <p:spPr>
              <a:xfrm>
                <a:off x="7229705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64" name="Group 75"/>
            <p:cNvGrpSpPr/>
            <p:nvPr/>
          </p:nvGrpSpPr>
          <p:grpSpPr>
            <a:xfrm>
              <a:off x="6696042" y="3153133"/>
              <a:ext cx="491220" cy="1066301"/>
              <a:chOff x="7599755" y="3412078"/>
              <a:chExt cx="328648" cy="713215"/>
            </a:xfrm>
            <a:solidFill>
              <a:srgbClr val="53DFF4"/>
            </a:solidFill>
          </p:grpSpPr>
          <p:sp>
            <p:nvSpPr>
              <p:cNvPr id="65" name="Shape 3796"/>
              <p:cNvSpPr/>
              <p:nvPr/>
            </p:nvSpPr>
            <p:spPr>
              <a:xfrm>
                <a:off x="7708799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66" name="Shape 3797"/>
              <p:cNvSpPr/>
              <p:nvPr/>
            </p:nvSpPr>
            <p:spPr>
              <a:xfrm>
                <a:off x="7599755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67" name="Group 78"/>
            <p:cNvGrpSpPr/>
            <p:nvPr/>
          </p:nvGrpSpPr>
          <p:grpSpPr>
            <a:xfrm>
              <a:off x="7247615" y="3153133"/>
              <a:ext cx="491220" cy="1066301"/>
              <a:chOff x="7968781" y="3412078"/>
              <a:chExt cx="328648" cy="713215"/>
            </a:xfrm>
            <a:solidFill>
              <a:srgbClr val="53DFF4"/>
            </a:solidFill>
          </p:grpSpPr>
          <p:sp>
            <p:nvSpPr>
              <p:cNvPr id="68" name="Shape 3798"/>
              <p:cNvSpPr/>
              <p:nvPr/>
            </p:nvSpPr>
            <p:spPr>
              <a:xfrm>
                <a:off x="8077824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69" name="Shape 3799"/>
              <p:cNvSpPr/>
              <p:nvPr/>
            </p:nvSpPr>
            <p:spPr>
              <a:xfrm>
                <a:off x="7968781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70" name="Group 81"/>
            <p:cNvGrpSpPr/>
            <p:nvPr/>
          </p:nvGrpSpPr>
          <p:grpSpPr>
            <a:xfrm>
              <a:off x="7801273" y="3153133"/>
              <a:ext cx="491220" cy="1066301"/>
              <a:chOff x="8339202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71" name="Shape 3800"/>
              <p:cNvSpPr/>
              <p:nvPr/>
            </p:nvSpPr>
            <p:spPr>
              <a:xfrm>
                <a:off x="8448246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72" name="Shape 3801"/>
              <p:cNvSpPr/>
              <p:nvPr/>
            </p:nvSpPr>
            <p:spPr>
              <a:xfrm>
                <a:off x="8339202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73" name="Group 84"/>
            <p:cNvGrpSpPr/>
            <p:nvPr/>
          </p:nvGrpSpPr>
          <p:grpSpPr>
            <a:xfrm>
              <a:off x="8352846" y="3153133"/>
              <a:ext cx="491219" cy="1066301"/>
              <a:chOff x="8708228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74" name="Shape 3802"/>
              <p:cNvSpPr/>
              <p:nvPr/>
            </p:nvSpPr>
            <p:spPr>
              <a:xfrm>
                <a:off x="8817271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75" name="Shape 3803"/>
              <p:cNvSpPr/>
              <p:nvPr/>
            </p:nvSpPr>
            <p:spPr>
              <a:xfrm>
                <a:off x="8708228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86" name="Group 97"/>
            <p:cNvGrpSpPr/>
            <p:nvPr/>
          </p:nvGrpSpPr>
          <p:grpSpPr>
            <a:xfrm>
              <a:off x="3935739" y="3153133"/>
              <a:ext cx="491219" cy="1066301"/>
              <a:chOff x="5752993" y="3412078"/>
              <a:chExt cx="328647" cy="713215"/>
            </a:xfrm>
            <a:solidFill>
              <a:srgbClr val="53DFF4"/>
            </a:solidFill>
          </p:grpSpPr>
          <p:sp>
            <p:nvSpPr>
              <p:cNvPr id="87" name="Shape 3818"/>
              <p:cNvSpPr/>
              <p:nvPr/>
            </p:nvSpPr>
            <p:spPr>
              <a:xfrm>
                <a:off x="586203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88" name="Shape 3819"/>
              <p:cNvSpPr/>
              <p:nvPr/>
            </p:nvSpPr>
            <p:spPr>
              <a:xfrm>
                <a:off x="575299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89" name="Group 3882"/>
            <p:cNvGrpSpPr/>
            <p:nvPr/>
          </p:nvGrpSpPr>
          <p:grpSpPr>
            <a:xfrm>
              <a:off x="1175810" y="3157847"/>
              <a:ext cx="491220" cy="1066299"/>
              <a:chOff x="0" y="0"/>
              <a:chExt cx="685101" cy="1486772"/>
            </a:xfrm>
            <a:solidFill>
              <a:srgbClr val="53DFF4"/>
            </a:solidFill>
          </p:grpSpPr>
          <p:sp>
            <p:nvSpPr>
              <p:cNvPr id="90" name="Shape 3880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91" name="Shape 3881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92" name="Group 3885"/>
            <p:cNvGrpSpPr/>
            <p:nvPr/>
          </p:nvGrpSpPr>
          <p:grpSpPr>
            <a:xfrm>
              <a:off x="1727382" y="3157847"/>
              <a:ext cx="491219" cy="1066299"/>
              <a:chOff x="0" y="0"/>
              <a:chExt cx="685101" cy="1486772"/>
            </a:xfrm>
            <a:solidFill>
              <a:srgbClr val="53DFF4"/>
            </a:solidFill>
          </p:grpSpPr>
          <p:sp>
            <p:nvSpPr>
              <p:cNvPr id="93" name="Shape 3883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94" name="Shape 3884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95" name="Group 3888"/>
            <p:cNvGrpSpPr/>
            <p:nvPr/>
          </p:nvGrpSpPr>
          <p:grpSpPr>
            <a:xfrm>
              <a:off x="2280483" y="3157847"/>
              <a:ext cx="491220" cy="1066299"/>
              <a:chOff x="0" y="0"/>
              <a:chExt cx="685101" cy="1486772"/>
            </a:xfrm>
            <a:solidFill>
              <a:srgbClr val="53DFF4"/>
            </a:solidFill>
          </p:grpSpPr>
          <p:sp>
            <p:nvSpPr>
              <p:cNvPr id="96" name="Shape 388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97" name="Shape 3887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98" name="Group 3891"/>
            <p:cNvGrpSpPr/>
            <p:nvPr/>
          </p:nvGrpSpPr>
          <p:grpSpPr>
            <a:xfrm>
              <a:off x="2832055" y="3157847"/>
              <a:ext cx="491219" cy="1066299"/>
              <a:chOff x="0" y="0"/>
              <a:chExt cx="685101" cy="1486772"/>
            </a:xfrm>
            <a:solidFill>
              <a:srgbClr val="53DFF4"/>
            </a:solidFill>
          </p:grpSpPr>
          <p:sp>
            <p:nvSpPr>
              <p:cNvPr id="99" name="Shape 3889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100" name="Shape 3890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  <p:grpSp>
          <p:nvGrpSpPr>
            <p:cNvPr id="101" name="Group 3894"/>
            <p:cNvGrpSpPr/>
            <p:nvPr/>
          </p:nvGrpSpPr>
          <p:grpSpPr>
            <a:xfrm>
              <a:off x="3385715" y="3157847"/>
              <a:ext cx="491220" cy="1066299"/>
              <a:chOff x="0" y="0"/>
              <a:chExt cx="685101" cy="1486772"/>
            </a:xfrm>
            <a:solidFill>
              <a:srgbClr val="53DFF4"/>
            </a:solidFill>
          </p:grpSpPr>
          <p:sp>
            <p:nvSpPr>
              <p:cNvPr id="102" name="Shape 3892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  <p:sp>
            <p:nvSpPr>
              <p:cNvPr id="103" name="Shape 3893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ato Light"/>
                </a:endParaRPr>
              </a:p>
            </p:txBody>
          </p:sp>
        </p:grpSp>
      </p:grpSp>
      <p:sp>
        <p:nvSpPr>
          <p:cNvPr id="104" name="Shape 3907"/>
          <p:cNvSpPr/>
          <p:nvPr/>
        </p:nvSpPr>
        <p:spPr>
          <a:xfrm>
            <a:off x="9200764" y="3539420"/>
            <a:ext cx="358671" cy="287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ubicBezTo>
                  <a:pt x="0" y="8640"/>
                  <a:pt x="0" y="0"/>
                  <a:pt x="0" y="0"/>
                </a:cubicBez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12960"/>
                  <a:pt x="0" y="12960"/>
                </a:cubicBezTo>
                <a:close/>
              </a:path>
            </a:pathLst>
          </a:custGeom>
          <a:solidFill>
            <a:srgbClr val="53DFF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张海山锐线体简" panose="02000000000000000000" pitchFamily="2" charset="-122"/>
              <a:ea typeface="张海山锐线体简" panose="02000000000000000000" pitchFamily="2" charset="-122"/>
              <a:cs typeface="Lato Ligh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867776" y="2104965"/>
            <a:ext cx="1600324" cy="60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50.5</a:t>
            </a:r>
            <a:r>
              <a:rPr lang="en-US" altLang="zh-CN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9867776" y="3393068"/>
            <a:ext cx="1600324" cy="60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85.5</a:t>
            </a:r>
            <a:r>
              <a:rPr lang="en-US" altLang="zh-CN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174969" y="4873893"/>
            <a:ext cx="306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109" name="矩形 108"/>
          <p:cNvSpPr/>
          <p:nvPr/>
        </p:nvSpPr>
        <p:spPr>
          <a:xfrm>
            <a:off x="1174970" y="5471213"/>
            <a:ext cx="4024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have to believe in yourself. That's the secret of success. You have to believe in yourself .</a:t>
            </a:r>
          </a:p>
        </p:txBody>
      </p:sp>
      <p:sp>
        <p:nvSpPr>
          <p:cNvPr id="110" name="矩形 109"/>
          <p:cNvSpPr/>
          <p:nvPr/>
        </p:nvSpPr>
        <p:spPr>
          <a:xfrm>
            <a:off x="5950976" y="5471213"/>
            <a:ext cx="4024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have to believe in yourself. That's the secret of success. You have to believe in yourself .</a:t>
            </a:r>
          </a:p>
        </p:txBody>
      </p:sp>
      <p:sp>
        <p:nvSpPr>
          <p:cNvPr id="111" name="矩形 110"/>
          <p:cNvSpPr/>
          <p:nvPr/>
        </p:nvSpPr>
        <p:spPr>
          <a:xfrm>
            <a:off x="5950976" y="4873893"/>
            <a:ext cx="306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 descr="图片包含 武器, 导弹&#10;&#10;已生成极高可信度的说明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91"/>
            <a:stretch>
              <a:fillRect/>
            </a:stretch>
          </p:blipFill>
          <p:spPr>
            <a:xfrm>
              <a:off x="0" y="0"/>
              <a:ext cx="8084457" cy="4470400"/>
            </a:xfrm>
            <a:prstGeom prst="rect">
              <a:avLst/>
            </a:prstGeom>
          </p:spPr>
        </p:pic>
        <p:pic>
          <p:nvPicPr>
            <p:cNvPr id="3" name="图片 2" descr="图片包含 武器, 导弹&#10;&#10;已生成极高可信度的说明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4"/>
            <a:stretch>
              <a:fillRect/>
            </a:stretch>
          </p:blipFill>
          <p:spPr>
            <a:xfrm>
              <a:off x="5573486" y="2387600"/>
              <a:ext cx="6618514" cy="44704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4470400"/>
              <a:ext cx="5609772" cy="2387600"/>
            </a:xfrm>
            <a:prstGeom prst="rect">
              <a:avLst/>
            </a:prstGeom>
            <a:solidFill>
              <a:srgbClr val="F1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084457" y="0"/>
              <a:ext cx="4107543" cy="2387600"/>
            </a:xfrm>
            <a:prstGeom prst="rect">
              <a:avLst/>
            </a:prstGeom>
            <a:solidFill>
              <a:srgbClr val="F1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200275" y="2879589"/>
            <a:ext cx="779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谢谢您的欣赏与支持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1209" y="2147503"/>
            <a:ext cx="1429582" cy="355573"/>
            <a:chOff x="4353070" y="2112169"/>
            <a:chExt cx="2269953" cy="564594"/>
          </a:xfrm>
        </p:grpSpPr>
        <p:sp>
          <p:nvSpPr>
            <p:cNvPr id="9" name="椭圆 8"/>
            <p:cNvSpPr/>
            <p:nvPr/>
          </p:nvSpPr>
          <p:spPr>
            <a:xfrm>
              <a:off x="4371975" y="2112169"/>
              <a:ext cx="564594" cy="564594"/>
            </a:xfrm>
            <a:prstGeom prst="ellipse">
              <a:avLst/>
            </a:prstGeom>
            <a:solidFill>
              <a:srgbClr val="DE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0357" y="2112169"/>
              <a:ext cx="564594" cy="564594"/>
            </a:xfrm>
            <a:prstGeom prst="ellipse">
              <a:avLst/>
            </a:prstGeom>
            <a:solidFill>
              <a:srgbClr val="66E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028739" y="2112169"/>
              <a:ext cx="564594" cy="564594"/>
            </a:xfrm>
            <a:prstGeom prst="ellipse">
              <a:avLst/>
            </a:prstGeom>
            <a:solidFill>
              <a:srgbClr val="DE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353070" y="2138634"/>
              <a:ext cx="2269953" cy="53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水彩风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2491740" y="3683635"/>
            <a:ext cx="720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年中总结丨工作总结丨工作汇报丨述职报告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2717800" y="4367784"/>
            <a:ext cx="675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An action plan with executable, actionable and creative ideas can effectively enhance the company's reputation and brand reputation.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>
            <a:off x="0" y="-1"/>
            <a:ext cx="11137900" cy="61588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21046" y="1019482"/>
            <a:ext cx="814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2676958" y="2342921"/>
            <a:ext cx="152400" cy="1313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73233" y="1698836"/>
            <a:ext cx="677108" cy="22499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CONTENTS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pic>
        <p:nvPicPr>
          <p:cNvPr id="27" name="图片 26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/>
          <a:stretch>
            <a:fillRect/>
          </a:stretch>
        </p:blipFill>
        <p:spPr>
          <a:xfrm>
            <a:off x="8381950" y="4284544"/>
            <a:ext cx="3810050" cy="257345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715000" y="1650424"/>
            <a:ext cx="309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5724844" y="2112089"/>
            <a:ext cx="541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1" name="矩形 20"/>
          <p:cNvSpPr/>
          <p:nvPr/>
        </p:nvSpPr>
        <p:spPr>
          <a:xfrm>
            <a:off x="5715000" y="2829963"/>
            <a:ext cx="309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4"/>
          <p:cNvSpPr txBox="1"/>
          <p:nvPr/>
        </p:nvSpPr>
        <p:spPr>
          <a:xfrm>
            <a:off x="5724844" y="3291628"/>
            <a:ext cx="541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3" name="矩形 22"/>
          <p:cNvSpPr/>
          <p:nvPr/>
        </p:nvSpPr>
        <p:spPr>
          <a:xfrm>
            <a:off x="5715000" y="4009502"/>
            <a:ext cx="309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4"/>
          <p:cNvSpPr txBox="1"/>
          <p:nvPr/>
        </p:nvSpPr>
        <p:spPr>
          <a:xfrm>
            <a:off x="5724844" y="4471167"/>
            <a:ext cx="541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5" name="矩形 24"/>
          <p:cNvSpPr/>
          <p:nvPr/>
        </p:nvSpPr>
        <p:spPr>
          <a:xfrm>
            <a:off x="5715000" y="5189040"/>
            <a:ext cx="309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4"/>
          <p:cNvSpPr txBox="1"/>
          <p:nvPr/>
        </p:nvSpPr>
        <p:spPr>
          <a:xfrm>
            <a:off x="5724844" y="5650705"/>
            <a:ext cx="541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flipV="1">
            <a:off x="0" y="2131774"/>
            <a:ext cx="8547100" cy="47262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0100" y="2246711"/>
            <a:ext cx="5511800" cy="2092881"/>
            <a:chOff x="5019667" y="2844225"/>
            <a:chExt cx="5511800" cy="2092881"/>
          </a:xfrm>
        </p:grpSpPr>
        <p:sp>
          <p:nvSpPr>
            <p:cNvPr id="18" name="矩形 17"/>
            <p:cNvSpPr/>
            <p:nvPr/>
          </p:nvSpPr>
          <p:spPr>
            <a:xfrm>
              <a:off x="5019667" y="3829110"/>
              <a:ext cx="5511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此处添加相关标题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5291765" y="4536996"/>
              <a:ext cx="4967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 action plan with executable, actionable and creative ideas can effectively enhance the company's reputation and brand reputation.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2083" y="2844225"/>
              <a:ext cx="2266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PART ONE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699366" y="3563364"/>
              <a:ext cx="152400" cy="13137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9674"/>
          <a:stretch>
            <a:fillRect/>
          </a:stretch>
        </p:blipFill>
        <p:spPr>
          <a:xfrm flipV="1">
            <a:off x="8445500" y="-456"/>
            <a:ext cx="3746500" cy="30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886598" y="2181428"/>
            <a:ext cx="2219411" cy="145288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78357" y="2421380"/>
            <a:ext cx="635893" cy="523848"/>
            <a:chOff x="215901" y="1787525"/>
            <a:chExt cx="693738" cy="571500"/>
          </a:xfrm>
          <a:solidFill>
            <a:schemeClr val="bg1"/>
          </a:solidFill>
        </p:grpSpPr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15901" y="1787525"/>
              <a:ext cx="693738" cy="571500"/>
            </a:xfrm>
            <a:custGeom>
              <a:avLst/>
              <a:gdLst>
                <a:gd name="T0" fmla="*/ 166 w 182"/>
                <a:gd name="T1" fmla="*/ 0 h 152"/>
                <a:gd name="T2" fmla="*/ 15 w 182"/>
                <a:gd name="T3" fmla="*/ 0 h 152"/>
                <a:gd name="T4" fmla="*/ 0 w 182"/>
                <a:gd name="T5" fmla="*/ 15 h 152"/>
                <a:gd name="T6" fmla="*/ 0 w 182"/>
                <a:gd name="T7" fmla="*/ 107 h 152"/>
                <a:gd name="T8" fmla="*/ 15 w 182"/>
                <a:gd name="T9" fmla="*/ 123 h 152"/>
                <a:gd name="T10" fmla="*/ 70 w 182"/>
                <a:gd name="T11" fmla="*/ 123 h 152"/>
                <a:gd name="T12" fmla="*/ 70 w 182"/>
                <a:gd name="T13" fmla="*/ 142 h 152"/>
                <a:gd name="T14" fmla="*/ 27 w 182"/>
                <a:gd name="T15" fmla="*/ 142 h 152"/>
                <a:gd name="T16" fmla="*/ 17 w 182"/>
                <a:gd name="T17" fmla="*/ 152 h 152"/>
                <a:gd name="T18" fmla="*/ 164 w 182"/>
                <a:gd name="T19" fmla="*/ 152 h 152"/>
                <a:gd name="T20" fmla="*/ 155 w 182"/>
                <a:gd name="T21" fmla="*/ 142 h 152"/>
                <a:gd name="T22" fmla="*/ 111 w 182"/>
                <a:gd name="T23" fmla="*/ 142 h 152"/>
                <a:gd name="T24" fmla="*/ 111 w 182"/>
                <a:gd name="T25" fmla="*/ 123 h 152"/>
                <a:gd name="T26" fmla="*/ 166 w 182"/>
                <a:gd name="T27" fmla="*/ 123 h 152"/>
                <a:gd name="T28" fmla="*/ 182 w 182"/>
                <a:gd name="T29" fmla="*/ 107 h 152"/>
                <a:gd name="T30" fmla="*/ 182 w 182"/>
                <a:gd name="T31" fmla="*/ 15 h 152"/>
                <a:gd name="T32" fmla="*/ 166 w 182"/>
                <a:gd name="T33" fmla="*/ 0 h 152"/>
                <a:gd name="T34" fmla="*/ 172 w 182"/>
                <a:gd name="T35" fmla="*/ 107 h 152"/>
                <a:gd name="T36" fmla="*/ 166 w 182"/>
                <a:gd name="T37" fmla="*/ 112 h 152"/>
                <a:gd name="T38" fmla="*/ 15 w 182"/>
                <a:gd name="T39" fmla="*/ 112 h 152"/>
                <a:gd name="T40" fmla="*/ 10 w 182"/>
                <a:gd name="T41" fmla="*/ 107 h 152"/>
                <a:gd name="T42" fmla="*/ 10 w 182"/>
                <a:gd name="T43" fmla="*/ 15 h 152"/>
                <a:gd name="T44" fmla="*/ 15 w 182"/>
                <a:gd name="T45" fmla="*/ 10 h 152"/>
                <a:gd name="T46" fmla="*/ 166 w 182"/>
                <a:gd name="T47" fmla="*/ 10 h 152"/>
                <a:gd name="T48" fmla="*/ 172 w 182"/>
                <a:gd name="T49" fmla="*/ 15 h 152"/>
                <a:gd name="T50" fmla="*/ 172 w 182"/>
                <a:gd name="T51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52">
                  <a:moveTo>
                    <a:pt x="1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7" y="123"/>
                    <a:pt x="15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1" y="142"/>
                    <a:pt x="17" y="147"/>
                    <a:pt x="17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7"/>
                    <a:pt x="160" y="142"/>
                    <a:pt x="155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75" y="123"/>
                    <a:pt x="182" y="116"/>
                    <a:pt x="182" y="107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7"/>
                    <a:pt x="175" y="0"/>
                    <a:pt x="166" y="0"/>
                  </a:cubicBezTo>
                  <a:close/>
                  <a:moveTo>
                    <a:pt x="172" y="107"/>
                  </a:moveTo>
                  <a:cubicBezTo>
                    <a:pt x="172" y="110"/>
                    <a:pt x="169" y="112"/>
                    <a:pt x="166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2"/>
                    <a:pt x="10" y="110"/>
                    <a:pt x="10" y="10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10"/>
                    <a:pt x="15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9" y="10"/>
                    <a:pt x="172" y="12"/>
                    <a:pt x="172" y="15"/>
                  </a:cubicBezTo>
                  <a:lnTo>
                    <a:pt x="172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409576" y="1866900"/>
              <a:ext cx="301625" cy="296863"/>
            </a:xfrm>
            <a:custGeom>
              <a:avLst/>
              <a:gdLst>
                <a:gd name="T0" fmla="*/ 0 w 79"/>
                <a:gd name="T1" fmla="*/ 40 h 79"/>
                <a:gd name="T2" fmla="*/ 79 w 79"/>
                <a:gd name="T3" fmla="*/ 40 h 79"/>
                <a:gd name="T4" fmla="*/ 38 w 79"/>
                <a:gd name="T5" fmla="*/ 5 h 79"/>
                <a:gd name="T6" fmla="*/ 25 w 79"/>
                <a:gd name="T7" fmla="*/ 18 h 79"/>
                <a:gd name="T8" fmla="*/ 38 w 79"/>
                <a:gd name="T9" fmla="*/ 23 h 79"/>
                <a:gd name="T10" fmla="*/ 21 w 79"/>
                <a:gd name="T11" fmla="*/ 38 h 79"/>
                <a:gd name="T12" fmla="*/ 38 w 79"/>
                <a:gd name="T13" fmla="*/ 23 h 79"/>
                <a:gd name="T14" fmla="*/ 38 w 79"/>
                <a:gd name="T15" fmla="*/ 57 h 79"/>
                <a:gd name="T16" fmla="*/ 21 w 79"/>
                <a:gd name="T17" fmla="*/ 42 h 79"/>
                <a:gd name="T18" fmla="*/ 38 w 79"/>
                <a:gd name="T19" fmla="*/ 61 h 79"/>
                <a:gd name="T20" fmla="*/ 25 w 79"/>
                <a:gd name="T21" fmla="*/ 62 h 79"/>
                <a:gd name="T22" fmla="*/ 41 w 79"/>
                <a:gd name="T23" fmla="*/ 74 h 79"/>
                <a:gd name="T24" fmla="*/ 54 w 79"/>
                <a:gd name="T25" fmla="*/ 62 h 79"/>
                <a:gd name="T26" fmla="*/ 41 w 79"/>
                <a:gd name="T27" fmla="*/ 57 h 79"/>
                <a:gd name="T28" fmla="*/ 58 w 79"/>
                <a:gd name="T29" fmla="*/ 42 h 79"/>
                <a:gd name="T30" fmla="*/ 41 w 79"/>
                <a:gd name="T31" fmla="*/ 57 h 79"/>
                <a:gd name="T32" fmla="*/ 41 w 79"/>
                <a:gd name="T33" fmla="*/ 23 h 79"/>
                <a:gd name="T34" fmla="*/ 58 w 79"/>
                <a:gd name="T35" fmla="*/ 38 h 79"/>
                <a:gd name="T36" fmla="*/ 42 w 79"/>
                <a:gd name="T37" fmla="*/ 19 h 79"/>
                <a:gd name="T38" fmla="*/ 54 w 79"/>
                <a:gd name="T39" fmla="*/ 18 h 79"/>
                <a:gd name="T40" fmla="*/ 50 w 79"/>
                <a:gd name="T41" fmla="*/ 5 h 79"/>
                <a:gd name="T42" fmla="*/ 58 w 79"/>
                <a:gd name="T43" fmla="*/ 17 h 79"/>
                <a:gd name="T44" fmla="*/ 21 w 79"/>
                <a:gd name="T45" fmla="*/ 17 h 79"/>
                <a:gd name="T46" fmla="*/ 29 w 79"/>
                <a:gd name="T47" fmla="*/ 5 h 79"/>
                <a:gd name="T48" fmla="*/ 20 w 79"/>
                <a:gd name="T49" fmla="*/ 20 h 79"/>
                <a:gd name="T50" fmla="*/ 4 w 79"/>
                <a:gd name="T51" fmla="*/ 38 h 79"/>
                <a:gd name="T52" fmla="*/ 20 w 79"/>
                <a:gd name="T53" fmla="*/ 20 h 79"/>
                <a:gd name="T54" fmla="*/ 20 w 79"/>
                <a:gd name="T55" fmla="*/ 60 h 79"/>
                <a:gd name="T56" fmla="*/ 4 w 79"/>
                <a:gd name="T57" fmla="*/ 42 h 79"/>
                <a:gd name="T58" fmla="*/ 21 w 79"/>
                <a:gd name="T59" fmla="*/ 63 h 79"/>
                <a:gd name="T60" fmla="*/ 15 w 79"/>
                <a:gd name="T61" fmla="*/ 66 h 79"/>
                <a:gd name="T62" fmla="*/ 58 w 79"/>
                <a:gd name="T63" fmla="*/ 63 h 79"/>
                <a:gd name="T64" fmla="*/ 50 w 79"/>
                <a:gd name="T65" fmla="*/ 74 h 79"/>
                <a:gd name="T66" fmla="*/ 59 w 79"/>
                <a:gd name="T67" fmla="*/ 60 h 79"/>
                <a:gd name="T68" fmla="*/ 76 w 79"/>
                <a:gd name="T69" fmla="*/ 42 h 79"/>
                <a:gd name="T70" fmla="*/ 59 w 79"/>
                <a:gd name="T71" fmla="*/ 60 h 79"/>
                <a:gd name="T72" fmla="*/ 59 w 79"/>
                <a:gd name="T73" fmla="*/ 20 h 79"/>
                <a:gd name="T74" fmla="*/ 76 w 79"/>
                <a:gd name="T75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4" y="19"/>
                    <a:pt x="29" y="19"/>
                    <a:pt x="25" y="18"/>
                  </a:cubicBezTo>
                  <a:cubicBezTo>
                    <a:pt x="29" y="11"/>
                    <a:pt x="33" y="6"/>
                    <a:pt x="38" y="5"/>
                  </a:cubicBezTo>
                  <a:close/>
                  <a:moveTo>
                    <a:pt x="38" y="23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2"/>
                    <a:pt x="22" y="26"/>
                    <a:pt x="24" y="21"/>
                  </a:cubicBezTo>
                  <a:cubicBezTo>
                    <a:pt x="29" y="22"/>
                    <a:pt x="33" y="22"/>
                    <a:pt x="38" y="23"/>
                  </a:cubicBezTo>
                  <a:close/>
                  <a:moveTo>
                    <a:pt x="38" y="42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3" y="57"/>
                    <a:pt x="29" y="58"/>
                    <a:pt x="24" y="59"/>
                  </a:cubicBezTo>
                  <a:cubicBezTo>
                    <a:pt x="22" y="54"/>
                    <a:pt x="21" y="48"/>
                    <a:pt x="21" y="42"/>
                  </a:cubicBezTo>
                  <a:lnTo>
                    <a:pt x="38" y="42"/>
                  </a:lnTo>
                  <a:close/>
                  <a:moveTo>
                    <a:pt x="38" y="61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9" y="69"/>
                    <a:pt x="25" y="62"/>
                  </a:cubicBezTo>
                  <a:cubicBezTo>
                    <a:pt x="29" y="61"/>
                    <a:pt x="34" y="61"/>
                    <a:pt x="38" y="61"/>
                  </a:cubicBezTo>
                  <a:close/>
                  <a:moveTo>
                    <a:pt x="41" y="74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6" y="61"/>
                    <a:pt x="50" y="61"/>
                    <a:pt x="54" y="62"/>
                  </a:cubicBezTo>
                  <a:cubicBezTo>
                    <a:pt x="51" y="69"/>
                    <a:pt x="46" y="74"/>
                    <a:pt x="41" y="74"/>
                  </a:cubicBezTo>
                  <a:close/>
                  <a:moveTo>
                    <a:pt x="41" y="57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8"/>
                    <a:pt x="57" y="54"/>
                    <a:pt x="55" y="59"/>
                  </a:cubicBezTo>
                  <a:cubicBezTo>
                    <a:pt x="51" y="58"/>
                    <a:pt x="46" y="57"/>
                    <a:pt x="41" y="57"/>
                  </a:cubicBezTo>
                  <a:close/>
                  <a:moveTo>
                    <a:pt x="41" y="38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6" y="22"/>
                    <a:pt x="51" y="22"/>
                    <a:pt x="55" y="21"/>
                  </a:cubicBezTo>
                  <a:cubicBezTo>
                    <a:pt x="57" y="26"/>
                    <a:pt x="58" y="32"/>
                    <a:pt x="58" y="38"/>
                  </a:cubicBezTo>
                  <a:lnTo>
                    <a:pt x="41" y="38"/>
                  </a:lnTo>
                  <a:close/>
                  <a:moveTo>
                    <a:pt x="42" y="19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6" y="6"/>
                    <a:pt x="51" y="11"/>
                    <a:pt x="54" y="18"/>
                  </a:cubicBezTo>
                  <a:cubicBezTo>
                    <a:pt x="50" y="19"/>
                    <a:pt x="46" y="19"/>
                    <a:pt x="42" y="19"/>
                  </a:cubicBezTo>
                  <a:close/>
                  <a:moveTo>
                    <a:pt x="50" y="5"/>
                  </a:moveTo>
                  <a:cubicBezTo>
                    <a:pt x="56" y="7"/>
                    <a:pt x="61" y="10"/>
                    <a:pt x="65" y="14"/>
                  </a:cubicBezTo>
                  <a:cubicBezTo>
                    <a:pt x="63" y="15"/>
                    <a:pt x="60" y="16"/>
                    <a:pt x="58" y="17"/>
                  </a:cubicBezTo>
                  <a:cubicBezTo>
                    <a:pt x="56" y="12"/>
                    <a:pt x="53" y="8"/>
                    <a:pt x="50" y="5"/>
                  </a:cubicBezTo>
                  <a:close/>
                  <a:moveTo>
                    <a:pt x="21" y="17"/>
                  </a:moveTo>
                  <a:cubicBezTo>
                    <a:pt x="19" y="16"/>
                    <a:pt x="17" y="15"/>
                    <a:pt x="15" y="14"/>
                  </a:cubicBezTo>
                  <a:cubicBezTo>
                    <a:pt x="19" y="10"/>
                    <a:pt x="24" y="7"/>
                    <a:pt x="29" y="5"/>
                  </a:cubicBezTo>
                  <a:cubicBezTo>
                    <a:pt x="26" y="8"/>
                    <a:pt x="23" y="12"/>
                    <a:pt x="21" y="17"/>
                  </a:cubicBezTo>
                  <a:close/>
                  <a:moveTo>
                    <a:pt x="20" y="20"/>
                  </a:moveTo>
                  <a:cubicBezTo>
                    <a:pt x="18" y="25"/>
                    <a:pt x="17" y="31"/>
                    <a:pt x="17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7" y="22"/>
                    <a:pt x="12" y="17"/>
                  </a:cubicBezTo>
                  <a:cubicBezTo>
                    <a:pt x="15" y="18"/>
                    <a:pt x="17" y="19"/>
                    <a:pt x="20" y="20"/>
                  </a:cubicBezTo>
                  <a:close/>
                  <a:moveTo>
                    <a:pt x="17" y="42"/>
                  </a:moveTo>
                  <a:cubicBezTo>
                    <a:pt x="17" y="48"/>
                    <a:pt x="18" y="55"/>
                    <a:pt x="20" y="60"/>
                  </a:cubicBezTo>
                  <a:cubicBezTo>
                    <a:pt x="17" y="61"/>
                    <a:pt x="15" y="62"/>
                    <a:pt x="12" y="63"/>
                  </a:cubicBezTo>
                  <a:cubicBezTo>
                    <a:pt x="7" y="57"/>
                    <a:pt x="4" y="50"/>
                    <a:pt x="4" y="42"/>
                  </a:cubicBezTo>
                  <a:lnTo>
                    <a:pt x="17" y="42"/>
                  </a:lnTo>
                  <a:close/>
                  <a:moveTo>
                    <a:pt x="21" y="63"/>
                  </a:moveTo>
                  <a:cubicBezTo>
                    <a:pt x="23" y="68"/>
                    <a:pt x="26" y="72"/>
                    <a:pt x="29" y="74"/>
                  </a:cubicBezTo>
                  <a:cubicBezTo>
                    <a:pt x="24" y="73"/>
                    <a:pt x="19" y="70"/>
                    <a:pt x="15" y="66"/>
                  </a:cubicBezTo>
                  <a:cubicBezTo>
                    <a:pt x="17" y="65"/>
                    <a:pt x="19" y="64"/>
                    <a:pt x="21" y="63"/>
                  </a:cubicBezTo>
                  <a:close/>
                  <a:moveTo>
                    <a:pt x="58" y="63"/>
                  </a:moveTo>
                  <a:cubicBezTo>
                    <a:pt x="60" y="64"/>
                    <a:pt x="63" y="65"/>
                    <a:pt x="65" y="66"/>
                  </a:cubicBezTo>
                  <a:cubicBezTo>
                    <a:pt x="61" y="70"/>
                    <a:pt x="56" y="73"/>
                    <a:pt x="50" y="74"/>
                  </a:cubicBezTo>
                  <a:cubicBezTo>
                    <a:pt x="53" y="72"/>
                    <a:pt x="56" y="68"/>
                    <a:pt x="58" y="63"/>
                  </a:cubicBezTo>
                  <a:close/>
                  <a:moveTo>
                    <a:pt x="59" y="60"/>
                  </a:moveTo>
                  <a:cubicBezTo>
                    <a:pt x="61" y="55"/>
                    <a:pt x="62" y="48"/>
                    <a:pt x="62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50"/>
                    <a:pt x="72" y="57"/>
                    <a:pt x="67" y="63"/>
                  </a:cubicBezTo>
                  <a:cubicBezTo>
                    <a:pt x="65" y="62"/>
                    <a:pt x="62" y="61"/>
                    <a:pt x="59" y="60"/>
                  </a:cubicBezTo>
                  <a:close/>
                  <a:moveTo>
                    <a:pt x="62" y="38"/>
                  </a:moveTo>
                  <a:cubicBezTo>
                    <a:pt x="62" y="31"/>
                    <a:pt x="61" y="25"/>
                    <a:pt x="59" y="20"/>
                  </a:cubicBezTo>
                  <a:cubicBezTo>
                    <a:pt x="62" y="19"/>
                    <a:pt x="65" y="18"/>
                    <a:pt x="67" y="17"/>
                  </a:cubicBezTo>
                  <a:cubicBezTo>
                    <a:pt x="72" y="22"/>
                    <a:pt x="75" y="30"/>
                    <a:pt x="76" y="38"/>
                  </a:cubicBezTo>
                  <a:lnTo>
                    <a:pt x="62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Freeform 6"/>
          <p:cNvSpPr/>
          <p:nvPr/>
        </p:nvSpPr>
        <p:spPr bwMode="auto">
          <a:xfrm>
            <a:off x="3385129" y="2535181"/>
            <a:ext cx="2219411" cy="1451277"/>
          </a:xfrm>
          <a:custGeom>
            <a:avLst/>
            <a:gdLst>
              <a:gd name="T0" fmla="*/ 3256 w 3325"/>
              <a:gd name="T1" fmla="*/ 1687 h 2157"/>
              <a:gd name="T2" fmla="*/ 1880 w 3325"/>
              <a:gd name="T3" fmla="*/ 100 h 2157"/>
              <a:gd name="T4" fmla="*/ 1880 w 3325"/>
              <a:gd name="T5" fmla="*/ 100 h 2157"/>
              <a:gd name="T6" fmla="*/ 1663 w 3325"/>
              <a:gd name="T7" fmla="*/ 0 h 2157"/>
              <a:gd name="T8" fmla="*/ 1451 w 3325"/>
              <a:gd name="T9" fmla="*/ 95 h 2157"/>
              <a:gd name="T10" fmla="*/ 1451 w 3325"/>
              <a:gd name="T11" fmla="*/ 95 h 2157"/>
              <a:gd name="T12" fmla="*/ 83 w 3325"/>
              <a:gd name="T13" fmla="*/ 1672 h 2157"/>
              <a:gd name="T14" fmla="*/ 0 w 3325"/>
              <a:gd name="T15" fmla="*/ 1872 h 2157"/>
              <a:gd name="T16" fmla="*/ 284 w 3325"/>
              <a:gd name="T17" fmla="*/ 2157 h 2157"/>
              <a:gd name="T18" fmla="*/ 284 w 3325"/>
              <a:gd name="T19" fmla="*/ 2157 h 2157"/>
              <a:gd name="T20" fmla="*/ 285 w 3325"/>
              <a:gd name="T21" fmla="*/ 2157 h 2157"/>
              <a:gd name="T22" fmla="*/ 3039 w 3325"/>
              <a:gd name="T23" fmla="*/ 2157 h 2157"/>
              <a:gd name="T24" fmla="*/ 3039 w 3325"/>
              <a:gd name="T25" fmla="*/ 2157 h 2157"/>
              <a:gd name="T26" fmla="*/ 3040 w 3325"/>
              <a:gd name="T27" fmla="*/ 2157 h 2157"/>
              <a:gd name="T28" fmla="*/ 3325 w 3325"/>
              <a:gd name="T29" fmla="*/ 1872 h 2157"/>
              <a:gd name="T30" fmla="*/ 3256 w 3325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5" h="2157">
                <a:moveTo>
                  <a:pt x="3256" y="1687"/>
                </a:moveTo>
                <a:lnTo>
                  <a:pt x="1880" y="100"/>
                </a:lnTo>
                <a:lnTo>
                  <a:pt x="1880" y="100"/>
                </a:lnTo>
                <a:cubicBezTo>
                  <a:pt x="1828" y="39"/>
                  <a:pt x="1750" y="0"/>
                  <a:pt x="1663" y="0"/>
                </a:cubicBezTo>
                <a:cubicBezTo>
                  <a:pt x="1579" y="0"/>
                  <a:pt x="1503" y="36"/>
                  <a:pt x="1451" y="95"/>
                </a:cubicBezTo>
                <a:lnTo>
                  <a:pt x="1451" y="95"/>
                </a:lnTo>
                <a:lnTo>
                  <a:pt x="83" y="1672"/>
                </a:lnTo>
                <a:cubicBezTo>
                  <a:pt x="32" y="1723"/>
                  <a:pt x="0" y="1794"/>
                  <a:pt x="0" y="1872"/>
                </a:cubicBezTo>
                <a:cubicBezTo>
                  <a:pt x="0" y="2029"/>
                  <a:pt x="127" y="2156"/>
                  <a:pt x="284" y="2157"/>
                </a:cubicBezTo>
                <a:lnTo>
                  <a:pt x="284" y="2157"/>
                </a:lnTo>
                <a:lnTo>
                  <a:pt x="285" y="2157"/>
                </a:lnTo>
                <a:lnTo>
                  <a:pt x="3039" y="2157"/>
                </a:lnTo>
                <a:lnTo>
                  <a:pt x="3039" y="2157"/>
                </a:lnTo>
                <a:lnTo>
                  <a:pt x="3040" y="2157"/>
                </a:lnTo>
                <a:cubicBezTo>
                  <a:pt x="3198" y="2157"/>
                  <a:pt x="3325" y="2029"/>
                  <a:pt x="3325" y="1872"/>
                </a:cubicBezTo>
                <a:cubicBezTo>
                  <a:pt x="3325" y="1802"/>
                  <a:pt x="3299" y="1737"/>
                  <a:pt x="3256" y="1687"/>
                </a:cubicBezTo>
                <a:close/>
              </a:path>
            </a:pathLst>
          </a:custGeom>
          <a:solidFill>
            <a:srgbClr val="53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4190712" y="3260819"/>
            <a:ext cx="608245" cy="483104"/>
          </a:xfrm>
          <a:custGeom>
            <a:avLst/>
            <a:gdLst>
              <a:gd name="T0" fmla="*/ 52 w 174"/>
              <a:gd name="T1" fmla="*/ 61 h 140"/>
              <a:gd name="T2" fmla="*/ 41 w 174"/>
              <a:gd name="T3" fmla="*/ 50 h 140"/>
              <a:gd name="T4" fmla="*/ 52 w 174"/>
              <a:gd name="T5" fmla="*/ 39 h 140"/>
              <a:gd name="T6" fmla="*/ 63 w 174"/>
              <a:gd name="T7" fmla="*/ 50 h 140"/>
              <a:gd name="T8" fmla="*/ 52 w 174"/>
              <a:gd name="T9" fmla="*/ 61 h 140"/>
              <a:gd name="T10" fmla="*/ 87 w 174"/>
              <a:gd name="T11" fmla="*/ 61 h 140"/>
              <a:gd name="T12" fmla="*/ 76 w 174"/>
              <a:gd name="T13" fmla="*/ 50 h 140"/>
              <a:gd name="T14" fmla="*/ 87 w 174"/>
              <a:gd name="T15" fmla="*/ 39 h 140"/>
              <a:gd name="T16" fmla="*/ 98 w 174"/>
              <a:gd name="T17" fmla="*/ 50 h 140"/>
              <a:gd name="T18" fmla="*/ 87 w 174"/>
              <a:gd name="T19" fmla="*/ 61 h 140"/>
              <a:gd name="T20" fmla="*/ 122 w 174"/>
              <a:gd name="T21" fmla="*/ 61 h 140"/>
              <a:gd name="T22" fmla="*/ 111 w 174"/>
              <a:gd name="T23" fmla="*/ 50 h 140"/>
              <a:gd name="T24" fmla="*/ 122 w 174"/>
              <a:gd name="T25" fmla="*/ 39 h 140"/>
              <a:gd name="T26" fmla="*/ 133 w 174"/>
              <a:gd name="T27" fmla="*/ 50 h 140"/>
              <a:gd name="T28" fmla="*/ 122 w 174"/>
              <a:gd name="T29" fmla="*/ 61 h 140"/>
              <a:gd name="T30" fmla="*/ 163 w 174"/>
              <a:gd name="T31" fmla="*/ 0 h 140"/>
              <a:gd name="T32" fmla="*/ 11 w 174"/>
              <a:gd name="T33" fmla="*/ 0 h 140"/>
              <a:gd name="T34" fmla="*/ 0 w 174"/>
              <a:gd name="T35" fmla="*/ 11 h 140"/>
              <a:gd name="T36" fmla="*/ 0 w 174"/>
              <a:gd name="T37" fmla="*/ 83 h 140"/>
              <a:gd name="T38" fmla="*/ 11 w 174"/>
              <a:gd name="T39" fmla="*/ 94 h 140"/>
              <a:gd name="T40" fmla="*/ 51 w 174"/>
              <a:gd name="T41" fmla="*/ 94 h 140"/>
              <a:gd name="T42" fmla="*/ 51 w 174"/>
              <a:gd name="T43" fmla="*/ 140 h 140"/>
              <a:gd name="T44" fmla="*/ 97 w 174"/>
              <a:gd name="T45" fmla="*/ 94 h 140"/>
              <a:gd name="T46" fmla="*/ 163 w 174"/>
              <a:gd name="T47" fmla="*/ 94 h 140"/>
              <a:gd name="T48" fmla="*/ 174 w 174"/>
              <a:gd name="T49" fmla="*/ 83 h 140"/>
              <a:gd name="T50" fmla="*/ 174 w 174"/>
              <a:gd name="T51" fmla="*/ 11 h 140"/>
              <a:gd name="T52" fmla="*/ 163 w 174"/>
              <a:gd name="T5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140">
                <a:moveTo>
                  <a:pt x="52" y="61"/>
                </a:moveTo>
                <a:cubicBezTo>
                  <a:pt x="46" y="61"/>
                  <a:pt x="41" y="56"/>
                  <a:pt x="41" y="50"/>
                </a:cubicBezTo>
                <a:cubicBezTo>
                  <a:pt x="41" y="44"/>
                  <a:pt x="46" y="39"/>
                  <a:pt x="52" y="39"/>
                </a:cubicBezTo>
                <a:cubicBezTo>
                  <a:pt x="58" y="39"/>
                  <a:pt x="63" y="44"/>
                  <a:pt x="63" y="50"/>
                </a:cubicBezTo>
                <a:cubicBezTo>
                  <a:pt x="63" y="56"/>
                  <a:pt x="58" y="61"/>
                  <a:pt x="52" y="61"/>
                </a:cubicBezTo>
                <a:moveTo>
                  <a:pt x="87" y="61"/>
                </a:moveTo>
                <a:cubicBezTo>
                  <a:pt x="81" y="61"/>
                  <a:pt x="76" y="56"/>
                  <a:pt x="76" y="50"/>
                </a:cubicBezTo>
                <a:cubicBezTo>
                  <a:pt x="76" y="44"/>
                  <a:pt x="81" y="39"/>
                  <a:pt x="87" y="39"/>
                </a:cubicBezTo>
                <a:cubicBezTo>
                  <a:pt x="93" y="39"/>
                  <a:pt x="98" y="44"/>
                  <a:pt x="98" y="50"/>
                </a:cubicBezTo>
                <a:cubicBezTo>
                  <a:pt x="98" y="56"/>
                  <a:pt x="93" y="61"/>
                  <a:pt x="87" y="61"/>
                </a:cubicBezTo>
                <a:moveTo>
                  <a:pt x="122" y="61"/>
                </a:moveTo>
                <a:cubicBezTo>
                  <a:pt x="116" y="61"/>
                  <a:pt x="111" y="56"/>
                  <a:pt x="111" y="50"/>
                </a:cubicBezTo>
                <a:cubicBezTo>
                  <a:pt x="111" y="44"/>
                  <a:pt x="116" y="39"/>
                  <a:pt x="122" y="39"/>
                </a:cubicBezTo>
                <a:cubicBezTo>
                  <a:pt x="128" y="39"/>
                  <a:pt x="133" y="44"/>
                  <a:pt x="133" y="50"/>
                </a:cubicBezTo>
                <a:cubicBezTo>
                  <a:pt x="133" y="56"/>
                  <a:pt x="128" y="61"/>
                  <a:pt x="122" y="61"/>
                </a:cubicBezTo>
                <a:moveTo>
                  <a:pt x="16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5" y="94"/>
                  <a:pt x="1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97" y="94"/>
                  <a:pt x="97" y="94"/>
                  <a:pt x="97" y="94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69" y="94"/>
                  <a:pt x="174" y="89"/>
                  <a:pt x="174" y="83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69" y="0"/>
                  <a:pt x="163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4883658" y="2181428"/>
            <a:ext cx="2217809" cy="145288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748100" y="2411922"/>
            <a:ext cx="488924" cy="542765"/>
            <a:chOff x="185738" y="3713163"/>
            <a:chExt cx="533400" cy="592138"/>
          </a:xfrm>
          <a:solidFill>
            <a:schemeClr val="bg1"/>
          </a:solidFill>
        </p:grpSpPr>
        <p:sp>
          <p:nvSpPr>
            <p:cNvPr id="25" name="Freeform 16"/>
            <p:cNvSpPr/>
            <p:nvPr/>
          </p:nvSpPr>
          <p:spPr bwMode="auto">
            <a:xfrm>
              <a:off x="3302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0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5207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1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185738" y="3773488"/>
              <a:ext cx="533400" cy="531813"/>
            </a:xfrm>
            <a:custGeom>
              <a:avLst/>
              <a:gdLst>
                <a:gd name="T0" fmla="*/ 132 w 140"/>
                <a:gd name="T1" fmla="*/ 0 h 141"/>
                <a:gd name="T2" fmla="*/ 109 w 140"/>
                <a:gd name="T3" fmla="*/ 0 h 141"/>
                <a:gd name="T4" fmla="*/ 109 w 140"/>
                <a:gd name="T5" fmla="*/ 10 h 141"/>
                <a:gd name="T6" fmla="*/ 95 w 140"/>
                <a:gd name="T7" fmla="*/ 24 h 141"/>
                <a:gd name="T8" fmla="*/ 81 w 140"/>
                <a:gd name="T9" fmla="*/ 10 h 141"/>
                <a:gd name="T10" fmla="*/ 81 w 140"/>
                <a:gd name="T11" fmla="*/ 0 h 141"/>
                <a:gd name="T12" fmla="*/ 59 w 140"/>
                <a:gd name="T13" fmla="*/ 0 h 141"/>
                <a:gd name="T14" fmla="*/ 59 w 140"/>
                <a:gd name="T15" fmla="*/ 10 h 141"/>
                <a:gd name="T16" fmla="*/ 45 w 140"/>
                <a:gd name="T17" fmla="*/ 24 h 141"/>
                <a:gd name="T18" fmla="*/ 30 w 140"/>
                <a:gd name="T19" fmla="*/ 10 h 141"/>
                <a:gd name="T20" fmla="*/ 30 w 140"/>
                <a:gd name="T21" fmla="*/ 0 h 141"/>
                <a:gd name="T22" fmla="*/ 8 w 140"/>
                <a:gd name="T23" fmla="*/ 0 h 141"/>
                <a:gd name="T24" fmla="*/ 0 w 140"/>
                <a:gd name="T25" fmla="*/ 8 h 141"/>
                <a:gd name="T26" fmla="*/ 0 w 140"/>
                <a:gd name="T27" fmla="*/ 133 h 141"/>
                <a:gd name="T28" fmla="*/ 8 w 140"/>
                <a:gd name="T29" fmla="*/ 141 h 141"/>
                <a:gd name="T30" fmla="*/ 132 w 140"/>
                <a:gd name="T31" fmla="*/ 141 h 141"/>
                <a:gd name="T32" fmla="*/ 140 w 140"/>
                <a:gd name="T33" fmla="*/ 133 h 141"/>
                <a:gd name="T34" fmla="*/ 140 w 140"/>
                <a:gd name="T35" fmla="*/ 8 h 141"/>
                <a:gd name="T36" fmla="*/ 132 w 140"/>
                <a:gd name="T37" fmla="*/ 0 h 141"/>
                <a:gd name="T38" fmla="*/ 129 w 140"/>
                <a:gd name="T39" fmla="*/ 128 h 141"/>
                <a:gd name="T40" fmla="*/ 11 w 140"/>
                <a:gd name="T41" fmla="*/ 128 h 141"/>
                <a:gd name="T42" fmla="*/ 11 w 140"/>
                <a:gd name="T43" fmla="*/ 44 h 141"/>
                <a:gd name="T44" fmla="*/ 129 w 140"/>
                <a:gd name="T45" fmla="*/ 44 h 141"/>
                <a:gd name="T46" fmla="*/ 129 w 140"/>
                <a:gd name="T47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41">
                  <a:moveTo>
                    <a:pt x="13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8"/>
                    <a:pt x="103" y="24"/>
                    <a:pt x="95" y="24"/>
                  </a:cubicBezTo>
                  <a:cubicBezTo>
                    <a:pt x="87" y="24"/>
                    <a:pt x="81" y="18"/>
                    <a:pt x="81" y="1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8"/>
                    <a:pt x="53" y="24"/>
                    <a:pt x="45" y="24"/>
                  </a:cubicBezTo>
                  <a:cubicBezTo>
                    <a:pt x="37" y="24"/>
                    <a:pt x="30" y="18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1"/>
                    <a:pt x="8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6" y="141"/>
                    <a:pt x="140" y="138"/>
                    <a:pt x="140" y="13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4"/>
                    <a:pt x="136" y="0"/>
                    <a:pt x="132" y="0"/>
                  </a:cubicBezTo>
                  <a:close/>
                  <a:moveTo>
                    <a:pt x="129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9" y="44"/>
                    <a:pt x="129" y="44"/>
                    <a:pt x="129" y="44"/>
                  </a:cubicBezTo>
                  <a:lnTo>
                    <a:pt x="129" y="12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19088" y="4000500"/>
              <a:ext cx="128588" cy="206375"/>
            </a:xfrm>
            <a:custGeom>
              <a:avLst/>
              <a:gdLst>
                <a:gd name="T0" fmla="*/ 32 w 34"/>
                <a:gd name="T1" fmla="*/ 49 h 55"/>
                <a:gd name="T2" fmla="*/ 11 w 34"/>
                <a:gd name="T3" fmla="*/ 49 h 55"/>
                <a:gd name="T4" fmla="*/ 26 w 34"/>
                <a:gd name="T5" fmla="*/ 30 h 55"/>
                <a:gd name="T6" fmla="*/ 27 w 34"/>
                <a:gd name="T7" fmla="*/ 29 h 55"/>
                <a:gd name="T8" fmla="*/ 30 w 34"/>
                <a:gd name="T9" fmla="*/ 25 h 55"/>
                <a:gd name="T10" fmla="*/ 32 w 34"/>
                <a:gd name="T11" fmla="*/ 22 h 55"/>
                <a:gd name="T12" fmla="*/ 33 w 34"/>
                <a:gd name="T13" fmla="*/ 18 h 55"/>
                <a:gd name="T14" fmla="*/ 34 w 34"/>
                <a:gd name="T15" fmla="*/ 14 h 55"/>
                <a:gd name="T16" fmla="*/ 30 w 34"/>
                <a:gd name="T17" fmla="*/ 4 h 55"/>
                <a:gd name="T18" fmla="*/ 18 w 34"/>
                <a:gd name="T19" fmla="*/ 0 h 55"/>
                <a:gd name="T20" fmla="*/ 5 w 34"/>
                <a:gd name="T21" fmla="*/ 4 h 55"/>
                <a:gd name="T22" fmla="*/ 1 w 34"/>
                <a:gd name="T23" fmla="*/ 16 h 55"/>
                <a:gd name="T24" fmla="*/ 1 w 34"/>
                <a:gd name="T25" fmla="*/ 18 h 55"/>
                <a:gd name="T26" fmla="*/ 10 w 34"/>
                <a:gd name="T27" fmla="*/ 18 h 55"/>
                <a:gd name="T28" fmla="*/ 10 w 34"/>
                <a:gd name="T29" fmla="*/ 16 h 55"/>
                <a:gd name="T30" fmla="*/ 18 w 34"/>
                <a:gd name="T31" fmla="*/ 6 h 55"/>
                <a:gd name="T32" fmla="*/ 25 w 34"/>
                <a:gd name="T33" fmla="*/ 14 h 55"/>
                <a:gd name="T34" fmla="*/ 24 w 34"/>
                <a:gd name="T35" fmla="*/ 17 h 55"/>
                <a:gd name="T36" fmla="*/ 24 w 34"/>
                <a:gd name="T37" fmla="*/ 19 h 55"/>
                <a:gd name="T38" fmla="*/ 23 w 34"/>
                <a:gd name="T39" fmla="*/ 21 h 55"/>
                <a:gd name="T40" fmla="*/ 21 w 34"/>
                <a:gd name="T41" fmla="*/ 23 h 55"/>
                <a:gd name="T42" fmla="*/ 19 w 34"/>
                <a:gd name="T43" fmla="*/ 26 h 55"/>
                <a:gd name="T44" fmla="*/ 18 w 34"/>
                <a:gd name="T45" fmla="*/ 28 h 55"/>
                <a:gd name="T46" fmla="*/ 0 w 34"/>
                <a:gd name="T47" fmla="*/ 49 h 55"/>
                <a:gd name="T48" fmla="*/ 0 w 34"/>
                <a:gd name="T49" fmla="*/ 55 h 55"/>
                <a:gd name="T50" fmla="*/ 32 w 34"/>
                <a:gd name="T51" fmla="*/ 55 h 55"/>
                <a:gd name="T52" fmla="*/ 32 w 34"/>
                <a:gd name="T5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5">
                  <a:moveTo>
                    <a:pt x="3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7"/>
                    <a:pt x="29" y="26"/>
                    <a:pt x="30" y="25"/>
                  </a:cubicBezTo>
                  <a:cubicBezTo>
                    <a:pt x="30" y="25"/>
                    <a:pt x="31" y="24"/>
                    <a:pt x="32" y="22"/>
                  </a:cubicBezTo>
                  <a:cubicBezTo>
                    <a:pt x="32" y="21"/>
                    <a:pt x="33" y="20"/>
                    <a:pt x="33" y="18"/>
                  </a:cubicBezTo>
                  <a:cubicBezTo>
                    <a:pt x="34" y="17"/>
                    <a:pt x="34" y="15"/>
                    <a:pt x="34" y="14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3" y="7"/>
                    <a:pt x="1" y="11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9"/>
                    <a:pt x="13" y="6"/>
                    <a:pt x="18" y="6"/>
                  </a:cubicBezTo>
                  <a:cubicBezTo>
                    <a:pt x="23" y="6"/>
                    <a:pt x="25" y="8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71488" y="4000500"/>
              <a:ext cx="136525" cy="206375"/>
            </a:xfrm>
            <a:custGeom>
              <a:avLst/>
              <a:gdLst>
                <a:gd name="T0" fmla="*/ 45 w 86"/>
                <a:gd name="T1" fmla="*/ 130 h 130"/>
                <a:gd name="T2" fmla="*/ 67 w 86"/>
                <a:gd name="T3" fmla="*/ 130 h 130"/>
                <a:gd name="T4" fmla="*/ 67 w 86"/>
                <a:gd name="T5" fmla="*/ 94 h 130"/>
                <a:gd name="T6" fmla="*/ 86 w 86"/>
                <a:gd name="T7" fmla="*/ 94 h 130"/>
                <a:gd name="T8" fmla="*/ 86 w 86"/>
                <a:gd name="T9" fmla="*/ 80 h 130"/>
                <a:gd name="T10" fmla="*/ 67 w 86"/>
                <a:gd name="T11" fmla="*/ 80 h 130"/>
                <a:gd name="T12" fmla="*/ 67 w 86"/>
                <a:gd name="T13" fmla="*/ 0 h 130"/>
                <a:gd name="T14" fmla="*/ 41 w 86"/>
                <a:gd name="T15" fmla="*/ 0 h 130"/>
                <a:gd name="T16" fmla="*/ 0 w 86"/>
                <a:gd name="T17" fmla="*/ 75 h 130"/>
                <a:gd name="T18" fmla="*/ 0 w 86"/>
                <a:gd name="T19" fmla="*/ 94 h 130"/>
                <a:gd name="T20" fmla="*/ 45 w 86"/>
                <a:gd name="T21" fmla="*/ 94 h 130"/>
                <a:gd name="T22" fmla="*/ 45 w 86"/>
                <a:gd name="T23" fmla="*/ 130 h 130"/>
                <a:gd name="T24" fmla="*/ 21 w 86"/>
                <a:gd name="T25" fmla="*/ 80 h 130"/>
                <a:gd name="T26" fmla="*/ 45 w 86"/>
                <a:gd name="T27" fmla="*/ 21 h 130"/>
                <a:gd name="T28" fmla="*/ 45 w 86"/>
                <a:gd name="T29" fmla="*/ 80 h 130"/>
                <a:gd name="T30" fmla="*/ 21 w 86"/>
                <a:gd name="T3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30">
                  <a:moveTo>
                    <a:pt x="45" y="130"/>
                  </a:moveTo>
                  <a:lnTo>
                    <a:pt x="67" y="130"/>
                  </a:lnTo>
                  <a:lnTo>
                    <a:pt x="67" y="94"/>
                  </a:lnTo>
                  <a:lnTo>
                    <a:pt x="86" y="94"/>
                  </a:lnTo>
                  <a:lnTo>
                    <a:pt x="86" y="80"/>
                  </a:lnTo>
                  <a:lnTo>
                    <a:pt x="67" y="80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45" y="94"/>
                  </a:lnTo>
                  <a:lnTo>
                    <a:pt x="45" y="130"/>
                  </a:lnTo>
                  <a:close/>
                  <a:moveTo>
                    <a:pt x="21" y="80"/>
                  </a:moveTo>
                  <a:lnTo>
                    <a:pt x="45" y="21"/>
                  </a:lnTo>
                  <a:lnTo>
                    <a:pt x="45" y="80"/>
                  </a:lnTo>
                  <a:lnTo>
                    <a:pt x="21" y="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8"/>
          <p:cNvSpPr/>
          <p:nvPr/>
        </p:nvSpPr>
        <p:spPr bwMode="auto">
          <a:xfrm>
            <a:off x="6380586" y="2535181"/>
            <a:ext cx="2219411" cy="1451277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rgbClr val="53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194897" y="3177345"/>
            <a:ext cx="446727" cy="534035"/>
            <a:chOff x="204788" y="5011738"/>
            <a:chExt cx="487363" cy="582613"/>
          </a:xfrm>
          <a:solidFill>
            <a:schemeClr val="bg1"/>
          </a:solidFill>
        </p:grpSpPr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204788" y="5011738"/>
              <a:ext cx="487363" cy="188913"/>
            </a:xfrm>
            <a:custGeom>
              <a:avLst/>
              <a:gdLst>
                <a:gd name="T0" fmla="*/ 122 w 128"/>
                <a:gd name="T1" fmla="*/ 27 h 50"/>
                <a:gd name="T2" fmla="*/ 91 w 128"/>
                <a:gd name="T3" fmla="*/ 27 h 50"/>
                <a:gd name="T4" fmla="*/ 91 w 128"/>
                <a:gd name="T5" fmla="*/ 7 h 50"/>
                <a:gd name="T6" fmla="*/ 84 w 128"/>
                <a:gd name="T7" fmla="*/ 0 h 50"/>
                <a:gd name="T8" fmla="*/ 43 w 128"/>
                <a:gd name="T9" fmla="*/ 0 h 50"/>
                <a:gd name="T10" fmla="*/ 36 w 128"/>
                <a:gd name="T11" fmla="*/ 7 h 50"/>
                <a:gd name="T12" fmla="*/ 36 w 128"/>
                <a:gd name="T13" fmla="*/ 27 h 50"/>
                <a:gd name="T14" fmla="*/ 6 w 128"/>
                <a:gd name="T15" fmla="*/ 27 h 50"/>
                <a:gd name="T16" fmla="*/ 0 w 128"/>
                <a:gd name="T17" fmla="*/ 33 h 50"/>
                <a:gd name="T18" fmla="*/ 0 w 128"/>
                <a:gd name="T19" fmla="*/ 44 h 50"/>
                <a:gd name="T20" fmla="*/ 6 w 128"/>
                <a:gd name="T21" fmla="*/ 50 h 50"/>
                <a:gd name="T22" fmla="*/ 122 w 128"/>
                <a:gd name="T23" fmla="*/ 50 h 50"/>
                <a:gd name="T24" fmla="*/ 128 w 128"/>
                <a:gd name="T25" fmla="*/ 44 h 50"/>
                <a:gd name="T26" fmla="*/ 128 w 128"/>
                <a:gd name="T27" fmla="*/ 33 h 50"/>
                <a:gd name="T28" fmla="*/ 122 w 128"/>
                <a:gd name="T29" fmla="*/ 27 h 50"/>
                <a:gd name="T30" fmla="*/ 45 w 128"/>
                <a:gd name="T31" fmla="*/ 9 h 50"/>
                <a:gd name="T32" fmla="*/ 82 w 128"/>
                <a:gd name="T33" fmla="*/ 9 h 50"/>
                <a:gd name="T34" fmla="*/ 82 w 128"/>
                <a:gd name="T35" fmla="*/ 27 h 50"/>
                <a:gd name="T36" fmla="*/ 45 w 128"/>
                <a:gd name="T37" fmla="*/ 27 h 50"/>
                <a:gd name="T38" fmla="*/ 45 w 128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0">
                  <a:moveTo>
                    <a:pt x="122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6" y="3"/>
                    <a:pt x="36" y="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0"/>
                    <a:pt x="6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5" y="50"/>
                    <a:pt x="128" y="48"/>
                    <a:pt x="128" y="4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0"/>
                    <a:pt x="125" y="27"/>
                    <a:pt x="122" y="27"/>
                  </a:cubicBezTo>
                  <a:close/>
                  <a:moveTo>
                    <a:pt x="45" y="9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45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249238" y="5233988"/>
              <a:ext cx="393700" cy="360363"/>
            </a:xfrm>
            <a:custGeom>
              <a:avLst/>
              <a:gdLst>
                <a:gd name="T0" fmla="*/ 0 w 103"/>
                <a:gd name="T1" fmla="*/ 90 h 96"/>
                <a:gd name="T2" fmla="*/ 6 w 103"/>
                <a:gd name="T3" fmla="*/ 96 h 96"/>
                <a:gd name="T4" fmla="*/ 97 w 103"/>
                <a:gd name="T5" fmla="*/ 96 h 96"/>
                <a:gd name="T6" fmla="*/ 103 w 103"/>
                <a:gd name="T7" fmla="*/ 90 h 96"/>
                <a:gd name="T8" fmla="*/ 103 w 103"/>
                <a:gd name="T9" fmla="*/ 0 h 96"/>
                <a:gd name="T10" fmla="*/ 0 w 103"/>
                <a:gd name="T11" fmla="*/ 0 h 96"/>
                <a:gd name="T12" fmla="*/ 0 w 103"/>
                <a:gd name="T13" fmla="*/ 90 h 96"/>
                <a:gd name="T14" fmla="*/ 77 w 103"/>
                <a:gd name="T15" fmla="*/ 14 h 96"/>
                <a:gd name="T16" fmla="*/ 81 w 103"/>
                <a:gd name="T17" fmla="*/ 9 h 96"/>
                <a:gd name="T18" fmla="*/ 85 w 103"/>
                <a:gd name="T19" fmla="*/ 14 h 96"/>
                <a:gd name="T20" fmla="*/ 85 w 103"/>
                <a:gd name="T21" fmla="*/ 82 h 96"/>
                <a:gd name="T22" fmla="*/ 81 w 103"/>
                <a:gd name="T23" fmla="*/ 86 h 96"/>
                <a:gd name="T24" fmla="*/ 77 w 103"/>
                <a:gd name="T25" fmla="*/ 82 h 96"/>
                <a:gd name="T26" fmla="*/ 77 w 103"/>
                <a:gd name="T27" fmla="*/ 14 h 96"/>
                <a:gd name="T28" fmla="*/ 47 w 103"/>
                <a:gd name="T29" fmla="*/ 14 h 96"/>
                <a:gd name="T30" fmla="*/ 52 w 103"/>
                <a:gd name="T31" fmla="*/ 9 h 96"/>
                <a:gd name="T32" fmla="*/ 56 w 103"/>
                <a:gd name="T33" fmla="*/ 14 h 96"/>
                <a:gd name="T34" fmla="*/ 56 w 103"/>
                <a:gd name="T35" fmla="*/ 82 h 96"/>
                <a:gd name="T36" fmla="*/ 52 w 103"/>
                <a:gd name="T37" fmla="*/ 86 h 96"/>
                <a:gd name="T38" fmla="*/ 47 w 103"/>
                <a:gd name="T39" fmla="*/ 82 h 96"/>
                <a:gd name="T40" fmla="*/ 47 w 103"/>
                <a:gd name="T41" fmla="*/ 14 h 96"/>
                <a:gd name="T42" fmla="*/ 18 w 103"/>
                <a:gd name="T43" fmla="*/ 14 h 96"/>
                <a:gd name="T44" fmla="*/ 22 w 103"/>
                <a:gd name="T45" fmla="*/ 9 h 96"/>
                <a:gd name="T46" fmla="*/ 27 w 103"/>
                <a:gd name="T47" fmla="*/ 14 h 96"/>
                <a:gd name="T48" fmla="*/ 27 w 103"/>
                <a:gd name="T49" fmla="*/ 82 h 96"/>
                <a:gd name="T50" fmla="*/ 22 w 103"/>
                <a:gd name="T51" fmla="*/ 86 h 96"/>
                <a:gd name="T52" fmla="*/ 18 w 103"/>
                <a:gd name="T53" fmla="*/ 82 h 96"/>
                <a:gd name="T54" fmla="*/ 18 w 103"/>
                <a:gd name="T5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96">
                  <a:moveTo>
                    <a:pt x="0" y="90"/>
                  </a:moveTo>
                  <a:cubicBezTo>
                    <a:pt x="0" y="94"/>
                    <a:pt x="3" y="96"/>
                    <a:pt x="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01" y="96"/>
                    <a:pt x="103" y="94"/>
                    <a:pt x="103" y="9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  <a:moveTo>
                    <a:pt x="77" y="14"/>
                  </a:moveTo>
                  <a:cubicBezTo>
                    <a:pt x="77" y="11"/>
                    <a:pt x="79" y="9"/>
                    <a:pt x="81" y="9"/>
                  </a:cubicBezTo>
                  <a:cubicBezTo>
                    <a:pt x="83" y="9"/>
                    <a:pt x="85" y="11"/>
                    <a:pt x="85" y="14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4"/>
                    <a:pt x="83" y="86"/>
                    <a:pt x="81" y="86"/>
                  </a:cubicBezTo>
                  <a:cubicBezTo>
                    <a:pt x="79" y="86"/>
                    <a:pt x="77" y="84"/>
                    <a:pt x="77" y="82"/>
                  </a:cubicBezTo>
                  <a:lnTo>
                    <a:pt x="77" y="14"/>
                  </a:lnTo>
                  <a:close/>
                  <a:moveTo>
                    <a:pt x="47" y="14"/>
                  </a:moveTo>
                  <a:cubicBezTo>
                    <a:pt x="47" y="11"/>
                    <a:pt x="49" y="9"/>
                    <a:pt x="52" y="9"/>
                  </a:cubicBezTo>
                  <a:cubicBezTo>
                    <a:pt x="54" y="9"/>
                    <a:pt x="56" y="11"/>
                    <a:pt x="56" y="1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4"/>
                    <a:pt x="54" y="86"/>
                    <a:pt x="52" y="86"/>
                  </a:cubicBezTo>
                  <a:cubicBezTo>
                    <a:pt x="49" y="86"/>
                    <a:pt x="47" y="84"/>
                    <a:pt x="47" y="82"/>
                  </a:cubicBezTo>
                  <a:lnTo>
                    <a:pt x="47" y="14"/>
                  </a:lnTo>
                  <a:close/>
                  <a:moveTo>
                    <a:pt x="18" y="14"/>
                  </a:moveTo>
                  <a:cubicBezTo>
                    <a:pt x="18" y="11"/>
                    <a:pt x="20" y="9"/>
                    <a:pt x="22" y="9"/>
                  </a:cubicBezTo>
                  <a:cubicBezTo>
                    <a:pt x="25" y="9"/>
                    <a:pt x="27" y="11"/>
                    <a:pt x="27" y="1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4"/>
                    <a:pt x="25" y="86"/>
                    <a:pt x="22" y="86"/>
                  </a:cubicBezTo>
                  <a:cubicBezTo>
                    <a:pt x="20" y="86"/>
                    <a:pt x="18" y="84"/>
                    <a:pt x="18" y="82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Freeform 9"/>
          <p:cNvSpPr/>
          <p:nvPr/>
        </p:nvSpPr>
        <p:spPr bwMode="auto">
          <a:xfrm>
            <a:off x="7879117" y="2181428"/>
            <a:ext cx="2217809" cy="145288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任意多边形 26"/>
          <p:cNvSpPr/>
          <p:nvPr/>
        </p:nvSpPr>
        <p:spPr bwMode="auto">
          <a:xfrm>
            <a:off x="8584048" y="2380637"/>
            <a:ext cx="807948" cy="605335"/>
          </a:xfrm>
          <a:custGeom>
            <a:avLst/>
            <a:gdLst>
              <a:gd name="connsiteX0" fmla="*/ 662169 w 1067906"/>
              <a:gd name="connsiteY0" fmla="*/ 549275 h 800100"/>
              <a:gd name="connsiteX1" fmla="*/ 979485 w 1067906"/>
              <a:gd name="connsiteY1" fmla="*/ 549275 h 800100"/>
              <a:gd name="connsiteX2" fmla="*/ 1014373 w 1067906"/>
              <a:gd name="connsiteY2" fmla="*/ 569208 h 800100"/>
              <a:gd name="connsiteX3" fmla="*/ 1067536 w 1067906"/>
              <a:gd name="connsiteY3" fmla="*/ 773523 h 800100"/>
              <a:gd name="connsiteX4" fmla="*/ 1045939 w 1067906"/>
              <a:gd name="connsiteY4" fmla="*/ 800100 h 800100"/>
              <a:gd name="connsiteX5" fmla="*/ 597377 w 1067906"/>
              <a:gd name="connsiteY5" fmla="*/ 800100 h 800100"/>
              <a:gd name="connsiteX6" fmla="*/ 577441 w 1067906"/>
              <a:gd name="connsiteY6" fmla="*/ 771862 h 800100"/>
              <a:gd name="connsiteX7" fmla="*/ 628943 w 1067906"/>
              <a:gd name="connsiteY7" fmla="*/ 572530 h 800100"/>
              <a:gd name="connsiteX8" fmla="*/ 662169 w 1067906"/>
              <a:gd name="connsiteY8" fmla="*/ 549275 h 800100"/>
              <a:gd name="connsiteX9" fmla="*/ 85906 w 1067906"/>
              <a:gd name="connsiteY9" fmla="*/ 549275 h 800100"/>
              <a:gd name="connsiteX10" fmla="*/ 403222 w 1067906"/>
              <a:gd name="connsiteY10" fmla="*/ 549275 h 800100"/>
              <a:gd name="connsiteX11" fmla="*/ 438110 w 1067906"/>
              <a:gd name="connsiteY11" fmla="*/ 569208 h 800100"/>
              <a:gd name="connsiteX12" fmla="*/ 491273 w 1067906"/>
              <a:gd name="connsiteY12" fmla="*/ 773523 h 800100"/>
              <a:gd name="connsiteX13" fmla="*/ 469676 w 1067906"/>
              <a:gd name="connsiteY13" fmla="*/ 800100 h 800100"/>
              <a:gd name="connsiteX14" fmla="*/ 21114 w 1067906"/>
              <a:gd name="connsiteY14" fmla="*/ 800100 h 800100"/>
              <a:gd name="connsiteX15" fmla="*/ 1178 w 1067906"/>
              <a:gd name="connsiteY15" fmla="*/ 771862 h 800100"/>
              <a:gd name="connsiteX16" fmla="*/ 52680 w 1067906"/>
              <a:gd name="connsiteY16" fmla="*/ 572530 h 800100"/>
              <a:gd name="connsiteX17" fmla="*/ 85906 w 1067906"/>
              <a:gd name="connsiteY17" fmla="*/ 549275 h 800100"/>
              <a:gd name="connsiteX18" fmla="*/ 891545 w 1067906"/>
              <a:gd name="connsiteY18" fmla="*/ 334962 h 800100"/>
              <a:gd name="connsiteX19" fmla="*/ 905833 w 1067906"/>
              <a:gd name="connsiteY19" fmla="*/ 422275 h 800100"/>
              <a:gd name="connsiteX20" fmla="*/ 994733 w 1067906"/>
              <a:gd name="connsiteY20" fmla="*/ 438150 h 800100"/>
              <a:gd name="connsiteX21" fmla="*/ 905833 w 1067906"/>
              <a:gd name="connsiteY21" fmla="*/ 454025 h 800100"/>
              <a:gd name="connsiteX22" fmla="*/ 891545 w 1067906"/>
              <a:gd name="connsiteY22" fmla="*/ 542925 h 800100"/>
              <a:gd name="connsiteX23" fmla="*/ 877258 w 1067906"/>
              <a:gd name="connsiteY23" fmla="*/ 454025 h 800100"/>
              <a:gd name="connsiteX24" fmla="*/ 786770 w 1067906"/>
              <a:gd name="connsiteY24" fmla="*/ 438150 h 800100"/>
              <a:gd name="connsiteX25" fmla="*/ 875670 w 1067906"/>
              <a:gd name="connsiteY25" fmla="*/ 422275 h 800100"/>
              <a:gd name="connsiteX26" fmla="*/ 346257 w 1067906"/>
              <a:gd name="connsiteY26" fmla="*/ 247650 h 800100"/>
              <a:gd name="connsiteX27" fmla="*/ 663573 w 1067906"/>
              <a:gd name="connsiteY27" fmla="*/ 247650 h 800100"/>
              <a:gd name="connsiteX28" fmla="*/ 698461 w 1067906"/>
              <a:gd name="connsiteY28" fmla="*/ 267583 h 800100"/>
              <a:gd name="connsiteX29" fmla="*/ 751624 w 1067906"/>
              <a:gd name="connsiteY29" fmla="*/ 471897 h 800100"/>
              <a:gd name="connsiteX30" fmla="*/ 730027 w 1067906"/>
              <a:gd name="connsiteY30" fmla="*/ 498475 h 800100"/>
              <a:gd name="connsiteX31" fmla="*/ 281465 w 1067906"/>
              <a:gd name="connsiteY31" fmla="*/ 498475 h 800100"/>
              <a:gd name="connsiteX32" fmla="*/ 261529 w 1067906"/>
              <a:gd name="connsiteY32" fmla="*/ 470236 h 800100"/>
              <a:gd name="connsiteX33" fmla="*/ 313031 w 1067906"/>
              <a:gd name="connsiteY33" fmla="*/ 270905 h 800100"/>
              <a:gd name="connsiteX34" fmla="*/ 346257 w 1067906"/>
              <a:gd name="connsiteY34" fmla="*/ 247650 h 800100"/>
              <a:gd name="connsiteX35" fmla="*/ 283533 w 1067906"/>
              <a:gd name="connsiteY35" fmla="*/ 76200 h 800100"/>
              <a:gd name="connsiteX36" fmla="*/ 299408 w 1067906"/>
              <a:gd name="connsiteY36" fmla="*/ 165100 h 800100"/>
              <a:gd name="connsiteX37" fmla="*/ 388308 w 1067906"/>
              <a:gd name="connsiteY37" fmla="*/ 179388 h 800100"/>
              <a:gd name="connsiteX38" fmla="*/ 299408 w 1067906"/>
              <a:gd name="connsiteY38" fmla="*/ 195263 h 800100"/>
              <a:gd name="connsiteX39" fmla="*/ 283533 w 1067906"/>
              <a:gd name="connsiteY39" fmla="*/ 284163 h 800100"/>
              <a:gd name="connsiteX40" fmla="*/ 269245 w 1067906"/>
              <a:gd name="connsiteY40" fmla="*/ 196850 h 800100"/>
              <a:gd name="connsiteX41" fmla="*/ 180345 w 1067906"/>
              <a:gd name="connsiteY41" fmla="*/ 179388 h 800100"/>
              <a:gd name="connsiteX42" fmla="*/ 269245 w 1067906"/>
              <a:gd name="connsiteY42" fmla="*/ 165100 h 800100"/>
              <a:gd name="connsiteX43" fmla="*/ 769307 w 1067906"/>
              <a:gd name="connsiteY43" fmla="*/ 0 h 800100"/>
              <a:gd name="connsiteX44" fmla="*/ 783594 w 1067906"/>
              <a:gd name="connsiteY44" fmla="*/ 88900 h 800100"/>
              <a:gd name="connsiteX45" fmla="*/ 870907 w 1067906"/>
              <a:gd name="connsiteY45" fmla="*/ 103188 h 800100"/>
              <a:gd name="connsiteX46" fmla="*/ 783594 w 1067906"/>
              <a:gd name="connsiteY46" fmla="*/ 120650 h 800100"/>
              <a:gd name="connsiteX47" fmla="*/ 769307 w 1067906"/>
              <a:gd name="connsiteY47" fmla="*/ 207963 h 800100"/>
              <a:gd name="connsiteX48" fmla="*/ 751844 w 1067906"/>
              <a:gd name="connsiteY48" fmla="*/ 120650 h 800100"/>
              <a:gd name="connsiteX49" fmla="*/ 664532 w 1067906"/>
              <a:gd name="connsiteY49" fmla="*/ 103188 h 800100"/>
              <a:gd name="connsiteX50" fmla="*/ 751844 w 1067906"/>
              <a:gd name="connsiteY50" fmla="*/ 889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7906" h="800100">
                <a:moveTo>
                  <a:pt x="662169" y="549275"/>
                </a:moveTo>
                <a:cubicBezTo>
                  <a:pt x="705364" y="549275"/>
                  <a:pt x="904725" y="549275"/>
                  <a:pt x="979485" y="549275"/>
                </a:cubicBezTo>
                <a:cubicBezTo>
                  <a:pt x="1007728" y="549275"/>
                  <a:pt x="1014373" y="569208"/>
                  <a:pt x="1014373" y="569208"/>
                </a:cubicBezTo>
                <a:cubicBezTo>
                  <a:pt x="1014373" y="569208"/>
                  <a:pt x="1014373" y="569208"/>
                  <a:pt x="1067536" y="773523"/>
                </a:cubicBezTo>
                <a:cubicBezTo>
                  <a:pt x="1067536" y="773523"/>
                  <a:pt x="1072520" y="800100"/>
                  <a:pt x="1045939" y="800100"/>
                </a:cubicBezTo>
                <a:cubicBezTo>
                  <a:pt x="944597" y="800100"/>
                  <a:pt x="612329" y="800100"/>
                  <a:pt x="597377" y="800100"/>
                </a:cubicBezTo>
                <a:cubicBezTo>
                  <a:pt x="584086" y="800100"/>
                  <a:pt x="572457" y="788472"/>
                  <a:pt x="577441" y="771862"/>
                </a:cubicBezTo>
                <a:cubicBezTo>
                  <a:pt x="580764" y="755251"/>
                  <a:pt x="628943" y="572530"/>
                  <a:pt x="628943" y="572530"/>
                </a:cubicBezTo>
                <a:cubicBezTo>
                  <a:pt x="628943" y="572530"/>
                  <a:pt x="633927" y="549275"/>
                  <a:pt x="662169" y="549275"/>
                </a:cubicBezTo>
                <a:close/>
                <a:moveTo>
                  <a:pt x="85906" y="549275"/>
                </a:moveTo>
                <a:cubicBezTo>
                  <a:pt x="129101" y="549275"/>
                  <a:pt x="328462" y="549275"/>
                  <a:pt x="403222" y="549275"/>
                </a:cubicBezTo>
                <a:cubicBezTo>
                  <a:pt x="431465" y="549275"/>
                  <a:pt x="438110" y="569208"/>
                  <a:pt x="438110" y="569208"/>
                </a:cubicBezTo>
                <a:lnTo>
                  <a:pt x="491273" y="773523"/>
                </a:lnTo>
                <a:cubicBezTo>
                  <a:pt x="491273" y="773523"/>
                  <a:pt x="496257" y="800100"/>
                  <a:pt x="469676" y="800100"/>
                </a:cubicBezTo>
                <a:cubicBezTo>
                  <a:pt x="368334" y="800100"/>
                  <a:pt x="36066" y="800100"/>
                  <a:pt x="21114" y="800100"/>
                </a:cubicBezTo>
                <a:cubicBezTo>
                  <a:pt x="7823" y="800100"/>
                  <a:pt x="-3806" y="788472"/>
                  <a:pt x="1178" y="771862"/>
                </a:cubicBezTo>
                <a:cubicBezTo>
                  <a:pt x="4501" y="755251"/>
                  <a:pt x="52680" y="572530"/>
                  <a:pt x="52680" y="572530"/>
                </a:cubicBezTo>
                <a:cubicBezTo>
                  <a:pt x="52680" y="572530"/>
                  <a:pt x="57664" y="549275"/>
                  <a:pt x="85906" y="549275"/>
                </a:cubicBezTo>
                <a:close/>
                <a:moveTo>
                  <a:pt x="891545" y="334962"/>
                </a:moveTo>
                <a:lnTo>
                  <a:pt x="905833" y="422275"/>
                </a:lnTo>
                <a:lnTo>
                  <a:pt x="994733" y="438150"/>
                </a:lnTo>
                <a:lnTo>
                  <a:pt x="905833" y="454025"/>
                </a:lnTo>
                <a:lnTo>
                  <a:pt x="891545" y="542925"/>
                </a:lnTo>
                <a:lnTo>
                  <a:pt x="877258" y="454025"/>
                </a:lnTo>
                <a:lnTo>
                  <a:pt x="786770" y="438150"/>
                </a:lnTo>
                <a:lnTo>
                  <a:pt x="875670" y="422275"/>
                </a:lnTo>
                <a:close/>
                <a:moveTo>
                  <a:pt x="346257" y="247650"/>
                </a:moveTo>
                <a:cubicBezTo>
                  <a:pt x="389452" y="247650"/>
                  <a:pt x="588813" y="247650"/>
                  <a:pt x="663573" y="247650"/>
                </a:cubicBezTo>
                <a:cubicBezTo>
                  <a:pt x="691816" y="247650"/>
                  <a:pt x="698461" y="267583"/>
                  <a:pt x="698461" y="267583"/>
                </a:cubicBezTo>
                <a:cubicBezTo>
                  <a:pt x="698461" y="267583"/>
                  <a:pt x="698461" y="267583"/>
                  <a:pt x="751624" y="471897"/>
                </a:cubicBezTo>
                <a:cubicBezTo>
                  <a:pt x="751624" y="471897"/>
                  <a:pt x="756608" y="498475"/>
                  <a:pt x="730027" y="498475"/>
                </a:cubicBezTo>
                <a:cubicBezTo>
                  <a:pt x="628685" y="498475"/>
                  <a:pt x="296417" y="498475"/>
                  <a:pt x="281465" y="498475"/>
                </a:cubicBezTo>
                <a:cubicBezTo>
                  <a:pt x="268174" y="498475"/>
                  <a:pt x="256545" y="486847"/>
                  <a:pt x="261529" y="470236"/>
                </a:cubicBezTo>
                <a:cubicBezTo>
                  <a:pt x="264852" y="453625"/>
                  <a:pt x="313031" y="270905"/>
                  <a:pt x="313031" y="270905"/>
                </a:cubicBezTo>
                <a:cubicBezTo>
                  <a:pt x="313031" y="270905"/>
                  <a:pt x="318015" y="247650"/>
                  <a:pt x="346257" y="247650"/>
                </a:cubicBezTo>
                <a:close/>
                <a:moveTo>
                  <a:pt x="283533" y="76200"/>
                </a:moveTo>
                <a:lnTo>
                  <a:pt x="299408" y="165100"/>
                </a:lnTo>
                <a:lnTo>
                  <a:pt x="388308" y="179388"/>
                </a:lnTo>
                <a:lnTo>
                  <a:pt x="299408" y="195263"/>
                </a:lnTo>
                <a:lnTo>
                  <a:pt x="283533" y="284163"/>
                </a:lnTo>
                <a:lnTo>
                  <a:pt x="269245" y="196850"/>
                </a:lnTo>
                <a:lnTo>
                  <a:pt x="180345" y="179388"/>
                </a:lnTo>
                <a:lnTo>
                  <a:pt x="269245" y="165100"/>
                </a:lnTo>
                <a:close/>
                <a:moveTo>
                  <a:pt x="769307" y="0"/>
                </a:moveTo>
                <a:lnTo>
                  <a:pt x="783594" y="88900"/>
                </a:lnTo>
                <a:lnTo>
                  <a:pt x="870907" y="103188"/>
                </a:lnTo>
                <a:lnTo>
                  <a:pt x="783594" y="120650"/>
                </a:lnTo>
                <a:lnTo>
                  <a:pt x="769307" y="207963"/>
                </a:lnTo>
                <a:lnTo>
                  <a:pt x="751844" y="120650"/>
                </a:lnTo>
                <a:lnTo>
                  <a:pt x="664532" y="103188"/>
                </a:lnTo>
                <a:lnTo>
                  <a:pt x="751844" y="889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09796" y="5059697"/>
            <a:ext cx="7772404" cy="47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user can demonstrate on a projector or computer, or presentation and make it film to be used in a wider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fieldThe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 can demonstrate on a projector or computer, or presentation and make it film to be used in a wider field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40100" y="4577458"/>
            <a:ext cx="551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添加相关标题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44746" y="2144304"/>
            <a:ext cx="4333872" cy="1121348"/>
            <a:chOff x="2670745" y="5008426"/>
            <a:chExt cx="4333872" cy="1121348"/>
          </a:xfrm>
        </p:grpSpPr>
        <p:grpSp>
          <p:nvGrpSpPr>
            <p:cNvPr id="6" name="组合 5"/>
            <p:cNvGrpSpPr/>
            <p:nvPr/>
          </p:nvGrpSpPr>
          <p:grpSpPr>
            <a:xfrm>
              <a:off x="3684520" y="5008426"/>
              <a:ext cx="3320097" cy="1121348"/>
              <a:chOff x="550863" y="2030792"/>
              <a:chExt cx="3320097" cy="11213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9896" y="2030792"/>
                <a:ext cx="3181064" cy="1046441"/>
                <a:chOff x="458408" y="1942393"/>
                <a:chExt cx="3181064" cy="1046441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458408" y="1942393"/>
                  <a:ext cx="306411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您的标题</a:t>
                  </a:r>
                  <a:endPara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your title here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458408" y="2588724"/>
                  <a:ext cx="318106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 have to believe in yourself. That's the secret of success. You have to believe in yourself .</a:t>
                  </a:r>
                </a:p>
              </p:txBody>
            </p:sp>
          </p:grpSp>
          <p:sp>
            <p:nvSpPr>
              <p:cNvPr id="10" name="Rectangle 44"/>
              <p:cNvSpPr/>
              <p:nvPr/>
            </p:nvSpPr>
            <p:spPr>
              <a:xfrm>
                <a:off x="550863" y="2105660"/>
                <a:ext cx="55756" cy="104648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670745" y="5083294"/>
              <a:ext cx="740780" cy="740780"/>
            </a:xfrm>
            <a:prstGeom prst="ellipse">
              <a:avLst/>
            </a:prstGeom>
            <a:solidFill>
              <a:srgbClr val="CCA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85"/>
            <p:cNvSpPr>
              <a:spLocks noEditPoints="1"/>
            </p:cNvSpPr>
            <p:nvPr/>
          </p:nvSpPr>
          <p:spPr bwMode="auto">
            <a:xfrm>
              <a:off x="2895682" y="5330692"/>
              <a:ext cx="290906" cy="245984"/>
            </a:xfrm>
            <a:custGeom>
              <a:avLst/>
              <a:gdLst>
                <a:gd name="T0" fmla="*/ 95 w 184"/>
                <a:gd name="T1" fmla="*/ 94 h 155"/>
                <a:gd name="T2" fmla="*/ 135 w 184"/>
                <a:gd name="T3" fmla="*/ 54 h 155"/>
                <a:gd name="T4" fmla="*/ 132 w 184"/>
                <a:gd name="T5" fmla="*/ 47 h 155"/>
                <a:gd name="T6" fmla="*/ 111 w 184"/>
                <a:gd name="T7" fmla="*/ 4 h 155"/>
                <a:gd name="T8" fmla="*/ 77 w 184"/>
                <a:gd name="T9" fmla="*/ 0 h 155"/>
                <a:gd name="T10" fmla="*/ 73 w 184"/>
                <a:gd name="T11" fmla="*/ 47 h 155"/>
                <a:gd name="T12" fmla="*/ 52 w 184"/>
                <a:gd name="T13" fmla="*/ 47 h 155"/>
                <a:gd name="T14" fmla="*/ 49 w 184"/>
                <a:gd name="T15" fmla="*/ 54 h 155"/>
                <a:gd name="T16" fmla="*/ 77 w 184"/>
                <a:gd name="T17" fmla="*/ 56 h 155"/>
                <a:gd name="T18" fmla="*/ 82 w 184"/>
                <a:gd name="T19" fmla="*/ 51 h 155"/>
                <a:gd name="T20" fmla="*/ 102 w 184"/>
                <a:gd name="T21" fmla="*/ 8 h 155"/>
                <a:gd name="T22" fmla="*/ 107 w 184"/>
                <a:gd name="T23" fmla="*/ 56 h 155"/>
                <a:gd name="T24" fmla="*/ 92 w 184"/>
                <a:gd name="T25" fmla="*/ 85 h 155"/>
                <a:gd name="T26" fmla="*/ 77 w 184"/>
                <a:gd name="T27" fmla="*/ 56 h 155"/>
                <a:gd name="T28" fmla="*/ 184 w 184"/>
                <a:gd name="T29" fmla="*/ 82 h 155"/>
                <a:gd name="T30" fmla="*/ 160 w 184"/>
                <a:gd name="T31" fmla="*/ 38 h 155"/>
                <a:gd name="T32" fmla="*/ 148 w 184"/>
                <a:gd name="T33" fmla="*/ 45 h 155"/>
                <a:gd name="T34" fmla="*/ 135 w 184"/>
                <a:gd name="T35" fmla="*/ 76 h 155"/>
                <a:gd name="T36" fmla="*/ 116 w 184"/>
                <a:gd name="T37" fmla="*/ 104 h 155"/>
                <a:gd name="T38" fmla="*/ 68 w 184"/>
                <a:gd name="T39" fmla="*/ 104 h 155"/>
                <a:gd name="T40" fmla="*/ 49 w 184"/>
                <a:gd name="T41" fmla="*/ 76 h 155"/>
                <a:gd name="T42" fmla="*/ 36 w 184"/>
                <a:gd name="T43" fmla="*/ 45 h 155"/>
                <a:gd name="T44" fmla="*/ 24 w 184"/>
                <a:gd name="T45" fmla="*/ 38 h 155"/>
                <a:gd name="T46" fmla="*/ 0 w 184"/>
                <a:gd name="T47" fmla="*/ 82 h 155"/>
                <a:gd name="T48" fmla="*/ 0 w 184"/>
                <a:gd name="T49" fmla="*/ 148 h 155"/>
                <a:gd name="T50" fmla="*/ 177 w 184"/>
                <a:gd name="T51" fmla="*/ 155 h 155"/>
                <a:gd name="T52" fmla="*/ 184 w 184"/>
                <a:gd name="T53" fmla="*/ 83 h 155"/>
                <a:gd name="T54" fmla="*/ 169 w 184"/>
                <a:gd name="T55" fmla="*/ 141 h 155"/>
                <a:gd name="T56" fmla="*/ 14 w 184"/>
                <a:gd name="T57" fmla="*/ 141 h 155"/>
                <a:gd name="T58" fmla="*/ 43 w 184"/>
                <a:gd name="T59" fmla="*/ 90 h 155"/>
                <a:gd name="T60" fmla="*/ 92 w 184"/>
                <a:gd name="T61" fmla="*/ 127 h 155"/>
                <a:gd name="T62" fmla="*/ 141 w 184"/>
                <a:gd name="T63" fmla="*/ 90 h 155"/>
                <a:gd name="T64" fmla="*/ 169 w 184"/>
                <a:gd name="T65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5">
                  <a:moveTo>
                    <a:pt x="89" y="94"/>
                  </a:moveTo>
                  <a:cubicBezTo>
                    <a:pt x="91" y="96"/>
                    <a:pt x="93" y="96"/>
                    <a:pt x="95" y="9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6" y="54"/>
                    <a:pt x="136" y="53"/>
                    <a:pt x="136" y="51"/>
                  </a:cubicBezTo>
                  <a:cubicBezTo>
                    <a:pt x="136" y="49"/>
                    <a:pt x="134" y="47"/>
                    <a:pt x="132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"/>
                    <a:pt x="109" y="0"/>
                    <a:pt x="10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2"/>
                    <a:pt x="73" y="4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1" y="47"/>
                    <a:pt x="50" y="48"/>
                    <a:pt x="49" y="48"/>
                  </a:cubicBezTo>
                  <a:cubicBezTo>
                    <a:pt x="48" y="50"/>
                    <a:pt x="48" y="53"/>
                    <a:pt x="49" y="54"/>
                  </a:cubicBezTo>
                  <a:cubicBezTo>
                    <a:pt x="89" y="94"/>
                    <a:pt x="89" y="94"/>
                    <a:pt x="89" y="94"/>
                  </a:cubicBezTo>
                  <a:close/>
                  <a:moveTo>
                    <a:pt x="77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0" y="56"/>
                    <a:pt x="82" y="54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4"/>
                    <a:pt x="104" y="56"/>
                    <a:pt x="107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77" y="56"/>
                    <a:pt x="77" y="56"/>
                    <a:pt x="77" y="56"/>
                  </a:cubicBezTo>
                  <a:close/>
                  <a:moveTo>
                    <a:pt x="184" y="82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84" y="81"/>
                    <a:pt x="184" y="79"/>
                    <a:pt x="183" y="7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8" y="35"/>
                    <a:pt x="153" y="34"/>
                    <a:pt x="150" y="36"/>
                  </a:cubicBezTo>
                  <a:cubicBezTo>
                    <a:pt x="147" y="38"/>
                    <a:pt x="146" y="42"/>
                    <a:pt x="148" y="45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2" y="76"/>
                    <a:pt x="129" y="79"/>
                    <a:pt x="128" y="82"/>
                  </a:cubicBezTo>
                  <a:cubicBezTo>
                    <a:pt x="127" y="91"/>
                    <a:pt x="122" y="99"/>
                    <a:pt x="116" y="104"/>
                  </a:cubicBezTo>
                  <a:cubicBezTo>
                    <a:pt x="109" y="110"/>
                    <a:pt x="101" y="113"/>
                    <a:pt x="92" y="113"/>
                  </a:cubicBezTo>
                  <a:cubicBezTo>
                    <a:pt x="83" y="113"/>
                    <a:pt x="75" y="110"/>
                    <a:pt x="68" y="104"/>
                  </a:cubicBezTo>
                  <a:cubicBezTo>
                    <a:pt x="62" y="99"/>
                    <a:pt x="57" y="91"/>
                    <a:pt x="56" y="83"/>
                  </a:cubicBezTo>
                  <a:cubicBezTo>
                    <a:pt x="55" y="79"/>
                    <a:pt x="53" y="76"/>
                    <a:pt x="49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8" y="42"/>
                    <a:pt x="37" y="38"/>
                    <a:pt x="34" y="36"/>
                  </a:cubicBezTo>
                  <a:cubicBezTo>
                    <a:pt x="31" y="34"/>
                    <a:pt x="26" y="35"/>
                    <a:pt x="24" y="3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81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1"/>
                    <a:pt x="4" y="155"/>
                    <a:pt x="7" y="155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80" y="155"/>
                    <a:pt x="184" y="151"/>
                    <a:pt x="184" y="14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2"/>
                  </a:cubicBezTo>
                  <a:close/>
                  <a:moveTo>
                    <a:pt x="169" y="141"/>
                  </a:moveTo>
                  <a:cubicBezTo>
                    <a:pt x="169" y="141"/>
                    <a:pt x="169" y="141"/>
                    <a:pt x="169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100"/>
                    <a:pt x="51" y="109"/>
                    <a:pt x="59" y="115"/>
                  </a:cubicBezTo>
                  <a:cubicBezTo>
                    <a:pt x="68" y="123"/>
                    <a:pt x="79" y="127"/>
                    <a:pt x="92" y="127"/>
                  </a:cubicBezTo>
                  <a:cubicBezTo>
                    <a:pt x="105" y="127"/>
                    <a:pt x="116" y="123"/>
                    <a:pt x="125" y="115"/>
                  </a:cubicBezTo>
                  <a:cubicBezTo>
                    <a:pt x="133" y="109"/>
                    <a:pt x="138" y="100"/>
                    <a:pt x="141" y="90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69" y="141"/>
                    <a:pt x="169" y="141"/>
                    <a:pt x="169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10193" y="2144304"/>
            <a:ext cx="4351339" cy="1121348"/>
            <a:chOff x="7840661" y="5008426"/>
            <a:chExt cx="4351339" cy="1121348"/>
          </a:xfrm>
        </p:grpSpPr>
        <p:grpSp>
          <p:nvGrpSpPr>
            <p:cNvPr id="14" name="组合 13"/>
            <p:cNvGrpSpPr/>
            <p:nvPr/>
          </p:nvGrpSpPr>
          <p:grpSpPr>
            <a:xfrm>
              <a:off x="7840661" y="5008426"/>
              <a:ext cx="3353774" cy="1121348"/>
              <a:chOff x="689896" y="2030792"/>
              <a:chExt cx="3353774" cy="112134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89896" y="2030792"/>
                <a:ext cx="3181064" cy="1046441"/>
                <a:chOff x="458408" y="1942393"/>
                <a:chExt cx="3181064" cy="1046441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575362" y="1942393"/>
                  <a:ext cx="306411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您的标题</a:t>
                  </a:r>
                  <a:endPara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/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your title here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458408" y="2588724"/>
                  <a:ext cx="318106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 have to believe in yourself. That's the secret of success. You have to believe in yourself .</a:t>
                  </a:r>
                </a:p>
              </p:txBody>
            </p:sp>
          </p:grpSp>
          <p:sp>
            <p:nvSpPr>
              <p:cNvPr id="21" name="Rectangle 44"/>
              <p:cNvSpPr/>
              <p:nvPr/>
            </p:nvSpPr>
            <p:spPr>
              <a:xfrm>
                <a:off x="3987914" y="2105660"/>
                <a:ext cx="55756" cy="1046480"/>
              </a:xfrm>
              <a:prstGeom prst="rect">
                <a:avLst/>
              </a:prstGeom>
              <a:solidFill>
                <a:srgbClr val="82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451220" y="5083294"/>
              <a:ext cx="740780" cy="740780"/>
              <a:chOff x="6687853" y="5083294"/>
              <a:chExt cx="740780" cy="7407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687853" y="5083294"/>
                <a:ext cx="740780" cy="740780"/>
              </a:xfrm>
              <a:prstGeom prst="ellipse">
                <a:avLst/>
              </a:prstGeom>
              <a:solidFill>
                <a:srgbClr val="53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81"/>
              <p:cNvSpPr>
                <a:spLocks noEditPoints="1"/>
              </p:cNvSpPr>
              <p:nvPr/>
            </p:nvSpPr>
            <p:spPr bwMode="auto">
              <a:xfrm>
                <a:off x="6912790" y="5329622"/>
                <a:ext cx="290906" cy="248124"/>
              </a:xfrm>
              <a:custGeom>
                <a:avLst/>
                <a:gdLst>
                  <a:gd name="T0" fmla="*/ 182 w 183"/>
                  <a:gd name="T1" fmla="*/ 79 h 156"/>
                  <a:gd name="T2" fmla="*/ 150 w 183"/>
                  <a:gd name="T3" fmla="*/ 37 h 156"/>
                  <a:gd name="T4" fmla="*/ 165 w 183"/>
                  <a:gd name="T5" fmla="*/ 77 h 156"/>
                  <a:gd name="T6" fmla="*/ 128 w 183"/>
                  <a:gd name="T7" fmla="*/ 83 h 156"/>
                  <a:gd name="T8" fmla="*/ 91 w 183"/>
                  <a:gd name="T9" fmla="*/ 114 h 156"/>
                  <a:gd name="T10" fmla="*/ 55 w 183"/>
                  <a:gd name="T11" fmla="*/ 84 h 156"/>
                  <a:gd name="T12" fmla="*/ 18 w 183"/>
                  <a:gd name="T13" fmla="*/ 77 h 156"/>
                  <a:gd name="T14" fmla="*/ 33 w 183"/>
                  <a:gd name="T15" fmla="*/ 37 h 156"/>
                  <a:gd name="T16" fmla="*/ 1 w 183"/>
                  <a:gd name="T17" fmla="*/ 79 h 156"/>
                  <a:gd name="T18" fmla="*/ 0 w 183"/>
                  <a:gd name="T19" fmla="*/ 84 h 156"/>
                  <a:gd name="T20" fmla="*/ 7 w 183"/>
                  <a:gd name="T21" fmla="*/ 156 h 156"/>
                  <a:gd name="T22" fmla="*/ 183 w 183"/>
                  <a:gd name="T23" fmla="*/ 149 h 156"/>
                  <a:gd name="T24" fmla="*/ 183 w 183"/>
                  <a:gd name="T25" fmla="*/ 83 h 156"/>
                  <a:gd name="T26" fmla="*/ 169 w 183"/>
                  <a:gd name="T27" fmla="*/ 142 h 156"/>
                  <a:gd name="T28" fmla="*/ 14 w 183"/>
                  <a:gd name="T29" fmla="*/ 91 h 156"/>
                  <a:gd name="T30" fmla="*/ 58 w 183"/>
                  <a:gd name="T31" fmla="*/ 116 h 156"/>
                  <a:gd name="T32" fmla="*/ 124 w 183"/>
                  <a:gd name="T33" fmla="*/ 116 h 156"/>
                  <a:gd name="T34" fmla="*/ 169 w 183"/>
                  <a:gd name="T35" fmla="*/ 91 h 156"/>
                  <a:gd name="T36" fmla="*/ 52 w 183"/>
                  <a:gd name="T37" fmla="*/ 49 h 156"/>
                  <a:gd name="T38" fmla="*/ 52 w 183"/>
                  <a:gd name="T39" fmla="*/ 49 h 156"/>
                  <a:gd name="T40" fmla="*/ 73 w 183"/>
                  <a:gd name="T41" fmla="*/ 92 h 156"/>
                  <a:gd name="T42" fmla="*/ 106 w 183"/>
                  <a:gd name="T43" fmla="*/ 96 h 156"/>
                  <a:gd name="T44" fmla="*/ 110 w 183"/>
                  <a:gd name="T45" fmla="*/ 49 h 156"/>
                  <a:gd name="T46" fmla="*/ 135 w 183"/>
                  <a:gd name="T47" fmla="*/ 45 h 156"/>
                  <a:gd name="T48" fmla="*/ 134 w 183"/>
                  <a:gd name="T49" fmla="*/ 42 h 156"/>
                  <a:gd name="T50" fmla="*/ 88 w 183"/>
                  <a:gd name="T51" fmla="*/ 2 h 156"/>
                  <a:gd name="T52" fmla="*/ 49 w 183"/>
                  <a:gd name="T53" fmla="*/ 48 h 156"/>
                  <a:gd name="T54" fmla="*/ 91 w 183"/>
                  <a:gd name="T55" fmla="*/ 11 h 156"/>
                  <a:gd name="T56" fmla="*/ 121 w 183"/>
                  <a:gd name="T57" fmla="*/ 41 h 156"/>
                  <a:gd name="T58" fmla="*/ 102 w 183"/>
                  <a:gd name="T59" fmla="*/ 45 h 156"/>
                  <a:gd name="T60" fmla="*/ 81 w 183"/>
                  <a:gd name="T61" fmla="*/ 88 h 156"/>
                  <a:gd name="T62" fmla="*/ 77 w 183"/>
                  <a:gd name="T63" fmla="*/ 41 h 156"/>
                  <a:gd name="T64" fmla="*/ 91 w 183"/>
                  <a:gd name="T65" fmla="*/ 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3" h="156">
                    <a:moveTo>
                      <a:pt x="183" y="83"/>
                    </a:moveTo>
                    <a:cubicBezTo>
                      <a:pt x="183" y="82"/>
                      <a:pt x="183" y="80"/>
                      <a:pt x="182" y="79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7" y="36"/>
                      <a:pt x="153" y="35"/>
                      <a:pt x="150" y="37"/>
                    </a:cubicBezTo>
                    <a:cubicBezTo>
                      <a:pt x="146" y="39"/>
                      <a:pt x="145" y="43"/>
                      <a:pt x="147" y="46"/>
                    </a:cubicBezTo>
                    <a:cubicBezTo>
                      <a:pt x="165" y="77"/>
                      <a:pt x="165" y="77"/>
                      <a:pt x="165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31" y="77"/>
                      <a:pt x="128" y="80"/>
                      <a:pt x="128" y="83"/>
                    </a:cubicBezTo>
                    <a:cubicBezTo>
                      <a:pt x="126" y="92"/>
                      <a:pt x="122" y="100"/>
                      <a:pt x="115" y="105"/>
                    </a:cubicBezTo>
                    <a:cubicBezTo>
                      <a:pt x="109" y="111"/>
                      <a:pt x="101" y="114"/>
                      <a:pt x="91" y="114"/>
                    </a:cubicBezTo>
                    <a:cubicBezTo>
                      <a:pt x="82" y="114"/>
                      <a:pt x="74" y="111"/>
                      <a:pt x="68" y="105"/>
                    </a:cubicBezTo>
                    <a:cubicBezTo>
                      <a:pt x="61" y="100"/>
                      <a:pt x="57" y="92"/>
                      <a:pt x="55" y="84"/>
                    </a:cubicBezTo>
                    <a:cubicBezTo>
                      <a:pt x="55" y="80"/>
                      <a:pt x="52" y="77"/>
                      <a:pt x="4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8" y="43"/>
                      <a:pt x="37" y="39"/>
                      <a:pt x="33" y="37"/>
                    </a:cubicBezTo>
                    <a:cubicBezTo>
                      <a:pt x="30" y="35"/>
                      <a:pt x="26" y="36"/>
                      <a:pt x="24" y="3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80"/>
                      <a:pt x="0" y="82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52"/>
                      <a:pt x="3" y="156"/>
                      <a:pt x="7" y="156"/>
                    </a:cubicBezTo>
                    <a:cubicBezTo>
                      <a:pt x="176" y="156"/>
                      <a:pt x="176" y="156"/>
                      <a:pt x="176" y="156"/>
                    </a:cubicBezTo>
                    <a:cubicBezTo>
                      <a:pt x="180" y="156"/>
                      <a:pt x="183" y="152"/>
                      <a:pt x="183" y="149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84"/>
                      <a:pt x="183" y="84"/>
                      <a:pt x="183" y="83"/>
                    </a:cubicBezTo>
                    <a:close/>
                    <a:moveTo>
                      <a:pt x="169" y="142"/>
                    </a:move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5" y="101"/>
                      <a:pt x="51" y="110"/>
                      <a:pt x="58" y="116"/>
                    </a:cubicBezTo>
                    <a:cubicBezTo>
                      <a:pt x="67" y="124"/>
                      <a:pt x="79" y="128"/>
                      <a:pt x="91" y="128"/>
                    </a:cubicBezTo>
                    <a:cubicBezTo>
                      <a:pt x="104" y="128"/>
                      <a:pt x="116" y="124"/>
                      <a:pt x="124" y="116"/>
                    </a:cubicBezTo>
                    <a:cubicBezTo>
                      <a:pt x="132" y="110"/>
                      <a:pt x="138" y="101"/>
                      <a:pt x="140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142"/>
                      <a:pt x="169" y="142"/>
                      <a:pt x="169" y="142"/>
                    </a:cubicBezTo>
                    <a:close/>
                    <a:moveTo>
                      <a:pt x="52" y="49"/>
                    </a:move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4"/>
                      <a:pt x="74" y="96"/>
                      <a:pt x="77" y="96"/>
                    </a:cubicBezTo>
                    <a:cubicBezTo>
                      <a:pt x="106" y="96"/>
                      <a:pt x="106" y="96"/>
                      <a:pt x="106" y="96"/>
                    </a:cubicBezTo>
                    <a:cubicBezTo>
                      <a:pt x="108" y="96"/>
                      <a:pt x="110" y="94"/>
                      <a:pt x="110" y="92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4" y="49"/>
                      <a:pt x="135" y="47"/>
                      <a:pt x="135" y="45"/>
                    </a:cubicBezTo>
                    <a:cubicBezTo>
                      <a:pt x="135" y="44"/>
                      <a:pt x="135" y="43"/>
                      <a:pt x="134" y="42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3" y="0"/>
                      <a:pt x="90" y="0"/>
                      <a:pt x="88" y="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7" y="43"/>
                      <a:pt x="47" y="46"/>
                      <a:pt x="49" y="48"/>
                    </a:cubicBezTo>
                    <a:cubicBezTo>
                      <a:pt x="49" y="49"/>
                      <a:pt x="51" y="49"/>
                      <a:pt x="52" y="49"/>
                    </a:cubicBezTo>
                    <a:close/>
                    <a:moveTo>
                      <a:pt x="91" y="11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4" y="41"/>
                      <a:pt x="102" y="42"/>
                      <a:pt x="102" y="45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2"/>
                      <a:pt x="79" y="41"/>
                      <a:pt x="77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91" y="11"/>
                      <a:pt x="91" y="11"/>
                      <a:pt x="9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144746" y="4115899"/>
            <a:ext cx="4333872" cy="1121348"/>
            <a:chOff x="2670745" y="5008426"/>
            <a:chExt cx="4333872" cy="1121348"/>
          </a:xfrm>
        </p:grpSpPr>
        <p:grpSp>
          <p:nvGrpSpPr>
            <p:cNvPr id="25" name="组合 24"/>
            <p:cNvGrpSpPr/>
            <p:nvPr/>
          </p:nvGrpSpPr>
          <p:grpSpPr>
            <a:xfrm>
              <a:off x="3684520" y="5008426"/>
              <a:ext cx="3320097" cy="1121348"/>
              <a:chOff x="550863" y="2030792"/>
              <a:chExt cx="3320097" cy="11213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689896" y="2030792"/>
                <a:ext cx="3181064" cy="1046441"/>
                <a:chOff x="458408" y="1942393"/>
                <a:chExt cx="3181064" cy="1046441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458408" y="1942393"/>
                  <a:ext cx="306411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您的标题</a:t>
                  </a:r>
                  <a:endPara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your title here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458408" y="2588724"/>
                  <a:ext cx="318106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 have to believe in yourself. That's the secret of success. You have to believe in yourself .</a:t>
                  </a:r>
                </a:p>
              </p:txBody>
            </p:sp>
          </p:grpSp>
          <p:sp>
            <p:nvSpPr>
              <p:cNvPr id="29" name="Rectangle 44"/>
              <p:cNvSpPr/>
              <p:nvPr/>
            </p:nvSpPr>
            <p:spPr>
              <a:xfrm>
                <a:off x="550863" y="2105660"/>
                <a:ext cx="55756" cy="104648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2670745" y="5083294"/>
              <a:ext cx="740780" cy="740780"/>
            </a:xfrm>
            <a:prstGeom prst="ellipse">
              <a:avLst/>
            </a:prstGeom>
            <a:solidFill>
              <a:srgbClr val="53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85"/>
            <p:cNvSpPr>
              <a:spLocks noEditPoints="1"/>
            </p:cNvSpPr>
            <p:nvPr/>
          </p:nvSpPr>
          <p:spPr bwMode="auto">
            <a:xfrm>
              <a:off x="2895682" y="5330692"/>
              <a:ext cx="290906" cy="245984"/>
            </a:xfrm>
            <a:custGeom>
              <a:avLst/>
              <a:gdLst>
                <a:gd name="T0" fmla="*/ 95 w 184"/>
                <a:gd name="T1" fmla="*/ 94 h 155"/>
                <a:gd name="T2" fmla="*/ 135 w 184"/>
                <a:gd name="T3" fmla="*/ 54 h 155"/>
                <a:gd name="T4" fmla="*/ 132 w 184"/>
                <a:gd name="T5" fmla="*/ 47 h 155"/>
                <a:gd name="T6" fmla="*/ 111 w 184"/>
                <a:gd name="T7" fmla="*/ 4 h 155"/>
                <a:gd name="T8" fmla="*/ 77 w 184"/>
                <a:gd name="T9" fmla="*/ 0 h 155"/>
                <a:gd name="T10" fmla="*/ 73 w 184"/>
                <a:gd name="T11" fmla="*/ 47 h 155"/>
                <a:gd name="T12" fmla="*/ 52 w 184"/>
                <a:gd name="T13" fmla="*/ 47 h 155"/>
                <a:gd name="T14" fmla="*/ 49 w 184"/>
                <a:gd name="T15" fmla="*/ 54 h 155"/>
                <a:gd name="T16" fmla="*/ 77 w 184"/>
                <a:gd name="T17" fmla="*/ 56 h 155"/>
                <a:gd name="T18" fmla="*/ 82 w 184"/>
                <a:gd name="T19" fmla="*/ 51 h 155"/>
                <a:gd name="T20" fmla="*/ 102 w 184"/>
                <a:gd name="T21" fmla="*/ 8 h 155"/>
                <a:gd name="T22" fmla="*/ 107 w 184"/>
                <a:gd name="T23" fmla="*/ 56 h 155"/>
                <a:gd name="T24" fmla="*/ 92 w 184"/>
                <a:gd name="T25" fmla="*/ 85 h 155"/>
                <a:gd name="T26" fmla="*/ 77 w 184"/>
                <a:gd name="T27" fmla="*/ 56 h 155"/>
                <a:gd name="T28" fmla="*/ 184 w 184"/>
                <a:gd name="T29" fmla="*/ 82 h 155"/>
                <a:gd name="T30" fmla="*/ 160 w 184"/>
                <a:gd name="T31" fmla="*/ 38 h 155"/>
                <a:gd name="T32" fmla="*/ 148 w 184"/>
                <a:gd name="T33" fmla="*/ 45 h 155"/>
                <a:gd name="T34" fmla="*/ 135 w 184"/>
                <a:gd name="T35" fmla="*/ 76 h 155"/>
                <a:gd name="T36" fmla="*/ 116 w 184"/>
                <a:gd name="T37" fmla="*/ 104 h 155"/>
                <a:gd name="T38" fmla="*/ 68 w 184"/>
                <a:gd name="T39" fmla="*/ 104 h 155"/>
                <a:gd name="T40" fmla="*/ 49 w 184"/>
                <a:gd name="T41" fmla="*/ 76 h 155"/>
                <a:gd name="T42" fmla="*/ 36 w 184"/>
                <a:gd name="T43" fmla="*/ 45 h 155"/>
                <a:gd name="T44" fmla="*/ 24 w 184"/>
                <a:gd name="T45" fmla="*/ 38 h 155"/>
                <a:gd name="T46" fmla="*/ 0 w 184"/>
                <a:gd name="T47" fmla="*/ 82 h 155"/>
                <a:gd name="T48" fmla="*/ 0 w 184"/>
                <a:gd name="T49" fmla="*/ 148 h 155"/>
                <a:gd name="T50" fmla="*/ 177 w 184"/>
                <a:gd name="T51" fmla="*/ 155 h 155"/>
                <a:gd name="T52" fmla="*/ 184 w 184"/>
                <a:gd name="T53" fmla="*/ 83 h 155"/>
                <a:gd name="T54" fmla="*/ 169 w 184"/>
                <a:gd name="T55" fmla="*/ 141 h 155"/>
                <a:gd name="T56" fmla="*/ 14 w 184"/>
                <a:gd name="T57" fmla="*/ 141 h 155"/>
                <a:gd name="T58" fmla="*/ 43 w 184"/>
                <a:gd name="T59" fmla="*/ 90 h 155"/>
                <a:gd name="T60" fmla="*/ 92 w 184"/>
                <a:gd name="T61" fmla="*/ 127 h 155"/>
                <a:gd name="T62" fmla="*/ 141 w 184"/>
                <a:gd name="T63" fmla="*/ 90 h 155"/>
                <a:gd name="T64" fmla="*/ 169 w 184"/>
                <a:gd name="T65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5">
                  <a:moveTo>
                    <a:pt x="89" y="94"/>
                  </a:moveTo>
                  <a:cubicBezTo>
                    <a:pt x="91" y="96"/>
                    <a:pt x="93" y="96"/>
                    <a:pt x="95" y="9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6" y="54"/>
                    <a:pt x="136" y="53"/>
                    <a:pt x="136" y="51"/>
                  </a:cubicBezTo>
                  <a:cubicBezTo>
                    <a:pt x="136" y="49"/>
                    <a:pt x="134" y="47"/>
                    <a:pt x="132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"/>
                    <a:pt x="109" y="0"/>
                    <a:pt x="10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2"/>
                    <a:pt x="73" y="4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1" y="47"/>
                    <a:pt x="50" y="48"/>
                    <a:pt x="49" y="48"/>
                  </a:cubicBezTo>
                  <a:cubicBezTo>
                    <a:pt x="48" y="50"/>
                    <a:pt x="48" y="53"/>
                    <a:pt x="49" y="54"/>
                  </a:cubicBezTo>
                  <a:cubicBezTo>
                    <a:pt x="89" y="94"/>
                    <a:pt x="89" y="94"/>
                    <a:pt x="89" y="94"/>
                  </a:cubicBezTo>
                  <a:close/>
                  <a:moveTo>
                    <a:pt x="77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0" y="56"/>
                    <a:pt x="82" y="54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4"/>
                    <a:pt x="104" y="56"/>
                    <a:pt x="107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77" y="56"/>
                    <a:pt x="77" y="56"/>
                    <a:pt x="77" y="56"/>
                  </a:cubicBezTo>
                  <a:close/>
                  <a:moveTo>
                    <a:pt x="184" y="82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84" y="81"/>
                    <a:pt x="184" y="79"/>
                    <a:pt x="183" y="7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8" y="35"/>
                    <a:pt x="153" y="34"/>
                    <a:pt x="150" y="36"/>
                  </a:cubicBezTo>
                  <a:cubicBezTo>
                    <a:pt x="147" y="38"/>
                    <a:pt x="146" y="42"/>
                    <a:pt x="148" y="45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2" y="76"/>
                    <a:pt x="129" y="79"/>
                    <a:pt x="128" y="82"/>
                  </a:cubicBezTo>
                  <a:cubicBezTo>
                    <a:pt x="127" y="91"/>
                    <a:pt x="122" y="99"/>
                    <a:pt x="116" y="104"/>
                  </a:cubicBezTo>
                  <a:cubicBezTo>
                    <a:pt x="109" y="110"/>
                    <a:pt x="101" y="113"/>
                    <a:pt x="92" y="113"/>
                  </a:cubicBezTo>
                  <a:cubicBezTo>
                    <a:pt x="83" y="113"/>
                    <a:pt x="75" y="110"/>
                    <a:pt x="68" y="104"/>
                  </a:cubicBezTo>
                  <a:cubicBezTo>
                    <a:pt x="62" y="99"/>
                    <a:pt x="57" y="91"/>
                    <a:pt x="56" y="83"/>
                  </a:cubicBezTo>
                  <a:cubicBezTo>
                    <a:pt x="55" y="79"/>
                    <a:pt x="53" y="76"/>
                    <a:pt x="49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8" y="42"/>
                    <a:pt x="37" y="38"/>
                    <a:pt x="34" y="36"/>
                  </a:cubicBezTo>
                  <a:cubicBezTo>
                    <a:pt x="31" y="34"/>
                    <a:pt x="26" y="35"/>
                    <a:pt x="24" y="3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81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1"/>
                    <a:pt x="4" y="155"/>
                    <a:pt x="7" y="155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80" y="155"/>
                    <a:pt x="184" y="151"/>
                    <a:pt x="184" y="14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2"/>
                  </a:cubicBezTo>
                  <a:close/>
                  <a:moveTo>
                    <a:pt x="169" y="141"/>
                  </a:moveTo>
                  <a:cubicBezTo>
                    <a:pt x="169" y="141"/>
                    <a:pt x="169" y="141"/>
                    <a:pt x="169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100"/>
                    <a:pt x="51" y="109"/>
                    <a:pt x="59" y="115"/>
                  </a:cubicBezTo>
                  <a:cubicBezTo>
                    <a:pt x="68" y="123"/>
                    <a:pt x="79" y="127"/>
                    <a:pt x="92" y="127"/>
                  </a:cubicBezTo>
                  <a:cubicBezTo>
                    <a:pt x="105" y="127"/>
                    <a:pt x="116" y="123"/>
                    <a:pt x="125" y="115"/>
                  </a:cubicBezTo>
                  <a:cubicBezTo>
                    <a:pt x="133" y="109"/>
                    <a:pt x="138" y="100"/>
                    <a:pt x="141" y="90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69" y="141"/>
                    <a:pt x="169" y="141"/>
                    <a:pt x="169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10193" y="4115899"/>
            <a:ext cx="4351339" cy="1121348"/>
            <a:chOff x="7840661" y="5008426"/>
            <a:chExt cx="4351339" cy="1121348"/>
          </a:xfrm>
        </p:grpSpPr>
        <p:grpSp>
          <p:nvGrpSpPr>
            <p:cNvPr id="33" name="组合 32"/>
            <p:cNvGrpSpPr/>
            <p:nvPr/>
          </p:nvGrpSpPr>
          <p:grpSpPr>
            <a:xfrm>
              <a:off x="7840661" y="5008426"/>
              <a:ext cx="3353774" cy="1121348"/>
              <a:chOff x="689896" y="2030792"/>
              <a:chExt cx="3353774" cy="112134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689896" y="2030792"/>
                <a:ext cx="3181064" cy="1046441"/>
                <a:chOff x="458408" y="1942393"/>
                <a:chExt cx="3181064" cy="1046441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575362" y="1942393"/>
                  <a:ext cx="306411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您的标题</a:t>
                  </a:r>
                  <a:endPara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/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your title here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458408" y="2588724"/>
                  <a:ext cx="318106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 have to believe in yourself. That's the secret of success. You have to believe in yourself .</a:t>
                  </a:r>
                </a:p>
              </p:txBody>
            </p:sp>
          </p:grpSp>
          <p:sp>
            <p:nvSpPr>
              <p:cNvPr id="38" name="Rectangle 44"/>
              <p:cNvSpPr/>
              <p:nvPr/>
            </p:nvSpPr>
            <p:spPr>
              <a:xfrm>
                <a:off x="3987914" y="2105660"/>
                <a:ext cx="55756" cy="1046480"/>
              </a:xfrm>
              <a:prstGeom prst="rect">
                <a:avLst/>
              </a:prstGeom>
              <a:solidFill>
                <a:srgbClr val="82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1451220" y="5083294"/>
              <a:ext cx="740780" cy="740780"/>
              <a:chOff x="6687853" y="5083294"/>
              <a:chExt cx="740780" cy="7407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687853" y="5083294"/>
                <a:ext cx="740780" cy="740780"/>
              </a:xfrm>
              <a:prstGeom prst="ellipse">
                <a:avLst/>
              </a:prstGeom>
              <a:solidFill>
                <a:srgbClr val="CCA7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81"/>
              <p:cNvSpPr>
                <a:spLocks noEditPoints="1"/>
              </p:cNvSpPr>
              <p:nvPr/>
            </p:nvSpPr>
            <p:spPr bwMode="auto">
              <a:xfrm>
                <a:off x="6912790" y="5329622"/>
                <a:ext cx="290906" cy="248124"/>
              </a:xfrm>
              <a:custGeom>
                <a:avLst/>
                <a:gdLst>
                  <a:gd name="T0" fmla="*/ 182 w 183"/>
                  <a:gd name="T1" fmla="*/ 79 h 156"/>
                  <a:gd name="T2" fmla="*/ 150 w 183"/>
                  <a:gd name="T3" fmla="*/ 37 h 156"/>
                  <a:gd name="T4" fmla="*/ 165 w 183"/>
                  <a:gd name="T5" fmla="*/ 77 h 156"/>
                  <a:gd name="T6" fmla="*/ 128 w 183"/>
                  <a:gd name="T7" fmla="*/ 83 h 156"/>
                  <a:gd name="T8" fmla="*/ 91 w 183"/>
                  <a:gd name="T9" fmla="*/ 114 h 156"/>
                  <a:gd name="T10" fmla="*/ 55 w 183"/>
                  <a:gd name="T11" fmla="*/ 84 h 156"/>
                  <a:gd name="T12" fmla="*/ 18 w 183"/>
                  <a:gd name="T13" fmla="*/ 77 h 156"/>
                  <a:gd name="T14" fmla="*/ 33 w 183"/>
                  <a:gd name="T15" fmla="*/ 37 h 156"/>
                  <a:gd name="T16" fmla="*/ 1 w 183"/>
                  <a:gd name="T17" fmla="*/ 79 h 156"/>
                  <a:gd name="T18" fmla="*/ 0 w 183"/>
                  <a:gd name="T19" fmla="*/ 84 h 156"/>
                  <a:gd name="T20" fmla="*/ 7 w 183"/>
                  <a:gd name="T21" fmla="*/ 156 h 156"/>
                  <a:gd name="T22" fmla="*/ 183 w 183"/>
                  <a:gd name="T23" fmla="*/ 149 h 156"/>
                  <a:gd name="T24" fmla="*/ 183 w 183"/>
                  <a:gd name="T25" fmla="*/ 83 h 156"/>
                  <a:gd name="T26" fmla="*/ 169 w 183"/>
                  <a:gd name="T27" fmla="*/ 142 h 156"/>
                  <a:gd name="T28" fmla="*/ 14 w 183"/>
                  <a:gd name="T29" fmla="*/ 91 h 156"/>
                  <a:gd name="T30" fmla="*/ 58 w 183"/>
                  <a:gd name="T31" fmla="*/ 116 h 156"/>
                  <a:gd name="T32" fmla="*/ 124 w 183"/>
                  <a:gd name="T33" fmla="*/ 116 h 156"/>
                  <a:gd name="T34" fmla="*/ 169 w 183"/>
                  <a:gd name="T35" fmla="*/ 91 h 156"/>
                  <a:gd name="T36" fmla="*/ 52 w 183"/>
                  <a:gd name="T37" fmla="*/ 49 h 156"/>
                  <a:gd name="T38" fmla="*/ 52 w 183"/>
                  <a:gd name="T39" fmla="*/ 49 h 156"/>
                  <a:gd name="T40" fmla="*/ 73 w 183"/>
                  <a:gd name="T41" fmla="*/ 92 h 156"/>
                  <a:gd name="T42" fmla="*/ 106 w 183"/>
                  <a:gd name="T43" fmla="*/ 96 h 156"/>
                  <a:gd name="T44" fmla="*/ 110 w 183"/>
                  <a:gd name="T45" fmla="*/ 49 h 156"/>
                  <a:gd name="T46" fmla="*/ 135 w 183"/>
                  <a:gd name="T47" fmla="*/ 45 h 156"/>
                  <a:gd name="T48" fmla="*/ 134 w 183"/>
                  <a:gd name="T49" fmla="*/ 42 h 156"/>
                  <a:gd name="T50" fmla="*/ 88 w 183"/>
                  <a:gd name="T51" fmla="*/ 2 h 156"/>
                  <a:gd name="T52" fmla="*/ 49 w 183"/>
                  <a:gd name="T53" fmla="*/ 48 h 156"/>
                  <a:gd name="T54" fmla="*/ 91 w 183"/>
                  <a:gd name="T55" fmla="*/ 11 h 156"/>
                  <a:gd name="T56" fmla="*/ 121 w 183"/>
                  <a:gd name="T57" fmla="*/ 41 h 156"/>
                  <a:gd name="T58" fmla="*/ 102 w 183"/>
                  <a:gd name="T59" fmla="*/ 45 h 156"/>
                  <a:gd name="T60" fmla="*/ 81 w 183"/>
                  <a:gd name="T61" fmla="*/ 88 h 156"/>
                  <a:gd name="T62" fmla="*/ 77 w 183"/>
                  <a:gd name="T63" fmla="*/ 41 h 156"/>
                  <a:gd name="T64" fmla="*/ 91 w 183"/>
                  <a:gd name="T65" fmla="*/ 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3" h="156">
                    <a:moveTo>
                      <a:pt x="183" y="83"/>
                    </a:moveTo>
                    <a:cubicBezTo>
                      <a:pt x="183" y="82"/>
                      <a:pt x="183" y="80"/>
                      <a:pt x="182" y="79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7" y="36"/>
                      <a:pt x="153" y="35"/>
                      <a:pt x="150" y="37"/>
                    </a:cubicBezTo>
                    <a:cubicBezTo>
                      <a:pt x="146" y="39"/>
                      <a:pt x="145" y="43"/>
                      <a:pt x="147" y="46"/>
                    </a:cubicBezTo>
                    <a:cubicBezTo>
                      <a:pt x="165" y="77"/>
                      <a:pt x="165" y="77"/>
                      <a:pt x="165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31" y="77"/>
                      <a:pt x="128" y="80"/>
                      <a:pt x="128" y="83"/>
                    </a:cubicBezTo>
                    <a:cubicBezTo>
                      <a:pt x="126" y="92"/>
                      <a:pt x="122" y="100"/>
                      <a:pt x="115" y="105"/>
                    </a:cubicBezTo>
                    <a:cubicBezTo>
                      <a:pt x="109" y="111"/>
                      <a:pt x="101" y="114"/>
                      <a:pt x="91" y="114"/>
                    </a:cubicBezTo>
                    <a:cubicBezTo>
                      <a:pt x="82" y="114"/>
                      <a:pt x="74" y="111"/>
                      <a:pt x="68" y="105"/>
                    </a:cubicBezTo>
                    <a:cubicBezTo>
                      <a:pt x="61" y="100"/>
                      <a:pt x="57" y="92"/>
                      <a:pt x="55" y="84"/>
                    </a:cubicBezTo>
                    <a:cubicBezTo>
                      <a:pt x="55" y="80"/>
                      <a:pt x="52" y="77"/>
                      <a:pt x="4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8" y="43"/>
                      <a:pt x="37" y="39"/>
                      <a:pt x="33" y="37"/>
                    </a:cubicBezTo>
                    <a:cubicBezTo>
                      <a:pt x="30" y="35"/>
                      <a:pt x="26" y="36"/>
                      <a:pt x="24" y="3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80"/>
                      <a:pt x="0" y="82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52"/>
                      <a:pt x="3" y="156"/>
                      <a:pt x="7" y="156"/>
                    </a:cubicBezTo>
                    <a:cubicBezTo>
                      <a:pt x="176" y="156"/>
                      <a:pt x="176" y="156"/>
                      <a:pt x="176" y="156"/>
                    </a:cubicBezTo>
                    <a:cubicBezTo>
                      <a:pt x="180" y="156"/>
                      <a:pt x="183" y="152"/>
                      <a:pt x="183" y="149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84"/>
                      <a:pt x="183" y="84"/>
                      <a:pt x="183" y="83"/>
                    </a:cubicBezTo>
                    <a:close/>
                    <a:moveTo>
                      <a:pt x="169" y="142"/>
                    </a:move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5" y="101"/>
                      <a:pt x="51" y="110"/>
                      <a:pt x="58" y="116"/>
                    </a:cubicBezTo>
                    <a:cubicBezTo>
                      <a:pt x="67" y="124"/>
                      <a:pt x="79" y="128"/>
                      <a:pt x="91" y="128"/>
                    </a:cubicBezTo>
                    <a:cubicBezTo>
                      <a:pt x="104" y="128"/>
                      <a:pt x="116" y="124"/>
                      <a:pt x="124" y="116"/>
                    </a:cubicBezTo>
                    <a:cubicBezTo>
                      <a:pt x="132" y="110"/>
                      <a:pt x="138" y="101"/>
                      <a:pt x="140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142"/>
                      <a:pt x="169" y="142"/>
                      <a:pt x="169" y="142"/>
                    </a:cubicBezTo>
                    <a:close/>
                    <a:moveTo>
                      <a:pt x="52" y="49"/>
                    </a:move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4"/>
                      <a:pt x="74" y="96"/>
                      <a:pt x="77" y="96"/>
                    </a:cubicBezTo>
                    <a:cubicBezTo>
                      <a:pt x="106" y="96"/>
                      <a:pt x="106" y="96"/>
                      <a:pt x="106" y="96"/>
                    </a:cubicBezTo>
                    <a:cubicBezTo>
                      <a:pt x="108" y="96"/>
                      <a:pt x="110" y="94"/>
                      <a:pt x="110" y="92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4" y="49"/>
                      <a:pt x="135" y="47"/>
                      <a:pt x="135" y="45"/>
                    </a:cubicBezTo>
                    <a:cubicBezTo>
                      <a:pt x="135" y="44"/>
                      <a:pt x="135" y="43"/>
                      <a:pt x="134" y="42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3" y="0"/>
                      <a:pt x="90" y="0"/>
                      <a:pt x="88" y="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7" y="43"/>
                      <a:pt x="47" y="46"/>
                      <a:pt x="49" y="48"/>
                    </a:cubicBezTo>
                    <a:cubicBezTo>
                      <a:pt x="49" y="49"/>
                      <a:pt x="51" y="49"/>
                      <a:pt x="52" y="49"/>
                    </a:cubicBezTo>
                    <a:close/>
                    <a:moveTo>
                      <a:pt x="91" y="11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4" y="41"/>
                      <a:pt x="102" y="42"/>
                      <a:pt x="102" y="45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2"/>
                      <a:pt x="79" y="41"/>
                      <a:pt x="77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91" y="11"/>
                      <a:pt x="91" y="11"/>
                      <a:pt x="9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flipV="1">
            <a:off x="0" y="2131774"/>
            <a:ext cx="8547100" cy="47262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0100" y="2246711"/>
            <a:ext cx="5511800" cy="2092881"/>
            <a:chOff x="5019667" y="2844225"/>
            <a:chExt cx="5511800" cy="2092881"/>
          </a:xfrm>
        </p:grpSpPr>
        <p:sp>
          <p:nvSpPr>
            <p:cNvPr id="18" name="矩形 17"/>
            <p:cNvSpPr/>
            <p:nvPr/>
          </p:nvSpPr>
          <p:spPr>
            <a:xfrm>
              <a:off x="5019667" y="3829110"/>
              <a:ext cx="5511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此处添加相关标题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5291765" y="4536996"/>
              <a:ext cx="4967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 action plan with executable, actionable and creative ideas can effectively enhance the company's reputation and brand reputation.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2083" y="2844225"/>
              <a:ext cx="2342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PART TWO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699366" y="3563364"/>
              <a:ext cx="152400" cy="13137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9674"/>
          <a:stretch>
            <a:fillRect/>
          </a:stretch>
        </p:blipFill>
        <p:spPr>
          <a:xfrm flipV="1">
            <a:off x="8445500" y="-456"/>
            <a:ext cx="3746500" cy="30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" y="1985048"/>
            <a:ext cx="5166732" cy="34436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70292" y="1985047"/>
            <a:ext cx="2562896" cy="3443627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55296" y="4351737"/>
            <a:ext cx="2382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replace text</a:t>
            </a: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click add relevant headline</a:t>
            </a: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modify the text content.</a:t>
            </a:r>
          </a:p>
          <a:p>
            <a:pPr algn="ctr"/>
            <a:endParaRPr lang="en-US" altLang="zh-CN" sz="14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43" r="5401"/>
          <a:stretch>
            <a:fillRect/>
          </a:stretch>
        </p:blipFill>
        <p:spPr>
          <a:xfrm>
            <a:off x="6309619" y="1985046"/>
            <a:ext cx="2251882" cy="348286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13816" y="3511895"/>
            <a:ext cx="226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</a:t>
            </a:r>
            <a:endParaRPr lang="zh-CN" altLang="en-US" sz="28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864517" y="4140655"/>
            <a:ext cx="764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85"/>
          <p:cNvSpPr>
            <a:spLocks noEditPoints="1"/>
          </p:cNvSpPr>
          <p:nvPr/>
        </p:nvSpPr>
        <p:spPr bwMode="auto">
          <a:xfrm>
            <a:off x="9819068" y="2388807"/>
            <a:ext cx="760031" cy="642666"/>
          </a:xfrm>
          <a:custGeom>
            <a:avLst/>
            <a:gdLst>
              <a:gd name="T0" fmla="*/ 95 w 184"/>
              <a:gd name="T1" fmla="*/ 94 h 155"/>
              <a:gd name="T2" fmla="*/ 135 w 184"/>
              <a:gd name="T3" fmla="*/ 54 h 155"/>
              <a:gd name="T4" fmla="*/ 132 w 184"/>
              <a:gd name="T5" fmla="*/ 47 h 155"/>
              <a:gd name="T6" fmla="*/ 111 w 184"/>
              <a:gd name="T7" fmla="*/ 4 h 155"/>
              <a:gd name="T8" fmla="*/ 77 w 184"/>
              <a:gd name="T9" fmla="*/ 0 h 155"/>
              <a:gd name="T10" fmla="*/ 73 w 184"/>
              <a:gd name="T11" fmla="*/ 47 h 155"/>
              <a:gd name="T12" fmla="*/ 52 w 184"/>
              <a:gd name="T13" fmla="*/ 47 h 155"/>
              <a:gd name="T14" fmla="*/ 49 w 184"/>
              <a:gd name="T15" fmla="*/ 54 h 155"/>
              <a:gd name="T16" fmla="*/ 77 w 184"/>
              <a:gd name="T17" fmla="*/ 56 h 155"/>
              <a:gd name="T18" fmla="*/ 82 w 184"/>
              <a:gd name="T19" fmla="*/ 51 h 155"/>
              <a:gd name="T20" fmla="*/ 102 w 184"/>
              <a:gd name="T21" fmla="*/ 8 h 155"/>
              <a:gd name="T22" fmla="*/ 107 w 184"/>
              <a:gd name="T23" fmla="*/ 56 h 155"/>
              <a:gd name="T24" fmla="*/ 92 w 184"/>
              <a:gd name="T25" fmla="*/ 85 h 155"/>
              <a:gd name="T26" fmla="*/ 77 w 184"/>
              <a:gd name="T27" fmla="*/ 56 h 155"/>
              <a:gd name="T28" fmla="*/ 184 w 184"/>
              <a:gd name="T29" fmla="*/ 82 h 155"/>
              <a:gd name="T30" fmla="*/ 160 w 184"/>
              <a:gd name="T31" fmla="*/ 38 h 155"/>
              <a:gd name="T32" fmla="*/ 148 w 184"/>
              <a:gd name="T33" fmla="*/ 45 h 155"/>
              <a:gd name="T34" fmla="*/ 135 w 184"/>
              <a:gd name="T35" fmla="*/ 76 h 155"/>
              <a:gd name="T36" fmla="*/ 116 w 184"/>
              <a:gd name="T37" fmla="*/ 104 h 155"/>
              <a:gd name="T38" fmla="*/ 68 w 184"/>
              <a:gd name="T39" fmla="*/ 104 h 155"/>
              <a:gd name="T40" fmla="*/ 49 w 184"/>
              <a:gd name="T41" fmla="*/ 76 h 155"/>
              <a:gd name="T42" fmla="*/ 36 w 184"/>
              <a:gd name="T43" fmla="*/ 45 h 155"/>
              <a:gd name="T44" fmla="*/ 24 w 184"/>
              <a:gd name="T45" fmla="*/ 38 h 155"/>
              <a:gd name="T46" fmla="*/ 0 w 184"/>
              <a:gd name="T47" fmla="*/ 82 h 155"/>
              <a:gd name="T48" fmla="*/ 0 w 184"/>
              <a:gd name="T49" fmla="*/ 148 h 155"/>
              <a:gd name="T50" fmla="*/ 177 w 184"/>
              <a:gd name="T51" fmla="*/ 155 h 155"/>
              <a:gd name="T52" fmla="*/ 184 w 184"/>
              <a:gd name="T53" fmla="*/ 83 h 155"/>
              <a:gd name="T54" fmla="*/ 169 w 184"/>
              <a:gd name="T55" fmla="*/ 141 h 155"/>
              <a:gd name="T56" fmla="*/ 14 w 184"/>
              <a:gd name="T57" fmla="*/ 141 h 155"/>
              <a:gd name="T58" fmla="*/ 43 w 184"/>
              <a:gd name="T59" fmla="*/ 90 h 155"/>
              <a:gd name="T60" fmla="*/ 92 w 184"/>
              <a:gd name="T61" fmla="*/ 127 h 155"/>
              <a:gd name="T62" fmla="*/ 141 w 184"/>
              <a:gd name="T63" fmla="*/ 90 h 155"/>
              <a:gd name="T64" fmla="*/ 169 w 184"/>
              <a:gd name="T65" fmla="*/ 14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4" h="155">
                <a:moveTo>
                  <a:pt x="89" y="94"/>
                </a:moveTo>
                <a:cubicBezTo>
                  <a:pt x="91" y="96"/>
                  <a:pt x="93" y="96"/>
                  <a:pt x="95" y="9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6" y="54"/>
                  <a:pt x="136" y="53"/>
                  <a:pt x="136" y="51"/>
                </a:cubicBezTo>
                <a:cubicBezTo>
                  <a:pt x="136" y="49"/>
                  <a:pt x="134" y="47"/>
                  <a:pt x="132" y="47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1" y="4"/>
                  <a:pt x="111" y="4"/>
                  <a:pt x="111" y="4"/>
                </a:cubicBezTo>
                <a:cubicBezTo>
                  <a:pt x="111" y="2"/>
                  <a:pt x="109" y="0"/>
                  <a:pt x="10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2"/>
                  <a:pt x="73" y="4"/>
                </a:cubicBezTo>
                <a:cubicBezTo>
                  <a:pt x="73" y="47"/>
                  <a:pt x="73" y="47"/>
                  <a:pt x="73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1" y="47"/>
                  <a:pt x="50" y="48"/>
                  <a:pt x="49" y="48"/>
                </a:cubicBezTo>
                <a:cubicBezTo>
                  <a:pt x="48" y="50"/>
                  <a:pt x="48" y="53"/>
                  <a:pt x="49" y="54"/>
                </a:cubicBezTo>
                <a:cubicBezTo>
                  <a:pt x="89" y="94"/>
                  <a:pt x="89" y="94"/>
                  <a:pt x="89" y="94"/>
                </a:cubicBezTo>
                <a:close/>
                <a:moveTo>
                  <a:pt x="77" y="56"/>
                </a:moveTo>
                <a:cubicBezTo>
                  <a:pt x="77" y="56"/>
                  <a:pt x="77" y="56"/>
                  <a:pt x="77" y="56"/>
                </a:cubicBezTo>
                <a:cubicBezTo>
                  <a:pt x="80" y="56"/>
                  <a:pt x="82" y="54"/>
                  <a:pt x="82" y="51"/>
                </a:cubicBezTo>
                <a:cubicBezTo>
                  <a:pt x="82" y="8"/>
                  <a:pt x="82" y="8"/>
                  <a:pt x="82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54"/>
                  <a:pt x="104" y="56"/>
                  <a:pt x="107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92" y="85"/>
                  <a:pt x="92" y="85"/>
                  <a:pt x="92" y="85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56"/>
                  <a:pt x="77" y="56"/>
                  <a:pt x="77" y="56"/>
                </a:cubicBezTo>
                <a:close/>
                <a:moveTo>
                  <a:pt x="184" y="82"/>
                </a:moveTo>
                <a:cubicBezTo>
                  <a:pt x="184" y="82"/>
                  <a:pt x="184" y="82"/>
                  <a:pt x="184" y="82"/>
                </a:cubicBezTo>
                <a:cubicBezTo>
                  <a:pt x="184" y="81"/>
                  <a:pt x="184" y="79"/>
                  <a:pt x="183" y="78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58" y="35"/>
                  <a:pt x="153" y="34"/>
                  <a:pt x="150" y="36"/>
                </a:cubicBezTo>
                <a:cubicBezTo>
                  <a:pt x="147" y="38"/>
                  <a:pt x="146" y="42"/>
                  <a:pt x="148" y="45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2" y="76"/>
                  <a:pt x="129" y="79"/>
                  <a:pt x="128" y="82"/>
                </a:cubicBezTo>
                <a:cubicBezTo>
                  <a:pt x="127" y="91"/>
                  <a:pt x="122" y="99"/>
                  <a:pt x="116" y="104"/>
                </a:cubicBezTo>
                <a:cubicBezTo>
                  <a:pt x="109" y="110"/>
                  <a:pt x="101" y="113"/>
                  <a:pt x="92" y="113"/>
                </a:cubicBezTo>
                <a:cubicBezTo>
                  <a:pt x="83" y="113"/>
                  <a:pt x="75" y="110"/>
                  <a:pt x="68" y="104"/>
                </a:cubicBezTo>
                <a:cubicBezTo>
                  <a:pt x="62" y="99"/>
                  <a:pt x="57" y="91"/>
                  <a:pt x="56" y="83"/>
                </a:cubicBezTo>
                <a:cubicBezTo>
                  <a:pt x="55" y="79"/>
                  <a:pt x="53" y="76"/>
                  <a:pt x="49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36" y="45"/>
                  <a:pt x="36" y="45"/>
                  <a:pt x="36" y="45"/>
                </a:cubicBezTo>
                <a:cubicBezTo>
                  <a:pt x="38" y="42"/>
                  <a:pt x="37" y="38"/>
                  <a:pt x="34" y="36"/>
                </a:cubicBezTo>
                <a:cubicBezTo>
                  <a:pt x="31" y="34"/>
                  <a:pt x="26" y="35"/>
                  <a:pt x="24" y="38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79"/>
                  <a:pt x="0" y="81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1"/>
                  <a:pt x="4" y="155"/>
                  <a:pt x="7" y="155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80" y="155"/>
                  <a:pt x="184" y="151"/>
                  <a:pt x="184" y="148"/>
                </a:cubicBezTo>
                <a:cubicBezTo>
                  <a:pt x="184" y="83"/>
                  <a:pt x="184" y="83"/>
                  <a:pt x="184" y="83"/>
                </a:cubicBezTo>
                <a:cubicBezTo>
                  <a:pt x="184" y="83"/>
                  <a:pt x="184" y="83"/>
                  <a:pt x="184" y="82"/>
                </a:cubicBezTo>
                <a:close/>
                <a:moveTo>
                  <a:pt x="169" y="141"/>
                </a:moveTo>
                <a:cubicBezTo>
                  <a:pt x="169" y="141"/>
                  <a:pt x="169" y="141"/>
                  <a:pt x="169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4" y="90"/>
                  <a:pt x="14" y="90"/>
                  <a:pt x="14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6" y="100"/>
                  <a:pt x="51" y="109"/>
                  <a:pt x="59" y="115"/>
                </a:cubicBezTo>
                <a:cubicBezTo>
                  <a:pt x="68" y="123"/>
                  <a:pt x="79" y="127"/>
                  <a:pt x="92" y="127"/>
                </a:cubicBezTo>
                <a:cubicBezTo>
                  <a:pt x="105" y="127"/>
                  <a:pt x="116" y="123"/>
                  <a:pt x="125" y="115"/>
                </a:cubicBezTo>
                <a:cubicBezTo>
                  <a:pt x="133" y="109"/>
                  <a:pt x="138" y="100"/>
                  <a:pt x="141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141"/>
                  <a:pt x="169" y="141"/>
                  <a:pt x="169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rot="5400000" flipV="1">
            <a:off x="-487692" y="487236"/>
            <a:ext cx="2181884" cy="1206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9264" y="331799"/>
            <a:ext cx="327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此处添加相关标题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900177" y="3326035"/>
            <a:ext cx="388597" cy="805533"/>
            <a:chOff x="657449" y="2802811"/>
            <a:chExt cx="522424" cy="1082946"/>
          </a:xfrm>
        </p:grpSpPr>
        <p:sp>
          <p:nvSpPr>
            <p:cNvPr id="96" name="自由: 形状 8"/>
            <p:cNvSpPr/>
            <p:nvPr/>
          </p:nvSpPr>
          <p:spPr>
            <a:xfrm rot="16200000">
              <a:off x="454493" y="3216795"/>
              <a:ext cx="660891" cy="254979"/>
            </a:xfrm>
            <a:custGeom>
              <a:avLst/>
              <a:gdLst>
                <a:gd name="connsiteX0" fmla="*/ 434353 w 872290"/>
                <a:gd name="connsiteY0" fmla="*/ 0 h 437937"/>
                <a:gd name="connsiteX1" fmla="*/ 872290 w 872290"/>
                <a:gd name="connsiteY1" fmla="*/ 437937 h 437937"/>
                <a:gd name="connsiteX2" fmla="*/ 446029 w 872290"/>
                <a:gd name="connsiteY2" fmla="*/ 417869 h 437937"/>
                <a:gd name="connsiteX3" fmla="*/ 0 w 872290"/>
                <a:gd name="connsiteY3" fmla="*/ 434353 h 437937"/>
                <a:gd name="connsiteX0-1" fmla="*/ 446029 w 872290"/>
                <a:gd name="connsiteY0-2" fmla="*/ 417869 h 509309"/>
                <a:gd name="connsiteX1-3" fmla="*/ 0 w 872290"/>
                <a:gd name="connsiteY1-4" fmla="*/ 434353 h 509309"/>
                <a:gd name="connsiteX2-5" fmla="*/ 434353 w 872290"/>
                <a:gd name="connsiteY2-6" fmla="*/ 0 h 509309"/>
                <a:gd name="connsiteX3-7" fmla="*/ 872290 w 872290"/>
                <a:gd name="connsiteY3-8" fmla="*/ 437937 h 509309"/>
                <a:gd name="connsiteX4" fmla="*/ 537469 w 872290"/>
                <a:gd name="connsiteY4" fmla="*/ 509309 h 509309"/>
                <a:gd name="connsiteX0-9" fmla="*/ 0 w 872290"/>
                <a:gd name="connsiteY0-10" fmla="*/ 434353 h 509309"/>
                <a:gd name="connsiteX1-11" fmla="*/ 434353 w 872290"/>
                <a:gd name="connsiteY1-12" fmla="*/ 0 h 509309"/>
                <a:gd name="connsiteX2-13" fmla="*/ 872290 w 872290"/>
                <a:gd name="connsiteY2-14" fmla="*/ 437937 h 509309"/>
                <a:gd name="connsiteX3-15" fmla="*/ 537469 w 872290"/>
                <a:gd name="connsiteY3-16" fmla="*/ 509309 h 509309"/>
                <a:gd name="connsiteX0-17" fmla="*/ 0 w 872290"/>
                <a:gd name="connsiteY0-18" fmla="*/ 434353 h 437937"/>
                <a:gd name="connsiteX1-19" fmla="*/ 434353 w 872290"/>
                <a:gd name="connsiteY1-20" fmla="*/ 0 h 437937"/>
                <a:gd name="connsiteX2-21" fmla="*/ 872290 w 872290"/>
                <a:gd name="connsiteY2-22" fmla="*/ 437937 h 437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72290" h="437937">
                  <a:moveTo>
                    <a:pt x="0" y="434353"/>
                  </a:moveTo>
                  <a:lnTo>
                    <a:pt x="434353" y="0"/>
                  </a:lnTo>
                  <a:lnTo>
                    <a:pt x="872290" y="437937"/>
                  </a:lnTo>
                </a:path>
              </a:pathLst>
            </a:custGeom>
            <a:noFill/>
            <a:ln w="25400">
              <a:solidFill>
                <a:srgbClr val="CCA7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自由: 形状 12"/>
            <p:cNvSpPr/>
            <p:nvPr/>
          </p:nvSpPr>
          <p:spPr>
            <a:xfrm rot="16200000">
              <a:off x="430218" y="3136102"/>
              <a:ext cx="1082946" cy="416364"/>
            </a:xfrm>
            <a:custGeom>
              <a:avLst/>
              <a:gdLst>
                <a:gd name="connsiteX0" fmla="*/ 781050 w 1562100"/>
                <a:gd name="connsiteY0" fmla="*/ 0 h 600586"/>
                <a:gd name="connsiteX1" fmla="*/ 1562100 w 1562100"/>
                <a:gd name="connsiteY1" fmla="*/ 600586 h 600586"/>
                <a:gd name="connsiteX2" fmla="*/ 1260872 w 1562100"/>
                <a:gd name="connsiteY2" fmla="*/ 600586 h 600586"/>
                <a:gd name="connsiteX3" fmla="*/ 1260872 w 1562100"/>
                <a:gd name="connsiteY3" fmla="*/ 464855 h 600586"/>
                <a:gd name="connsiteX4" fmla="*/ 301228 w 1562100"/>
                <a:gd name="connsiteY4" fmla="*/ 464855 h 600586"/>
                <a:gd name="connsiteX5" fmla="*/ 301228 w 1562100"/>
                <a:gd name="connsiteY5" fmla="*/ 600586 h 600586"/>
                <a:gd name="connsiteX6" fmla="*/ 0 w 1562100"/>
                <a:gd name="connsiteY6" fmla="*/ 600586 h 600586"/>
                <a:gd name="connsiteX0-1" fmla="*/ 301228 w 1562100"/>
                <a:gd name="connsiteY0-2" fmla="*/ 464855 h 600586"/>
                <a:gd name="connsiteX1-3" fmla="*/ 301228 w 1562100"/>
                <a:gd name="connsiteY1-4" fmla="*/ 600586 h 600586"/>
                <a:gd name="connsiteX2-5" fmla="*/ 0 w 1562100"/>
                <a:gd name="connsiteY2-6" fmla="*/ 600586 h 600586"/>
                <a:gd name="connsiteX3-7" fmla="*/ 781050 w 1562100"/>
                <a:gd name="connsiteY3-8" fmla="*/ 0 h 600586"/>
                <a:gd name="connsiteX4-9" fmla="*/ 1562100 w 1562100"/>
                <a:gd name="connsiteY4-10" fmla="*/ 600586 h 600586"/>
                <a:gd name="connsiteX5-11" fmla="*/ 1260872 w 1562100"/>
                <a:gd name="connsiteY5-12" fmla="*/ 600586 h 600586"/>
                <a:gd name="connsiteX6-13" fmla="*/ 1260872 w 1562100"/>
                <a:gd name="connsiteY6-14" fmla="*/ 464855 h 600586"/>
                <a:gd name="connsiteX7" fmla="*/ 392668 w 1562100"/>
                <a:gd name="connsiteY7" fmla="*/ 556295 h 600586"/>
                <a:gd name="connsiteX0-15" fmla="*/ 301228 w 1562100"/>
                <a:gd name="connsiteY0-16" fmla="*/ 600586 h 600586"/>
                <a:gd name="connsiteX1-17" fmla="*/ 0 w 1562100"/>
                <a:gd name="connsiteY1-18" fmla="*/ 600586 h 600586"/>
                <a:gd name="connsiteX2-19" fmla="*/ 781050 w 1562100"/>
                <a:gd name="connsiteY2-20" fmla="*/ 0 h 600586"/>
                <a:gd name="connsiteX3-21" fmla="*/ 1562100 w 1562100"/>
                <a:gd name="connsiteY3-22" fmla="*/ 600586 h 600586"/>
                <a:gd name="connsiteX4-23" fmla="*/ 1260872 w 1562100"/>
                <a:gd name="connsiteY4-24" fmla="*/ 600586 h 600586"/>
                <a:gd name="connsiteX5-25" fmla="*/ 1260872 w 1562100"/>
                <a:gd name="connsiteY5-26" fmla="*/ 464855 h 600586"/>
                <a:gd name="connsiteX6-27" fmla="*/ 392668 w 1562100"/>
                <a:gd name="connsiteY6-28" fmla="*/ 556295 h 600586"/>
                <a:gd name="connsiteX0-29" fmla="*/ 301228 w 1562100"/>
                <a:gd name="connsiteY0-30" fmla="*/ 600586 h 600586"/>
                <a:gd name="connsiteX1-31" fmla="*/ 0 w 1562100"/>
                <a:gd name="connsiteY1-32" fmla="*/ 600586 h 600586"/>
                <a:gd name="connsiteX2-33" fmla="*/ 781050 w 1562100"/>
                <a:gd name="connsiteY2-34" fmla="*/ 0 h 600586"/>
                <a:gd name="connsiteX3-35" fmla="*/ 1562100 w 1562100"/>
                <a:gd name="connsiteY3-36" fmla="*/ 600586 h 600586"/>
                <a:gd name="connsiteX4-37" fmla="*/ 1260872 w 1562100"/>
                <a:gd name="connsiteY4-38" fmla="*/ 600586 h 600586"/>
                <a:gd name="connsiteX5-39" fmla="*/ 1260872 w 1562100"/>
                <a:gd name="connsiteY5-40" fmla="*/ 464855 h 600586"/>
                <a:gd name="connsiteX0-41" fmla="*/ 301228 w 1562100"/>
                <a:gd name="connsiteY0-42" fmla="*/ 600586 h 600586"/>
                <a:gd name="connsiteX1-43" fmla="*/ 0 w 1562100"/>
                <a:gd name="connsiteY1-44" fmla="*/ 600586 h 600586"/>
                <a:gd name="connsiteX2-45" fmla="*/ 781050 w 1562100"/>
                <a:gd name="connsiteY2-46" fmla="*/ 0 h 600586"/>
                <a:gd name="connsiteX3-47" fmla="*/ 1562100 w 1562100"/>
                <a:gd name="connsiteY3-48" fmla="*/ 600586 h 600586"/>
                <a:gd name="connsiteX4-49" fmla="*/ 1260872 w 1562100"/>
                <a:gd name="connsiteY4-50" fmla="*/ 600586 h 6005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62100" h="600586">
                  <a:moveTo>
                    <a:pt x="301228" y="600586"/>
                  </a:moveTo>
                  <a:lnTo>
                    <a:pt x="0" y="600586"/>
                  </a:lnTo>
                  <a:lnTo>
                    <a:pt x="781050" y="0"/>
                  </a:lnTo>
                  <a:lnTo>
                    <a:pt x="1562100" y="600586"/>
                  </a:lnTo>
                  <a:lnTo>
                    <a:pt x="1260872" y="600586"/>
                  </a:lnTo>
                </a:path>
              </a:pathLst>
            </a:custGeom>
            <a:noFill/>
            <a:ln w="25400">
              <a:solidFill>
                <a:srgbClr val="CCA7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 flipH="1">
            <a:off x="10903226" y="3326034"/>
            <a:ext cx="388597" cy="805533"/>
            <a:chOff x="657449" y="2802811"/>
            <a:chExt cx="522424" cy="1082946"/>
          </a:xfrm>
        </p:grpSpPr>
        <p:sp>
          <p:nvSpPr>
            <p:cNvPr id="99" name="自由: 形状 8"/>
            <p:cNvSpPr/>
            <p:nvPr/>
          </p:nvSpPr>
          <p:spPr>
            <a:xfrm rot="16200000">
              <a:off x="454493" y="3216795"/>
              <a:ext cx="660891" cy="254979"/>
            </a:xfrm>
            <a:custGeom>
              <a:avLst/>
              <a:gdLst>
                <a:gd name="connsiteX0" fmla="*/ 434353 w 872290"/>
                <a:gd name="connsiteY0" fmla="*/ 0 h 437937"/>
                <a:gd name="connsiteX1" fmla="*/ 872290 w 872290"/>
                <a:gd name="connsiteY1" fmla="*/ 437937 h 437937"/>
                <a:gd name="connsiteX2" fmla="*/ 446029 w 872290"/>
                <a:gd name="connsiteY2" fmla="*/ 417869 h 437937"/>
                <a:gd name="connsiteX3" fmla="*/ 0 w 872290"/>
                <a:gd name="connsiteY3" fmla="*/ 434353 h 437937"/>
                <a:gd name="connsiteX0-1" fmla="*/ 446029 w 872290"/>
                <a:gd name="connsiteY0-2" fmla="*/ 417869 h 509309"/>
                <a:gd name="connsiteX1-3" fmla="*/ 0 w 872290"/>
                <a:gd name="connsiteY1-4" fmla="*/ 434353 h 509309"/>
                <a:gd name="connsiteX2-5" fmla="*/ 434353 w 872290"/>
                <a:gd name="connsiteY2-6" fmla="*/ 0 h 509309"/>
                <a:gd name="connsiteX3-7" fmla="*/ 872290 w 872290"/>
                <a:gd name="connsiteY3-8" fmla="*/ 437937 h 509309"/>
                <a:gd name="connsiteX4" fmla="*/ 537469 w 872290"/>
                <a:gd name="connsiteY4" fmla="*/ 509309 h 509309"/>
                <a:gd name="connsiteX0-9" fmla="*/ 0 w 872290"/>
                <a:gd name="connsiteY0-10" fmla="*/ 434353 h 509309"/>
                <a:gd name="connsiteX1-11" fmla="*/ 434353 w 872290"/>
                <a:gd name="connsiteY1-12" fmla="*/ 0 h 509309"/>
                <a:gd name="connsiteX2-13" fmla="*/ 872290 w 872290"/>
                <a:gd name="connsiteY2-14" fmla="*/ 437937 h 509309"/>
                <a:gd name="connsiteX3-15" fmla="*/ 537469 w 872290"/>
                <a:gd name="connsiteY3-16" fmla="*/ 509309 h 509309"/>
                <a:gd name="connsiteX0-17" fmla="*/ 0 w 872290"/>
                <a:gd name="connsiteY0-18" fmla="*/ 434353 h 437937"/>
                <a:gd name="connsiteX1-19" fmla="*/ 434353 w 872290"/>
                <a:gd name="connsiteY1-20" fmla="*/ 0 h 437937"/>
                <a:gd name="connsiteX2-21" fmla="*/ 872290 w 872290"/>
                <a:gd name="connsiteY2-22" fmla="*/ 437937 h 437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72290" h="437937">
                  <a:moveTo>
                    <a:pt x="0" y="434353"/>
                  </a:moveTo>
                  <a:lnTo>
                    <a:pt x="434353" y="0"/>
                  </a:lnTo>
                  <a:lnTo>
                    <a:pt x="872290" y="437937"/>
                  </a:lnTo>
                </a:path>
              </a:pathLst>
            </a:custGeom>
            <a:noFill/>
            <a:ln w="25400">
              <a:solidFill>
                <a:srgbClr val="CCA7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自由: 形状 12"/>
            <p:cNvSpPr/>
            <p:nvPr/>
          </p:nvSpPr>
          <p:spPr>
            <a:xfrm rot="16200000">
              <a:off x="430218" y="3136102"/>
              <a:ext cx="1082946" cy="416364"/>
            </a:xfrm>
            <a:custGeom>
              <a:avLst/>
              <a:gdLst>
                <a:gd name="connsiteX0" fmla="*/ 781050 w 1562100"/>
                <a:gd name="connsiteY0" fmla="*/ 0 h 600586"/>
                <a:gd name="connsiteX1" fmla="*/ 1562100 w 1562100"/>
                <a:gd name="connsiteY1" fmla="*/ 600586 h 600586"/>
                <a:gd name="connsiteX2" fmla="*/ 1260872 w 1562100"/>
                <a:gd name="connsiteY2" fmla="*/ 600586 h 600586"/>
                <a:gd name="connsiteX3" fmla="*/ 1260872 w 1562100"/>
                <a:gd name="connsiteY3" fmla="*/ 464855 h 600586"/>
                <a:gd name="connsiteX4" fmla="*/ 301228 w 1562100"/>
                <a:gd name="connsiteY4" fmla="*/ 464855 h 600586"/>
                <a:gd name="connsiteX5" fmla="*/ 301228 w 1562100"/>
                <a:gd name="connsiteY5" fmla="*/ 600586 h 600586"/>
                <a:gd name="connsiteX6" fmla="*/ 0 w 1562100"/>
                <a:gd name="connsiteY6" fmla="*/ 600586 h 600586"/>
                <a:gd name="connsiteX0-1" fmla="*/ 301228 w 1562100"/>
                <a:gd name="connsiteY0-2" fmla="*/ 464855 h 600586"/>
                <a:gd name="connsiteX1-3" fmla="*/ 301228 w 1562100"/>
                <a:gd name="connsiteY1-4" fmla="*/ 600586 h 600586"/>
                <a:gd name="connsiteX2-5" fmla="*/ 0 w 1562100"/>
                <a:gd name="connsiteY2-6" fmla="*/ 600586 h 600586"/>
                <a:gd name="connsiteX3-7" fmla="*/ 781050 w 1562100"/>
                <a:gd name="connsiteY3-8" fmla="*/ 0 h 600586"/>
                <a:gd name="connsiteX4-9" fmla="*/ 1562100 w 1562100"/>
                <a:gd name="connsiteY4-10" fmla="*/ 600586 h 600586"/>
                <a:gd name="connsiteX5-11" fmla="*/ 1260872 w 1562100"/>
                <a:gd name="connsiteY5-12" fmla="*/ 600586 h 600586"/>
                <a:gd name="connsiteX6-13" fmla="*/ 1260872 w 1562100"/>
                <a:gd name="connsiteY6-14" fmla="*/ 464855 h 600586"/>
                <a:gd name="connsiteX7" fmla="*/ 392668 w 1562100"/>
                <a:gd name="connsiteY7" fmla="*/ 556295 h 600586"/>
                <a:gd name="connsiteX0-15" fmla="*/ 301228 w 1562100"/>
                <a:gd name="connsiteY0-16" fmla="*/ 600586 h 600586"/>
                <a:gd name="connsiteX1-17" fmla="*/ 0 w 1562100"/>
                <a:gd name="connsiteY1-18" fmla="*/ 600586 h 600586"/>
                <a:gd name="connsiteX2-19" fmla="*/ 781050 w 1562100"/>
                <a:gd name="connsiteY2-20" fmla="*/ 0 h 600586"/>
                <a:gd name="connsiteX3-21" fmla="*/ 1562100 w 1562100"/>
                <a:gd name="connsiteY3-22" fmla="*/ 600586 h 600586"/>
                <a:gd name="connsiteX4-23" fmla="*/ 1260872 w 1562100"/>
                <a:gd name="connsiteY4-24" fmla="*/ 600586 h 600586"/>
                <a:gd name="connsiteX5-25" fmla="*/ 1260872 w 1562100"/>
                <a:gd name="connsiteY5-26" fmla="*/ 464855 h 600586"/>
                <a:gd name="connsiteX6-27" fmla="*/ 392668 w 1562100"/>
                <a:gd name="connsiteY6-28" fmla="*/ 556295 h 600586"/>
                <a:gd name="connsiteX0-29" fmla="*/ 301228 w 1562100"/>
                <a:gd name="connsiteY0-30" fmla="*/ 600586 h 600586"/>
                <a:gd name="connsiteX1-31" fmla="*/ 0 w 1562100"/>
                <a:gd name="connsiteY1-32" fmla="*/ 600586 h 600586"/>
                <a:gd name="connsiteX2-33" fmla="*/ 781050 w 1562100"/>
                <a:gd name="connsiteY2-34" fmla="*/ 0 h 600586"/>
                <a:gd name="connsiteX3-35" fmla="*/ 1562100 w 1562100"/>
                <a:gd name="connsiteY3-36" fmla="*/ 600586 h 600586"/>
                <a:gd name="connsiteX4-37" fmla="*/ 1260872 w 1562100"/>
                <a:gd name="connsiteY4-38" fmla="*/ 600586 h 600586"/>
                <a:gd name="connsiteX5-39" fmla="*/ 1260872 w 1562100"/>
                <a:gd name="connsiteY5-40" fmla="*/ 464855 h 600586"/>
                <a:gd name="connsiteX0-41" fmla="*/ 301228 w 1562100"/>
                <a:gd name="connsiteY0-42" fmla="*/ 600586 h 600586"/>
                <a:gd name="connsiteX1-43" fmla="*/ 0 w 1562100"/>
                <a:gd name="connsiteY1-44" fmla="*/ 600586 h 600586"/>
                <a:gd name="connsiteX2-45" fmla="*/ 781050 w 1562100"/>
                <a:gd name="connsiteY2-46" fmla="*/ 0 h 600586"/>
                <a:gd name="connsiteX3-47" fmla="*/ 1562100 w 1562100"/>
                <a:gd name="connsiteY3-48" fmla="*/ 600586 h 600586"/>
                <a:gd name="connsiteX4-49" fmla="*/ 1260872 w 1562100"/>
                <a:gd name="connsiteY4-50" fmla="*/ 600586 h 6005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62100" h="600586">
                  <a:moveTo>
                    <a:pt x="301228" y="600586"/>
                  </a:moveTo>
                  <a:lnTo>
                    <a:pt x="0" y="600586"/>
                  </a:lnTo>
                  <a:lnTo>
                    <a:pt x="781050" y="0"/>
                  </a:lnTo>
                  <a:lnTo>
                    <a:pt x="1562100" y="600586"/>
                  </a:lnTo>
                  <a:lnTo>
                    <a:pt x="1260872" y="600586"/>
                  </a:lnTo>
                </a:path>
              </a:pathLst>
            </a:custGeom>
            <a:noFill/>
            <a:ln w="25400">
              <a:solidFill>
                <a:srgbClr val="CCA7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560994" y="1942908"/>
            <a:ext cx="3051407" cy="3571786"/>
          </a:xfrm>
          <a:prstGeom prst="rect">
            <a:avLst/>
          </a:prstGeom>
          <a:solidFill>
            <a:srgbClr val="CCA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39019" y="2331664"/>
            <a:ext cx="2369086" cy="2794274"/>
          </a:xfrm>
          <a:prstGeom prst="rect">
            <a:avLst/>
          </a:prstGeom>
          <a:solidFill>
            <a:srgbClr val="53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8083044" y="2331664"/>
            <a:ext cx="2369086" cy="2794274"/>
          </a:xfrm>
          <a:prstGeom prst="rect">
            <a:avLst/>
          </a:prstGeom>
          <a:solidFill>
            <a:srgbClr val="53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4858795" y="3421070"/>
            <a:ext cx="238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relevant headline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 the text content.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233608" y="2364102"/>
            <a:ext cx="172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5668016" y="3143098"/>
            <a:ext cx="764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4858795" y="4211592"/>
            <a:ext cx="238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relevant headline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 the text content.</a:t>
            </a:r>
          </a:p>
        </p:txBody>
      </p:sp>
      <p:sp>
        <p:nvSpPr>
          <p:cNvPr id="108" name="矩形 107"/>
          <p:cNvSpPr/>
          <p:nvPr/>
        </p:nvSpPr>
        <p:spPr>
          <a:xfrm>
            <a:off x="1726319" y="3888426"/>
            <a:ext cx="238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relevant headline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 the text content.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101132" y="2831458"/>
            <a:ext cx="172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2535540" y="3610454"/>
            <a:ext cx="764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8075527" y="3888426"/>
            <a:ext cx="238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relevant headline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 the text content.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8450340" y="2831458"/>
            <a:ext cx="172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cxnSp>
        <p:nvCxnSpPr>
          <p:cNvPr id="113" name="直接连接符 112"/>
          <p:cNvCxnSpPr/>
          <p:nvPr/>
        </p:nvCxnSpPr>
        <p:spPr>
          <a:xfrm>
            <a:off x="8884748" y="3610454"/>
            <a:ext cx="764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189"/>
            <a:ext cx="12192000" cy="685800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1"/>
          <a:stretch>
            <a:fillRect/>
          </a:stretch>
        </p:blipFill>
        <p:spPr>
          <a:xfrm flipV="1">
            <a:off x="0" y="2131774"/>
            <a:ext cx="8547100" cy="47262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0100" y="2246711"/>
            <a:ext cx="5511800" cy="2092881"/>
            <a:chOff x="5019667" y="2844225"/>
            <a:chExt cx="5511800" cy="2092881"/>
          </a:xfrm>
        </p:grpSpPr>
        <p:sp>
          <p:nvSpPr>
            <p:cNvPr id="18" name="矩形 17"/>
            <p:cNvSpPr/>
            <p:nvPr/>
          </p:nvSpPr>
          <p:spPr>
            <a:xfrm>
              <a:off x="5019667" y="3829110"/>
              <a:ext cx="5511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此处添加相关标题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5291765" y="4536996"/>
              <a:ext cx="4967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 action plan with executable, actionable and creative ideas can effectively enhance the company's reputation and brand reputation.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2083" y="2844225"/>
              <a:ext cx="2555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PART THREE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699366" y="3563364"/>
              <a:ext cx="152400" cy="13137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图片包含 武器, 导弹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9674"/>
          <a:stretch>
            <a:fillRect/>
          </a:stretch>
        </p:blipFill>
        <p:spPr>
          <a:xfrm flipV="1">
            <a:off x="8445500" y="-456"/>
            <a:ext cx="3746500" cy="30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宽屏</PresentationFormat>
  <Paragraphs>99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PT Sans</vt:lpstr>
      <vt:lpstr>迷你简汉真广标</vt:lpstr>
      <vt:lpstr>微软雅黑</vt:lpstr>
      <vt:lpstr>张海山锐线体简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zccv</dc:creator>
  <cp:lastModifiedBy>天 下</cp:lastModifiedBy>
  <cp:revision>56</cp:revision>
  <dcterms:created xsi:type="dcterms:W3CDTF">2018-08-23T14:55:00Z</dcterms:created>
  <dcterms:modified xsi:type="dcterms:W3CDTF">2021-01-06T00:49:04Z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