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14" r:id="rId2"/>
    <p:sldId id="479" r:id="rId3"/>
    <p:sldId id="395" r:id="rId4"/>
    <p:sldId id="525" r:id="rId5"/>
    <p:sldId id="500" r:id="rId6"/>
    <p:sldId id="521" r:id="rId7"/>
    <p:sldId id="396" r:id="rId8"/>
    <p:sldId id="517" r:id="rId9"/>
    <p:sldId id="515" r:id="rId10"/>
    <p:sldId id="511" r:id="rId11"/>
    <p:sldId id="397" r:id="rId12"/>
    <p:sldId id="520" r:id="rId13"/>
    <p:sldId id="506" r:id="rId14"/>
    <p:sldId id="518" r:id="rId15"/>
    <p:sldId id="516" r:id="rId16"/>
    <p:sldId id="519" r:id="rId17"/>
    <p:sldId id="489" r:id="rId18"/>
    <p:sldId id="503" r:id="rId19"/>
    <p:sldId id="523" r:id="rId20"/>
    <p:sldId id="505" r:id="rId21"/>
    <p:sldId id="507" r:id="rId22"/>
    <p:sldId id="510" r:id="rId23"/>
    <p:sldId id="512" r:id="rId24"/>
    <p:sldId id="526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F"/>
    <a:srgbClr val="0066B2"/>
    <a:srgbClr val="81D5FA"/>
    <a:srgbClr val="0286D0"/>
    <a:srgbClr val="2F89D8"/>
    <a:srgbClr val="333333"/>
    <a:srgbClr val="128E9B"/>
    <a:srgbClr val="823E16"/>
    <a:srgbClr val="0C233A"/>
    <a:srgbClr val="26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112" autoAdjust="0"/>
  </p:normalViewPr>
  <p:slideViewPr>
    <p:cSldViewPr>
      <p:cViewPr>
        <p:scale>
          <a:sx n="50" d="100"/>
          <a:sy n="50" d="100"/>
        </p:scale>
        <p:origin x="-984" y="-183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236924" y="134761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108958" y="3041113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-1165207" y="1151477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936576" y="1788560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0402" y="3229043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-1764704" y="3075880"/>
            <a:ext cx="2347245" cy="2351004"/>
          </a:xfrm>
          <a:custGeom>
            <a:avLst/>
            <a:gdLst>
              <a:gd name="T0" fmla="*/ 2498 w 2498"/>
              <a:gd name="T1" fmla="*/ 1263 h 2502"/>
              <a:gd name="T2" fmla="*/ 1236 w 2498"/>
              <a:gd name="T3" fmla="*/ 0 h 2502"/>
              <a:gd name="T4" fmla="*/ 0 w 2498"/>
              <a:gd name="T5" fmla="*/ 1239 h 2502"/>
              <a:gd name="T6" fmla="*/ 1263 w 2498"/>
              <a:gd name="T7" fmla="*/ 2502 h 2502"/>
              <a:gd name="T8" fmla="*/ 2498 w 2498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502">
                <a:moveTo>
                  <a:pt x="2498" y="1263"/>
                </a:moveTo>
                <a:lnTo>
                  <a:pt x="1236" y="0"/>
                </a:lnTo>
                <a:lnTo>
                  <a:pt x="0" y="1239"/>
                </a:lnTo>
                <a:lnTo>
                  <a:pt x="1263" y="2502"/>
                </a:lnTo>
                <a:lnTo>
                  <a:pt x="2498" y="1263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0669" y="2413427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" name="Freeform 12"/>
          <p:cNvSpPr/>
          <p:nvPr/>
        </p:nvSpPr>
        <p:spPr bwMode="auto">
          <a:xfrm>
            <a:off x="23449" y="4564285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14"/>
          <p:cNvSpPr/>
          <p:nvPr/>
        </p:nvSpPr>
        <p:spPr bwMode="auto">
          <a:xfrm>
            <a:off x="4188770" y="2826434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Freeform 15"/>
          <p:cNvSpPr/>
          <p:nvPr/>
        </p:nvSpPr>
        <p:spPr bwMode="auto">
          <a:xfrm>
            <a:off x="1367148" y="1708689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4283968" y="1583124"/>
            <a:ext cx="431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简洁微立体工作总结</a:t>
            </a:r>
          </a:p>
        </p:txBody>
      </p:sp>
      <p:sp>
        <p:nvSpPr>
          <p:cNvPr id="316" name="矩形 315"/>
          <p:cNvSpPr/>
          <p:nvPr/>
        </p:nvSpPr>
        <p:spPr>
          <a:xfrm>
            <a:off x="4461550" y="2542133"/>
            <a:ext cx="4076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click here to modify the text for example The text here you may post texts</a:t>
            </a:r>
            <a:endParaRPr kumimoji="1" lang="zh-CN" alt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" name="文本框 316"/>
          <p:cNvSpPr txBox="1"/>
          <p:nvPr/>
        </p:nvSpPr>
        <p:spPr>
          <a:xfrm>
            <a:off x="4217196" y="2204254"/>
            <a:ext cx="44605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适用于 创业计划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策划方案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商业规划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sp>
        <p:nvSpPr>
          <p:cNvPr id="320" name="矩形 319"/>
          <p:cNvSpPr/>
          <p:nvPr/>
        </p:nvSpPr>
        <p:spPr>
          <a:xfrm>
            <a:off x="2227947" y="2479160"/>
            <a:ext cx="1866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>
                <a:ln w="41275">
                  <a:noFill/>
                </a:ln>
                <a:solidFill>
                  <a:srgbClr val="00436F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2030</a:t>
            </a:r>
            <a:endParaRPr lang="zh-CN" altLang="en-US" sz="6000" spc="300" dirty="0">
              <a:ln w="41275">
                <a:noFill/>
              </a:ln>
              <a:solidFill>
                <a:srgbClr val="00436F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21" name="Freeform 8"/>
          <p:cNvSpPr/>
          <p:nvPr/>
        </p:nvSpPr>
        <p:spPr bwMode="auto">
          <a:xfrm>
            <a:off x="3218646" y="3494823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2" name="文本框 321"/>
          <p:cNvSpPr txBox="1"/>
          <p:nvPr/>
        </p:nvSpPr>
        <p:spPr>
          <a:xfrm>
            <a:off x="5306950" y="1245591"/>
            <a:ext cx="33707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POWERPOINT TEMPLATE</a:t>
            </a:r>
            <a:endParaRPr kumimoji="1" lang="zh-CN" altLang="en-US" sz="2000" dirty="0">
              <a:solidFill>
                <a:srgbClr val="0043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028384" y="3278799"/>
            <a:ext cx="432048" cy="432048"/>
            <a:chOff x="8028384" y="3278799"/>
            <a:chExt cx="432048" cy="432048"/>
          </a:xfrm>
        </p:grpSpPr>
        <p:sp>
          <p:nvSpPr>
            <p:cNvPr id="48" name="椭圆 47"/>
            <p:cNvSpPr/>
            <p:nvPr/>
          </p:nvSpPr>
          <p:spPr>
            <a:xfrm>
              <a:off x="8028384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3" name="call-center-worker-with-headset_46010"/>
            <p:cNvSpPr>
              <a:spLocks noChangeAspect="1"/>
            </p:cNvSpPr>
            <p:nvPr/>
          </p:nvSpPr>
          <p:spPr bwMode="auto">
            <a:xfrm>
              <a:off x="8124305" y="3377101"/>
              <a:ext cx="240206" cy="235445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6763" y="3278799"/>
            <a:ext cx="432048" cy="432048"/>
            <a:chOff x="7500415" y="3278799"/>
            <a:chExt cx="432048" cy="432048"/>
          </a:xfrm>
        </p:grpSpPr>
        <p:sp>
          <p:nvSpPr>
            <p:cNvPr id="324" name="椭圆 323"/>
            <p:cNvSpPr/>
            <p:nvPr/>
          </p:nvSpPr>
          <p:spPr>
            <a:xfrm>
              <a:off x="7500415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0" name="call-center-worker-with-headset_46010"/>
            <p:cNvSpPr>
              <a:spLocks noChangeAspect="1"/>
            </p:cNvSpPr>
            <p:nvPr/>
          </p:nvSpPr>
          <p:spPr bwMode="auto">
            <a:xfrm>
              <a:off x="7611135" y="3374720"/>
              <a:ext cx="210608" cy="240206"/>
            </a:xfrm>
            <a:custGeom>
              <a:avLst/>
              <a:gdLst>
                <a:gd name="connsiteX0" fmla="*/ 172709 w 530849"/>
                <a:gd name="connsiteY0" fmla="*/ 360519 h 605451"/>
                <a:gd name="connsiteX1" fmla="*/ 222665 w 530849"/>
                <a:gd name="connsiteY1" fmla="*/ 518492 h 605451"/>
                <a:gd name="connsiteX2" fmla="*/ 229536 w 530849"/>
                <a:gd name="connsiteY2" fmla="*/ 539907 h 605451"/>
                <a:gd name="connsiteX3" fmla="*/ 251914 w 530849"/>
                <a:gd name="connsiteY3" fmla="*/ 476496 h 605451"/>
                <a:gd name="connsiteX4" fmla="*/ 265378 w 530849"/>
                <a:gd name="connsiteY4" fmla="*/ 401310 h 605451"/>
                <a:gd name="connsiteX5" fmla="*/ 265564 w 530849"/>
                <a:gd name="connsiteY5" fmla="*/ 401310 h 605451"/>
                <a:gd name="connsiteX6" fmla="*/ 265657 w 530849"/>
                <a:gd name="connsiteY6" fmla="*/ 401310 h 605451"/>
                <a:gd name="connsiteX7" fmla="*/ 265750 w 530849"/>
                <a:gd name="connsiteY7" fmla="*/ 401310 h 605451"/>
                <a:gd name="connsiteX8" fmla="*/ 265935 w 530849"/>
                <a:gd name="connsiteY8" fmla="*/ 401310 h 605451"/>
                <a:gd name="connsiteX9" fmla="*/ 279399 w 530849"/>
                <a:gd name="connsiteY9" fmla="*/ 476496 h 605451"/>
                <a:gd name="connsiteX10" fmla="*/ 301777 w 530849"/>
                <a:gd name="connsiteY10" fmla="*/ 539907 h 605451"/>
                <a:gd name="connsiteX11" fmla="*/ 308648 w 530849"/>
                <a:gd name="connsiteY11" fmla="*/ 518492 h 605451"/>
                <a:gd name="connsiteX12" fmla="*/ 358604 w 530849"/>
                <a:gd name="connsiteY12" fmla="*/ 360519 h 605451"/>
                <a:gd name="connsiteX13" fmla="*/ 462415 w 530849"/>
                <a:gd name="connsiteY13" fmla="*/ 410581 h 605451"/>
                <a:gd name="connsiteX14" fmla="*/ 530849 w 530849"/>
                <a:gd name="connsiteY14" fmla="*/ 605451 h 605451"/>
                <a:gd name="connsiteX15" fmla="*/ 0 w 530849"/>
                <a:gd name="connsiteY15" fmla="*/ 605451 h 605451"/>
                <a:gd name="connsiteX16" fmla="*/ 68898 w 530849"/>
                <a:gd name="connsiteY16" fmla="*/ 410581 h 605451"/>
                <a:gd name="connsiteX17" fmla="*/ 172709 w 530849"/>
                <a:gd name="connsiteY17" fmla="*/ 360519 h 605451"/>
                <a:gd name="connsiteX18" fmla="*/ 245328 w 530849"/>
                <a:gd name="connsiteY18" fmla="*/ 111138 h 605451"/>
                <a:gd name="connsiteX19" fmla="*/ 240037 w 530849"/>
                <a:gd name="connsiteY19" fmla="*/ 116422 h 605451"/>
                <a:gd name="connsiteX20" fmla="*/ 240037 w 530849"/>
                <a:gd name="connsiteY20" fmla="*/ 184921 h 605451"/>
                <a:gd name="connsiteX21" fmla="*/ 213951 w 530849"/>
                <a:gd name="connsiteY21" fmla="*/ 184921 h 605451"/>
                <a:gd name="connsiteX22" fmla="*/ 211352 w 530849"/>
                <a:gd name="connsiteY22" fmla="*/ 190297 h 605451"/>
                <a:gd name="connsiteX23" fmla="*/ 261481 w 530849"/>
                <a:gd name="connsiteY23" fmla="*/ 251474 h 605451"/>
                <a:gd name="connsiteX24" fmla="*/ 267886 w 530849"/>
                <a:gd name="connsiteY24" fmla="*/ 251474 h 605451"/>
                <a:gd name="connsiteX25" fmla="*/ 318108 w 530849"/>
                <a:gd name="connsiteY25" fmla="*/ 190297 h 605451"/>
                <a:gd name="connsiteX26" fmla="*/ 315509 w 530849"/>
                <a:gd name="connsiteY26" fmla="*/ 184921 h 605451"/>
                <a:gd name="connsiteX27" fmla="*/ 289423 w 530849"/>
                <a:gd name="connsiteY27" fmla="*/ 184921 h 605451"/>
                <a:gd name="connsiteX28" fmla="*/ 289423 w 530849"/>
                <a:gd name="connsiteY28" fmla="*/ 116422 h 605451"/>
                <a:gd name="connsiteX29" fmla="*/ 284132 w 530849"/>
                <a:gd name="connsiteY29" fmla="*/ 111138 h 605451"/>
                <a:gd name="connsiteX30" fmla="*/ 247463 w 530849"/>
                <a:gd name="connsiteY30" fmla="*/ 0 h 605451"/>
                <a:gd name="connsiteX31" fmla="*/ 264451 w 530849"/>
                <a:gd name="connsiteY31" fmla="*/ 0 h 605451"/>
                <a:gd name="connsiteX32" fmla="*/ 281347 w 530849"/>
                <a:gd name="connsiteY32" fmla="*/ 0 h 605451"/>
                <a:gd name="connsiteX33" fmla="*/ 294250 w 530849"/>
                <a:gd name="connsiteY33" fmla="*/ 10845 h 605451"/>
                <a:gd name="connsiteX34" fmla="*/ 300099 w 530849"/>
                <a:gd name="connsiteY34" fmla="*/ 44863 h 605451"/>
                <a:gd name="connsiteX35" fmla="*/ 336860 w 530849"/>
                <a:gd name="connsiteY35" fmla="*/ 60065 h 605451"/>
                <a:gd name="connsiteX36" fmla="*/ 364802 w 530849"/>
                <a:gd name="connsiteY36" fmla="*/ 40043 h 605451"/>
                <a:gd name="connsiteX37" fmla="*/ 381512 w 530849"/>
                <a:gd name="connsiteY37" fmla="*/ 41155 h 605451"/>
                <a:gd name="connsiteX38" fmla="*/ 393487 w 530849"/>
                <a:gd name="connsiteY38" fmla="*/ 53113 h 605451"/>
                <a:gd name="connsiteX39" fmla="*/ 405555 w 530849"/>
                <a:gd name="connsiteY39" fmla="*/ 65163 h 605451"/>
                <a:gd name="connsiteX40" fmla="*/ 407040 w 530849"/>
                <a:gd name="connsiteY40" fmla="*/ 81940 h 605451"/>
                <a:gd name="connsiteX41" fmla="*/ 387081 w 530849"/>
                <a:gd name="connsiteY41" fmla="*/ 109840 h 605451"/>
                <a:gd name="connsiteX42" fmla="*/ 402306 w 530849"/>
                <a:gd name="connsiteY42" fmla="*/ 146454 h 605451"/>
                <a:gd name="connsiteX43" fmla="*/ 436375 w 530849"/>
                <a:gd name="connsiteY43" fmla="*/ 152108 h 605451"/>
                <a:gd name="connsiteX44" fmla="*/ 447236 w 530849"/>
                <a:gd name="connsiteY44" fmla="*/ 164900 h 605451"/>
                <a:gd name="connsiteX45" fmla="*/ 447236 w 530849"/>
                <a:gd name="connsiteY45" fmla="*/ 181770 h 605451"/>
                <a:gd name="connsiteX46" fmla="*/ 447236 w 530849"/>
                <a:gd name="connsiteY46" fmla="*/ 198732 h 605451"/>
                <a:gd name="connsiteX47" fmla="*/ 436375 w 530849"/>
                <a:gd name="connsiteY47" fmla="*/ 211617 h 605451"/>
                <a:gd name="connsiteX48" fmla="*/ 402306 w 530849"/>
                <a:gd name="connsiteY48" fmla="*/ 217363 h 605451"/>
                <a:gd name="connsiteX49" fmla="*/ 387081 w 530849"/>
                <a:gd name="connsiteY49" fmla="*/ 254070 h 605451"/>
                <a:gd name="connsiteX50" fmla="*/ 407133 w 530849"/>
                <a:gd name="connsiteY50" fmla="*/ 282063 h 605451"/>
                <a:gd name="connsiteX51" fmla="*/ 405740 w 530849"/>
                <a:gd name="connsiteY51" fmla="*/ 298840 h 605451"/>
                <a:gd name="connsiteX52" fmla="*/ 393765 w 530849"/>
                <a:gd name="connsiteY52" fmla="*/ 310797 h 605451"/>
                <a:gd name="connsiteX53" fmla="*/ 381790 w 530849"/>
                <a:gd name="connsiteY53" fmla="*/ 322847 h 605451"/>
                <a:gd name="connsiteX54" fmla="*/ 364895 w 530849"/>
                <a:gd name="connsiteY54" fmla="*/ 324330 h 605451"/>
                <a:gd name="connsiteX55" fmla="*/ 336953 w 530849"/>
                <a:gd name="connsiteY55" fmla="*/ 304401 h 605451"/>
                <a:gd name="connsiteX56" fmla="*/ 301213 w 530849"/>
                <a:gd name="connsiteY56" fmla="*/ 319232 h 605451"/>
                <a:gd name="connsiteX57" fmla="*/ 295457 w 530849"/>
                <a:gd name="connsiteY57" fmla="*/ 353343 h 605451"/>
                <a:gd name="connsiteX58" fmla="*/ 282739 w 530849"/>
                <a:gd name="connsiteY58" fmla="*/ 364188 h 605451"/>
                <a:gd name="connsiteX59" fmla="*/ 265751 w 530849"/>
                <a:gd name="connsiteY59" fmla="*/ 364188 h 605451"/>
                <a:gd name="connsiteX60" fmla="*/ 248856 w 530849"/>
                <a:gd name="connsiteY60" fmla="*/ 364188 h 605451"/>
                <a:gd name="connsiteX61" fmla="*/ 235952 w 530849"/>
                <a:gd name="connsiteY61" fmla="*/ 353343 h 605451"/>
                <a:gd name="connsiteX62" fmla="*/ 230290 w 530849"/>
                <a:gd name="connsiteY62" fmla="*/ 319696 h 605451"/>
                <a:gd name="connsiteX63" fmla="*/ 193528 w 530849"/>
                <a:gd name="connsiteY63" fmla="*/ 304772 h 605451"/>
                <a:gd name="connsiteX64" fmla="*/ 165122 w 530849"/>
                <a:gd name="connsiteY64" fmla="*/ 324794 h 605451"/>
                <a:gd name="connsiteX65" fmla="*/ 148320 w 530849"/>
                <a:gd name="connsiteY65" fmla="*/ 323403 h 605451"/>
                <a:gd name="connsiteX66" fmla="*/ 136344 w 530849"/>
                <a:gd name="connsiteY66" fmla="*/ 311446 h 605451"/>
                <a:gd name="connsiteX67" fmla="*/ 124276 w 530849"/>
                <a:gd name="connsiteY67" fmla="*/ 299489 h 605451"/>
                <a:gd name="connsiteX68" fmla="*/ 122791 w 530849"/>
                <a:gd name="connsiteY68" fmla="*/ 282619 h 605451"/>
                <a:gd name="connsiteX69" fmla="*/ 142657 w 530849"/>
                <a:gd name="connsiteY69" fmla="*/ 254811 h 605451"/>
                <a:gd name="connsiteX70" fmla="*/ 127154 w 530849"/>
                <a:gd name="connsiteY70" fmla="*/ 218383 h 605451"/>
                <a:gd name="connsiteX71" fmla="*/ 92992 w 530849"/>
                <a:gd name="connsiteY71" fmla="*/ 212729 h 605451"/>
                <a:gd name="connsiteX72" fmla="*/ 82131 w 530849"/>
                <a:gd name="connsiteY72" fmla="*/ 199937 h 605451"/>
                <a:gd name="connsiteX73" fmla="*/ 82131 w 530849"/>
                <a:gd name="connsiteY73" fmla="*/ 183067 h 605451"/>
                <a:gd name="connsiteX74" fmla="*/ 82131 w 530849"/>
                <a:gd name="connsiteY74" fmla="*/ 166105 h 605451"/>
                <a:gd name="connsiteX75" fmla="*/ 92992 w 530849"/>
                <a:gd name="connsiteY75" fmla="*/ 153220 h 605451"/>
                <a:gd name="connsiteX76" fmla="*/ 126504 w 530849"/>
                <a:gd name="connsiteY76" fmla="*/ 147937 h 605451"/>
                <a:gd name="connsiteX77" fmla="*/ 141543 w 530849"/>
                <a:gd name="connsiteY77" fmla="*/ 111231 h 605451"/>
                <a:gd name="connsiteX78" fmla="*/ 121491 w 530849"/>
                <a:gd name="connsiteY78" fmla="*/ 82960 h 605451"/>
                <a:gd name="connsiteX79" fmla="*/ 122791 w 530849"/>
                <a:gd name="connsiteY79" fmla="*/ 66090 h 605451"/>
                <a:gd name="connsiteX80" fmla="*/ 134859 w 530849"/>
                <a:gd name="connsiteY80" fmla="*/ 54132 h 605451"/>
                <a:gd name="connsiteX81" fmla="*/ 146834 w 530849"/>
                <a:gd name="connsiteY81" fmla="*/ 42175 h 605451"/>
                <a:gd name="connsiteX82" fmla="*/ 163637 w 530849"/>
                <a:gd name="connsiteY82" fmla="*/ 40785 h 605451"/>
                <a:gd name="connsiteX83" fmla="*/ 191486 w 530849"/>
                <a:gd name="connsiteY83" fmla="*/ 60528 h 605451"/>
                <a:gd name="connsiteX84" fmla="*/ 228990 w 530849"/>
                <a:gd name="connsiteY84" fmla="*/ 44863 h 605451"/>
                <a:gd name="connsiteX85" fmla="*/ 234745 w 530849"/>
                <a:gd name="connsiteY85" fmla="*/ 10845 h 605451"/>
                <a:gd name="connsiteX86" fmla="*/ 247463 w 530849"/>
                <a:gd name="connsiteY86" fmla="*/ 0 h 60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0849" h="605451">
                  <a:moveTo>
                    <a:pt x="172709" y="360519"/>
                  </a:moveTo>
                  <a:lnTo>
                    <a:pt x="222665" y="518492"/>
                  </a:lnTo>
                  <a:lnTo>
                    <a:pt x="229536" y="539907"/>
                  </a:lnTo>
                  <a:lnTo>
                    <a:pt x="251914" y="476496"/>
                  </a:lnTo>
                  <a:cubicBezTo>
                    <a:pt x="200380" y="404833"/>
                    <a:pt x="255907" y="401496"/>
                    <a:pt x="265378" y="401310"/>
                  </a:cubicBezTo>
                  <a:lnTo>
                    <a:pt x="265564" y="401310"/>
                  </a:lnTo>
                  <a:lnTo>
                    <a:pt x="265657" y="401310"/>
                  </a:lnTo>
                  <a:lnTo>
                    <a:pt x="265750" y="401310"/>
                  </a:lnTo>
                  <a:lnTo>
                    <a:pt x="265935" y="401310"/>
                  </a:lnTo>
                  <a:cubicBezTo>
                    <a:pt x="275406" y="401310"/>
                    <a:pt x="330933" y="404833"/>
                    <a:pt x="279399" y="476496"/>
                  </a:cubicBezTo>
                  <a:lnTo>
                    <a:pt x="301777" y="539907"/>
                  </a:lnTo>
                  <a:lnTo>
                    <a:pt x="308648" y="518492"/>
                  </a:lnTo>
                  <a:lnTo>
                    <a:pt x="358604" y="360519"/>
                  </a:lnTo>
                  <a:cubicBezTo>
                    <a:pt x="358604" y="360519"/>
                    <a:pt x="397510" y="385921"/>
                    <a:pt x="462415" y="410581"/>
                  </a:cubicBezTo>
                  <a:cubicBezTo>
                    <a:pt x="533820" y="436446"/>
                    <a:pt x="529456" y="495315"/>
                    <a:pt x="530849" y="605451"/>
                  </a:cubicBezTo>
                  <a:lnTo>
                    <a:pt x="0" y="605451"/>
                  </a:lnTo>
                  <a:cubicBezTo>
                    <a:pt x="1486" y="495315"/>
                    <a:pt x="-2971" y="436446"/>
                    <a:pt x="68898" y="410581"/>
                  </a:cubicBezTo>
                  <a:cubicBezTo>
                    <a:pt x="133803" y="385921"/>
                    <a:pt x="172709" y="360519"/>
                    <a:pt x="172709" y="360519"/>
                  </a:cubicBezTo>
                  <a:close/>
                  <a:moveTo>
                    <a:pt x="245328" y="111138"/>
                  </a:moveTo>
                  <a:cubicBezTo>
                    <a:pt x="242358" y="111138"/>
                    <a:pt x="240037" y="113455"/>
                    <a:pt x="240037" y="116422"/>
                  </a:cubicBezTo>
                  <a:lnTo>
                    <a:pt x="240037" y="184921"/>
                  </a:lnTo>
                  <a:lnTo>
                    <a:pt x="213951" y="184921"/>
                  </a:lnTo>
                  <a:cubicBezTo>
                    <a:pt x="211074" y="184921"/>
                    <a:pt x="209588" y="188073"/>
                    <a:pt x="211352" y="190297"/>
                  </a:cubicBezTo>
                  <a:lnTo>
                    <a:pt x="261481" y="251474"/>
                  </a:lnTo>
                  <a:cubicBezTo>
                    <a:pt x="263152" y="253513"/>
                    <a:pt x="266308" y="253513"/>
                    <a:pt x="267886" y="251474"/>
                  </a:cubicBezTo>
                  <a:lnTo>
                    <a:pt x="318108" y="190297"/>
                  </a:lnTo>
                  <a:cubicBezTo>
                    <a:pt x="319872" y="188073"/>
                    <a:pt x="318294" y="184921"/>
                    <a:pt x="315509" y="184921"/>
                  </a:cubicBezTo>
                  <a:lnTo>
                    <a:pt x="289423" y="184921"/>
                  </a:lnTo>
                  <a:lnTo>
                    <a:pt x="289423" y="116422"/>
                  </a:lnTo>
                  <a:cubicBezTo>
                    <a:pt x="289423" y="113455"/>
                    <a:pt x="287102" y="111138"/>
                    <a:pt x="284132" y="111138"/>
                  </a:cubicBezTo>
                  <a:close/>
                  <a:moveTo>
                    <a:pt x="247463" y="0"/>
                  </a:moveTo>
                  <a:lnTo>
                    <a:pt x="264451" y="0"/>
                  </a:lnTo>
                  <a:lnTo>
                    <a:pt x="281347" y="0"/>
                  </a:lnTo>
                  <a:cubicBezTo>
                    <a:pt x="287659" y="0"/>
                    <a:pt x="293136" y="4542"/>
                    <a:pt x="294250" y="10845"/>
                  </a:cubicBezTo>
                  <a:lnTo>
                    <a:pt x="300099" y="44863"/>
                  </a:lnTo>
                  <a:cubicBezTo>
                    <a:pt x="312909" y="48200"/>
                    <a:pt x="325163" y="53298"/>
                    <a:pt x="336860" y="60065"/>
                  </a:cubicBezTo>
                  <a:lnTo>
                    <a:pt x="364802" y="40043"/>
                  </a:lnTo>
                  <a:cubicBezTo>
                    <a:pt x="369908" y="36428"/>
                    <a:pt x="376963" y="37077"/>
                    <a:pt x="381512" y="41155"/>
                  </a:cubicBezTo>
                  <a:lnTo>
                    <a:pt x="393487" y="53113"/>
                  </a:lnTo>
                  <a:lnTo>
                    <a:pt x="405555" y="65163"/>
                  </a:lnTo>
                  <a:cubicBezTo>
                    <a:pt x="410104" y="69705"/>
                    <a:pt x="410753" y="76749"/>
                    <a:pt x="407040" y="81940"/>
                  </a:cubicBezTo>
                  <a:lnTo>
                    <a:pt x="387081" y="109840"/>
                  </a:lnTo>
                  <a:cubicBezTo>
                    <a:pt x="393858" y="121334"/>
                    <a:pt x="399057" y="133755"/>
                    <a:pt x="402306" y="146454"/>
                  </a:cubicBezTo>
                  <a:lnTo>
                    <a:pt x="436375" y="152108"/>
                  </a:lnTo>
                  <a:cubicBezTo>
                    <a:pt x="442687" y="153128"/>
                    <a:pt x="447236" y="158597"/>
                    <a:pt x="447236" y="164900"/>
                  </a:cubicBezTo>
                  <a:lnTo>
                    <a:pt x="447236" y="181770"/>
                  </a:lnTo>
                  <a:lnTo>
                    <a:pt x="447236" y="198732"/>
                  </a:lnTo>
                  <a:cubicBezTo>
                    <a:pt x="447236" y="205035"/>
                    <a:pt x="442687" y="210504"/>
                    <a:pt x="436375" y="211617"/>
                  </a:cubicBezTo>
                  <a:lnTo>
                    <a:pt x="402306" y="217363"/>
                  </a:lnTo>
                  <a:cubicBezTo>
                    <a:pt x="398964" y="230248"/>
                    <a:pt x="393858" y="242483"/>
                    <a:pt x="387081" y="254070"/>
                  </a:cubicBezTo>
                  <a:lnTo>
                    <a:pt x="407133" y="282063"/>
                  </a:lnTo>
                  <a:cubicBezTo>
                    <a:pt x="410846" y="287253"/>
                    <a:pt x="410196" y="294391"/>
                    <a:pt x="405740" y="298840"/>
                  </a:cubicBezTo>
                  <a:lnTo>
                    <a:pt x="393765" y="310797"/>
                  </a:lnTo>
                  <a:lnTo>
                    <a:pt x="381790" y="322847"/>
                  </a:lnTo>
                  <a:cubicBezTo>
                    <a:pt x="377148" y="327389"/>
                    <a:pt x="370093" y="328038"/>
                    <a:pt x="364895" y="324330"/>
                  </a:cubicBezTo>
                  <a:lnTo>
                    <a:pt x="336953" y="304401"/>
                  </a:lnTo>
                  <a:cubicBezTo>
                    <a:pt x="325720" y="310983"/>
                    <a:pt x="313559" y="315988"/>
                    <a:pt x="301213" y="319232"/>
                  </a:cubicBezTo>
                  <a:lnTo>
                    <a:pt x="295457" y="353343"/>
                  </a:lnTo>
                  <a:cubicBezTo>
                    <a:pt x="294529" y="359646"/>
                    <a:pt x="289052" y="364188"/>
                    <a:pt x="282739" y="364188"/>
                  </a:cubicBezTo>
                  <a:lnTo>
                    <a:pt x="265751" y="364188"/>
                  </a:lnTo>
                  <a:lnTo>
                    <a:pt x="248856" y="364188"/>
                  </a:lnTo>
                  <a:cubicBezTo>
                    <a:pt x="242543" y="364188"/>
                    <a:pt x="237066" y="359646"/>
                    <a:pt x="235952" y="353343"/>
                  </a:cubicBezTo>
                  <a:lnTo>
                    <a:pt x="230290" y="319696"/>
                  </a:lnTo>
                  <a:cubicBezTo>
                    <a:pt x="217665" y="316544"/>
                    <a:pt x="205132" y="311539"/>
                    <a:pt x="193528" y="304772"/>
                  </a:cubicBezTo>
                  <a:lnTo>
                    <a:pt x="165122" y="324794"/>
                  </a:lnTo>
                  <a:cubicBezTo>
                    <a:pt x="159924" y="328501"/>
                    <a:pt x="152776" y="327853"/>
                    <a:pt x="148320" y="323403"/>
                  </a:cubicBezTo>
                  <a:lnTo>
                    <a:pt x="136344" y="311446"/>
                  </a:lnTo>
                  <a:lnTo>
                    <a:pt x="124276" y="299489"/>
                  </a:lnTo>
                  <a:cubicBezTo>
                    <a:pt x="119728" y="294854"/>
                    <a:pt x="119078" y="287810"/>
                    <a:pt x="122791" y="282619"/>
                  </a:cubicBezTo>
                  <a:lnTo>
                    <a:pt x="142657" y="254811"/>
                  </a:lnTo>
                  <a:cubicBezTo>
                    <a:pt x="135695" y="243317"/>
                    <a:pt x="130496" y="231082"/>
                    <a:pt x="127154" y="218383"/>
                  </a:cubicBezTo>
                  <a:lnTo>
                    <a:pt x="92992" y="212729"/>
                  </a:lnTo>
                  <a:cubicBezTo>
                    <a:pt x="86680" y="211709"/>
                    <a:pt x="82131" y="206240"/>
                    <a:pt x="82131" y="199937"/>
                  </a:cubicBezTo>
                  <a:lnTo>
                    <a:pt x="82131" y="183067"/>
                  </a:lnTo>
                  <a:lnTo>
                    <a:pt x="82131" y="166105"/>
                  </a:lnTo>
                  <a:cubicBezTo>
                    <a:pt x="82131" y="159801"/>
                    <a:pt x="86680" y="154333"/>
                    <a:pt x="92992" y="153220"/>
                  </a:cubicBezTo>
                  <a:lnTo>
                    <a:pt x="126504" y="147937"/>
                  </a:lnTo>
                  <a:cubicBezTo>
                    <a:pt x="129753" y="135331"/>
                    <a:pt x="134673" y="122817"/>
                    <a:pt x="141543" y="111231"/>
                  </a:cubicBezTo>
                  <a:lnTo>
                    <a:pt x="121491" y="82960"/>
                  </a:lnTo>
                  <a:cubicBezTo>
                    <a:pt x="117778" y="77769"/>
                    <a:pt x="118335" y="70539"/>
                    <a:pt x="122791" y="66090"/>
                  </a:cubicBezTo>
                  <a:lnTo>
                    <a:pt x="134859" y="54132"/>
                  </a:lnTo>
                  <a:lnTo>
                    <a:pt x="146834" y="42175"/>
                  </a:lnTo>
                  <a:cubicBezTo>
                    <a:pt x="151383" y="37726"/>
                    <a:pt x="158438" y="37077"/>
                    <a:pt x="163637" y="40785"/>
                  </a:cubicBezTo>
                  <a:lnTo>
                    <a:pt x="191486" y="60528"/>
                  </a:lnTo>
                  <a:cubicBezTo>
                    <a:pt x="203369" y="53391"/>
                    <a:pt x="215994" y="48107"/>
                    <a:pt x="228990" y="44863"/>
                  </a:cubicBezTo>
                  <a:lnTo>
                    <a:pt x="234745" y="10845"/>
                  </a:lnTo>
                  <a:cubicBezTo>
                    <a:pt x="235674" y="4542"/>
                    <a:pt x="241151" y="0"/>
                    <a:pt x="247463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65141" y="3278799"/>
            <a:ext cx="432048" cy="432048"/>
            <a:chOff x="6972446" y="3278799"/>
            <a:chExt cx="432048" cy="432048"/>
          </a:xfrm>
        </p:grpSpPr>
        <p:sp>
          <p:nvSpPr>
            <p:cNvPr id="326" name="椭圆 325"/>
            <p:cNvSpPr/>
            <p:nvPr/>
          </p:nvSpPr>
          <p:spPr>
            <a:xfrm>
              <a:off x="6972446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1" name="call-center-worker-with-headset_46010"/>
            <p:cNvSpPr>
              <a:spLocks noChangeAspect="1"/>
            </p:cNvSpPr>
            <p:nvPr/>
          </p:nvSpPr>
          <p:spPr bwMode="auto">
            <a:xfrm>
              <a:off x="7100159" y="3374720"/>
              <a:ext cx="176621" cy="240206"/>
            </a:xfrm>
            <a:custGeom>
              <a:avLst/>
              <a:gdLst>
                <a:gd name="connsiteX0" fmla="*/ 374083 w 447102"/>
                <a:gd name="connsiteY0" fmla="*/ 129981 h 608062"/>
                <a:gd name="connsiteX1" fmla="*/ 395933 w 447102"/>
                <a:gd name="connsiteY1" fmla="*/ 129981 h 608062"/>
                <a:gd name="connsiteX2" fmla="*/ 447102 w 447102"/>
                <a:gd name="connsiteY2" fmla="*/ 181066 h 608062"/>
                <a:gd name="connsiteX3" fmla="*/ 446826 w 447102"/>
                <a:gd name="connsiteY3" fmla="*/ 577687 h 608062"/>
                <a:gd name="connsiteX4" fmla="*/ 416401 w 447102"/>
                <a:gd name="connsiteY4" fmla="*/ 608062 h 608062"/>
                <a:gd name="connsiteX5" fmla="*/ 385884 w 447102"/>
                <a:gd name="connsiteY5" fmla="*/ 577687 h 608062"/>
                <a:gd name="connsiteX6" fmla="*/ 385884 w 447102"/>
                <a:gd name="connsiteY6" fmla="*/ 396267 h 608062"/>
                <a:gd name="connsiteX7" fmla="*/ 365601 w 447102"/>
                <a:gd name="connsiteY7" fmla="*/ 396267 h 608062"/>
                <a:gd name="connsiteX8" fmla="*/ 365601 w 447102"/>
                <a:gd name="connsiteY8" fmla="*/ 577687 h 608062"/>
                <a:gd name="connsiteX9" fmla="*/ 371962 w 447102"/>
                <a:gd name="connsiteY9" fmla="*/ 601803 h 608062"/>
                <a:gd name="connsiteX10" fmla="*/ 353523 w 447102"/>
                <a:gd name="connsiteY10" fmla="*/ 608062 h 608062"/>
                <a:gd name="connsiteX11" fmla="*/ 323006 w 447102"/>
                <a:gd name="connsiteY11" fmla="*/ 577687 h 608062"/>
                <a:gd name="connsiteX12" fmla="*/ 323006 w 447102"/>
                <a:gd name="connsiteY12" fmla="*/ 280198 h 608062"/>
                <a:gd name="connsiteX13" fmla="*/ 332226 w 447102"/>
                <a:gd name="connsiteY13" fmla="*/ 276332 h 608062"/>
                <a:gd name="connsiteX14" fmla="*/ 335729 w 447102"/>
                <a:gd name="connsiteY14" fmla="*/ 274768 h 608062"/>
                <a:gd name="connsiteX15" fmla="*/ 343750 w 447102"/>
                <a:gd name="connsiteY15" fmla="*/ 268877 h 608062"/>
                <a:gd name="connsiteX16" fmla="*/ 421933 w 447102"/>
                <a:gd name="connsiteY16" fmla="*/ 176464 h 608062"/>
                <a:gd name="connsiteX17" fmla="*/ 422117 w 447102"/>
                <a:gd name="connsiteY17" fmla="*/ 176188 h 608062"/>
                <a:gd name="connsiteX18" fmla="*/ 421933 w 447102"/>
                <a:gd name="connsiteY18" fmla="*/ 176372 h 608062"/>
                <a:gd name="connsiteX19" fmla="*/ 333425 w 447102"/>
                <a:gd name="connsiteY19" fmla="*/ 257647 h 608062"/>
                <a:gd name="connsiteX20" fmla="*/ 326233 w 447102"/>
                <a:gd name="connsiteY20" fmla="*/ 262342 h 608062"/>
                <a:gd name="connsiteX21" fmla="*/ 234775 w 447102"/>
                <a:gd name="connsiteY21" fmla="*/ 301184 h 608062"/>
                <a:gd name="connsiteX22" fmla="*/ 224818 w 447102"/>
                <a:gd name="connsiteY22" fmla="*/ 303209 h 608062"/>
                <a:gd name="connsiteX23" fmla="*/ 201400 w 447102"/>
                <a:gd name="connsiteY23" fmla="*/ 287746 h 608062"/>
                <a:gd name="connsiteX24" fmla="*/ 214860 w 447102"/>
                <a:gd name="connsiteY24" fmla="*/ 254518 h 608062"/>
                <a:gd name="connsiteX25" fmla="*/ 302262 w 447102"/>
                <a:gd name="connsiteY25" fmla="*/ 217332 h 608062"/>
                <a:gd name="connsiteX26" fmla="*/ 387544 w 447102"/>
                <a:gd name="connsiteY26" fmla="*/ 139093 h 608062"/>
                <a:gd name="connsiteX27" fmla="*/ 323006 w 447102"/>
                <a:gd name="connsiteY27" fmla="*/ 184840 h 608062"/>
                <a:gd name="connsiteX28" fmla="*/ 323006 w 447102"/>
                <a:gd name="connsiteY28" fmla="*/ 181066 h 608062"/>
                <a:gd name="connsiteX29" fmla="*/ 374083 w 447102"/>
                <a:gd name="connsiteY29" fmla="*/ 129981 h 608062"/>
                <a:gd name="connsiteX30" fmla="*/ 51156 w 447102"/>
                <a:gd name="connsiteY30" fmla="*/ 129981 h 608062"/>
                <a:gd name="connsiteX31" fmla="*/ 73000 w 447102"/>
                <a:gd name="connsiteY31" fmla="*/ 129981 h 608062"/>
                <a:gd name="connsiteX32" fmla="*/ 124156 w 447102"/>
                <a:gd name="connsiteY32" fmla="*/ 181066 h 608062"/>
                <a:gd name="connsiteX33" fmla="*/ 124156 w 447102"/>
                <a:gd name="connsiteY33" fmla="*/ 190639 h 608062"/>
                <a:gd name="connsiteX34" fmla="*/ 68945 w 447102"/>
                <a:gd name="connsiteY34" fmla="*/ 148022 h 608062"/>
                <a:gd name="connsiteX35" fmla="*/ 136691 w 447102"/>
                <a:gd name="connsiteY35" fmla="*/ 213374 h 608062"/>
                <a:gd name="connsiteX36" fmla="*/ 198077 w 447102"/>
                <a:gd name="connsiteY36" fmla="*/ 247522 h 608062"/>
                <a:gd name="connsiteX37" fmla="*/ 187385 w 447102"/>
                <a:gd name="connsiteY37" fmla="*/ 293729 h 608062"/>
                <a:gd name="connsiteX38" fmla="*/ 192823 w 447102"/>
                <a:gd name="connsiteY38" fmla="*/ 302657 h 608062"/>
                <a:gd name="connsiteX39" fmla="*/ 109132 w 447102"/>
                <a:gd name="connsiteY39" fmla="*/ 256082 h 608062"/>
                <a:gd name="connsiteX40" fmla="*/ 103786 w 447102"/>
                <a:gd name="connsiteY40" fmla="*/ 252125 h 608062"/>
                <a:gd name="connsiteX41" fmla="*/ 33643 w 447102"/>
                <a:gd name="connsiteY41" fmla="*/ 184564 h 608062"/>
                <a:gd name="connsiteX42" fmla="*/ 96320 w 447102"/>
                <a:gd name="connsiteY42" fmla="*/ 259856 h 608062"/>
                <a:gd name="connsiteX43" fmla="*/ 97334 w 447102"/>
                <a:gd name="connsiteY43" fmla="*/ 260869 h 608062"/>
                <a:gd name="connsiteX44" fmla="*/ 103878 w 447102"/>
                <a:gd name="connsiteY44" fmla="*/ 265471 h 608062"/>
                <a:gd name="connsiteX45" fmla="*/ 124156 w 447102"/>
                <a:gd name="connsiteY45" fmla="*/ 279830 h 608062"/>
                <a:gd name="connsiteX46" fmla="*/ 124063 w 447102"/>
                <a:gd name="connsiteY46" fmla="*/ 577687 h 608062"/>
                <a:gd name="connsiteX47" fmla="*/ 93647 w 447102"/>
                <a:gd name="connsiteY47" fmla="*/ 608062 h 608062"/>
                <a:gd name="connsiteX48" fmla="*/ 75212 w 447102"/>
                <a:gd name="connsiteY48" fmla="*/ 601803 h 608062"/>
                <a:gd name="connsiteX49" fmla="*/ 81572 w 447102"/>
                <a:gd name="connsiteY49" fmla="*/ 577687 h 608062"/>
                <a:gd name="connsiteX50" fmla="*/ 81572 w 447102"/>
                <a:gd name="connsiteY50" fmla="*/ 396267 h 608062"/>
                <a:gd name="connsiteX51" fmla="*/ 61202 w 447102"/>
                <a:gd name="connsiteY51" fmla="*/ 396267 h 608062"/>
                <a:gd name="connsiteX52" fmla="*/ 61202 w 447102"/>
                <a:gd name="connsiteY52" fmla="*/ 577687 h 608062"/>
                <a:gd name="connsiteX53" fmla="*/ 30786 w 447102"/>
                <a:gd name="connsiteY53" fmla="*/ 608062 h 608062"/>
                <a:gd name="connsiteX54" fmla="*/ 277 w 447102"/>
                <a:gd name="connsiteY54" fmla="*/ 577687 h 608062"/>
                <a:gd name="connsiteX55" fmla="*/ 0 w 447102"/>
                <a:gd name="connsiteY55" fmla="*/ 181066 h 608062"/>
                <a:gd name="connsiteX56" fmla="*/ 51156 w 447102"/>
                <a:gd name="connsiteY56" fmla="*/ 129981 h 608062"/>
                <a:gd name="connsiteX57" fmla="*/ 385040 w 447102"/>
                <a:gd name="connsiteY57" fmla="*/ 0 h 608062"/>
                <a:gd name="connsiteX58" fmla="*/ 444421 w 447102"/>
                <a:gd name="connsiteY58" fmla="*/ 59275 h 608062"/>
                <a:gd name="connsiteX59" fmla="*/ 385040 w 447102"/>
                <a:gd name="connsiteY59" fmla="*/ 118550 h 608062"/>
                <a:gd name="connsiteX60" fmla="*/ 325659 w 447102"/>
                <a:gd name="connsiteY60" fmla="*/ 59275 h 608062"/>
                <a:gd name="connsiteX61" fmla="*/ 385040 w 447102"/>
                <a:gd name="connsiteY61" fmla="*/ 0 h 608062"/>
                <a:gd name="connsiteX62" fmla="*/ 62097 w 447102"/>
                <a:gd name="connsiteY62" fmla="*/ 0 h 608062"/>
                <a:gd name="connsiteX63" fmla="*/ 121513 w 447102"/>
                <a:gd name="connsiteY63" fmla="*/ 59275 h 608062"/>
                <a:gd name="connsiteX64" fmla="*/ 62097 w 447102"/>
                <a:gd name="connsiteY64" fmla="*/ 118550 h 608062"/>
                <a:gd name="connsiteX65" fmla="*/ 2681 w 447102"/>
                <a:gd name="connsiteY65" fmla="*/ 59275 h 608062"/>
                <a:gd name="connsiteX66" fmla="*/ 62097 w 447102"/>
                <a:gd name="connsiteY66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7102" h="608062">
                  <a:moveTo>
                    <a:pt x="374083" y="129981"/>
                  </a:moveTo>
                  <a:lnTo>
                    <a:pt x="395933" y="129981"/>
                  </a:lnTo>
                  <a:cubicBezTo>
                    <a:pt x="424238" y="129981"/>
                    <a:pt x="447102" y="152900"/>
                    <a:pt x="447102" y="181066"/>
                  </a:cubicBezTo>
                  <a:cubicBezTo>
                    <a:pt x="447102" y="321802"/>
                    <a:pt x="446826" y="577687"/>
                    <a:pt x="446826" y="577687"/>
                  </a:cubicBezTo>
                  <a:cubicBezTo>
                    <a:pt x="446826" y="594439"/>
                    <a:pt x="433181" y="608062"/>
                    <a:pt x="416401" y="608062"/>
                  </a:cubicBezTo>
                  <a:cubicBezTo>
                    <a:pt x="399529" y="608062"/>
                    <a:pt x="385884" y="594439"/>
                    <a:pt x="385884" y="577687"/>
                  </a:cubicBezTo>
                  <a:lnTo>
                    <a:pt x="385884" y="396267"/>
                  </a:lnTo>
                  <a:lnTo>
                    <a:pt x="365601" y="396267"/>
                  </a:lnTo>
                  <a:lnTo>
                    <a:pt x="365601" y="577687"/>
                  </a:lnTo>
                  <a:cubicBezTo>
                    <a:pt x="365601" y="586431"/>
                    <a:pt x="367998" y="594531"/>
                    <a:pt x="371962" y="601803"/>
                  </a:cubicBezTo>
                  <a:cubicBezTo>
                    <a:pt x="366799" y="605669"/>
                    <a:pt x="360438" y="608062"/>
                    <a:pt x="353523" y="608062"/>
                  </a:cubicBezTo>
                  <a:cubicBezTo>
                    <a:pt x="336651" y="608062"/>
                    <a:pt x="323006" y="594439"/>
                    <a:pt x="323006" y="577687"/>
                  </a:cubicBezTo>
                  <a:lnTo>
                    <a:pt x="323006" y="280198"/>
                  </a:lnTo>
                  <a:lnTo>
                    <a:pt x="332226" y="276332"/>
                  </a:lnTo>
                  <a:lnTo>
                    <a:pt x="335729" y="274768"/>
                  </a:lnTo>
                  <a:cubicBezTo>
                    <a:pt x="338772" y="273479"/>
                    <a:pt x="341538" y="271546"/>
                    <a:pt x="343750" y="268877"/>
                  </a:cubicBezTo>
                  <a:lnTo>
                    <a:pt x="421933" y="176464"/>
                  </a:lnTo>
                  <a:cubicBezTo>
                    <a:pt x="422025" y="176372"/>
                    <a:pt x="422025" y="176280"/>
                    <a:pt x="422117" y="176188"/>
                  </a:cubicBezTo>
                  <a:cubicBezTo>
                    <a:pt x="422025" y="176188"/>
                    <a:pt x="422025" y="176372"/>
                    <a:pt x="421933" y="176372"/>
                  </a:cubicBezTo>
                  <a:lnTo>
                    <a:pt x="333425" y="257647"/>
                  </a:lnTo>
                  <a:cubicBezTo>
                    <a:pt x="331304" y="259580"/>
                    <a:pt x="328907" y="261145"/>
                    <a:pt x="326233" y="262342"/>
                  </a:cubicBezTo>
                  <a:lnTo>
                    <a:pt x="234775" y="301184"/>
                  </a:lnTo>
                  <a:cubicBezTo>
                    <a:pt x="231548" y="302565"/>
                    <a:pt x="228137" y="303209"/>
                    <a:pt x="224818" y="303209"/>
                  </a:cubicBezTo>
                  <a:cubicBezTo>
                    <a:pt x="214953" y="303209"/>
                    <a:pt x="205549" y="297411"/>
                    <a:pt x="201400" y="287746"/>
                  </a:cubicBezTo>
                  <a:cubicBezTo>
                    <a:pt x="195960" y="274860"/>
                    <a:pt x="201953" y="259948"/>
                    <a:pt x="214860" y="254518"/>
                  </a:cubicBezTo>
                  <a:lnTo>
                    <a:pt x="302262" y="217332"/>
                  </a:lnTo>
                  <a:lnTo>
                    <a:pt x="387544" y="139093"/>
                  </a:lnTo>
                  <a:lnTo>
                    <a:pt x="323006" y="184840"/>
                  </a:lnTo>
                  <a:lnTo>
                    <a:pt x="323006" y="181066"/>
                  </a:lnTo>
                  <a:cubicBezTo>
                    <a:pt x="323006" y="152900"/>
                    <a:pt x="345871" y="129981"/>
                    <a:pt x="374083" y="129981"/>
                  </a:cubicBezTo>
                  <a:close/>
                  <a:moveTo>
                    <a:pt x="51156" y="129981"/>
                  </a:moveTo>
                  <a:lnTo>
                    <a:pt x="73000" y="129981"/>
                  </a:lnTo>
                  <a:cubicBezTo>
                    <a:pt x="101205" y="129981"/>
                    <a:pt x="124156" y="152900"/>
                    <a:pt x="124156" y="181066"/>
                  </a:cubicBezTo>
                  <a:lnTo>
                    <a:pt x="124156" y="190639"/>
                  </a:lnTo>
                  <a:lnTo>
                    <a:pt x="68945" y="148022"/>
                  </a:lnTo>
                  <a:lnTo>
                    <a:pt x="136691" y="213374"/>
                  </a:lnTo>
                  <a:lnTo>
                    <a:pt x="198077" y="247522"/>
                  </a:lnTo>
                  <a:cubicBezTo>
                    <a:pt x="185265" y="258752"/>
                    <a:pt x="180380" y="277161"/>
                    <a:pt x="187385" y="293729"/>
                  </a:cubicBezTo>
                  <a:cubicBezTo>
                    <a:pt x="188860" y="297042"/>
                    <a:pt x="190704" y="299896"/>
                    <a:pt x="192823" y="302657"/>
                  </a:cubicBezTo>
                  <a:lnTo>
                    <a:pt x="109132" y="256082"/>
                  </a:lnTo>
                  <a:cubicBezTo>
                    <a:pt x="107196" y="254978"/>
                    <a:pt x="105445" y="253689"/>
                    <a:pt x="103786" y="252125"/>
                  </a:cubicBezTo>
                  <a:lnTo>
                    <a:pt x="33643" y="184564"/>
                  </a:lnTo>
                  <a:lnTo>
                    <a:pt x="96320" y="259856"/>
                  </a:lnTo>
                  <a:cubicBezTo>
                    <a:pt x="96596" y="260224"/>
                    <a:pt x="96965" y="260593"/>
                    <a:pt x="97334" y="260869"/>
                  </a:cubicBezTo>
                  <a:lnTo>
                    <a:pt x="103878" y="265471"/>
                  </a:lnTo>
                  <a:lnTo>
                    <a:pt x="124156" y="279830"/>
                  </a:lnTo>
                  <a:lnTo>
                    <a:pt x="124063" y="577687"/>
                  </a:lnTo>
                  <a:cubicBezTo>
                    <a:pt x="124063" y="594439"/>
                    <a:pt x="110422" y="608062"/>
                    <a:pt x="93647" y="608062"/>
                  </a:cubicBezTo>
                  <a:cubicBezTo>
                    <a:pt x="86642" y="608062"/>
                    <a:pt x="80282" y="605669"/>
                    <a:pt x="75212" y="601803"/>
                  </a:cubicBezTo>
                  <a:cubicBezTo>
                    <a:pt x="79084" y="594531"/>
                    <a:pt x="81572" y="586431"/>
                    <a:pt x="81572" y="577687"/>
                  </a:cubicBezTo>
                  <a:lnTo>
                    <a:pt x="81572" y="396267"/>
                  </a:lnTo>
                  <a:lnTo>
                    <a:pt x="61202" y="396267"/>
                  </a:lnTo>
                  <a:lnTo>
                    <a:pt x="61202" y="577687"/>
                  </a:lnTo>
                  <a:cubicBezTo>
                    <a:pt x="61202" y="594439"/>
                    <a:pt x="47561" y="608062"/>
                    <a:pt x="30786" y="608062"/>
                  </a:cubicBezTo>
                  <a:cubicBezTo>
                    <a:pt x="13918" y="608062"/>
                    <a:pt x="277" y="594439"/>
                    <a:pt x="277" y="577687"/>
                  </a:cubicBezTo>
                  <a:cubicBezTo>
                    <a:pt x="277" y="577687"/>
                    <a:pt x="0" y="326313"/>
                    <a:pt x="0" y="181066"/>
                  </a:cubicBezTo>
                  <a:cubicBezTo>
                    <a:pt x="0" y="152900"/>
                    <a:pt x="22951" y="129981"/>
                    <a:pt x="51156" y="129981"/>
                  </a:cubicBezTo>
                  <a:close/>
                  <a:moveTo>
                    <a:pt x="385040" y="0"/>
                  </a:moveTo>
                  <a:cubicBezTo>
                    <a:pt x="417835" y="0"/>
                    <a:pt x="444421" y="26538"/>
                    <a:pt x="444421" y="59275"/>
                  </a:cubicBezTo>
                  <a:cubicBezTo>
                    <a:pt x="444421" y="92012"/>
                    <a:pt x="417835" y="118550"/>
                    <a:pt x="385040" y="118550"/>
                  </a:cubicBezTo>
                  <a:cubicBezTo>
                    <a:pt x="352245" y="118550"/>
                    <a:pt x="325659" y="92012"/>
                    <a:pt x="325659" y="59275"/>
                  </a:cubicBezTo>
                  <a:cubicBezTo>
                    <a:pt x="325659" y="26538"/>
                    <a:pt x="352245" y="0"/>
                    <a:pt x="385040" y="0"/>
                  </a:cubicBezTo>
                  <a:close/>
                  <a:moveTo>
                    <a:pt x="62097" y="0"/>
                  </a:moveTo>
                  <a:cubicBezTo>
                    <a:pt x="94912" y="0"/>
                    <a:pt x="121513" y="26538"/>
                    <a:pt x="121513" y="59275"/>
                  </a:cubicBezTo>
                  <a:cubicBezTo>
                    <a:pt x="121513" y="92012"/>
                    <a:pt x="94912" y="118550"/>
                    <a:pt x="62097" y="118550"/>
                  </a:cubicBezTo>
                  <a:cubicBezTo>
                    <a:pt x="29282" y="118550"/>
                    <a:pt x="2681" y="92012"/>
                    <a:pt x="2681" y="59275"/>
                  </a:cubicBezTo>
                  <a:cubicBezTo>
                    <a:pt x="2681" y="26538"/>
                    <a:pt x="29282" y="0"/>
                    <a:pt x="62097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83519" y="3278799"/>
            <a:ext cx="432048" cy="432048"/>
            <a:chOff x="6444477" y="3278799"/>
            <a:chExt cx="432048" cy="432048"/>
          </a:xfrm>
        </p:grpSpPr>
        <p:sp>
          <p:nvSpPr>
            <p:cNvPr id="328" name="椭圆 327"/>
            <p:cNvSpPr/>
            <p:nvPr/>
          </p:nvSpPr>
          <p:spPr>
            <a:xfrm>
              <a:off x="6444477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2" name="call-center-worker-with-headset_46010"/>
            <p:cNvSpPr>
              <a:spLocks noChangeAspect="1"/>
            </p:cNvSpPr>
            <p:nvPr/>
          </p:nvSpPr>
          <p:spPr bwMode="auto">
            <a:xfrm>
              <a:off x="6540398" y="3388428"/>
              <a:ext cx="240206" cy="212791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3" name="Freeform 12"/>
          <p:cNvSpPr/>
          <p:nvPr/>
        </p:nvSpPr>
        <p:spPr bwMode="auto">
          <a:xfrm>
            <a:off x="4881473" y="4168531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5" grpId="0" animBg="1"/>
      <p:bldP spid="42" grpId="0" animBg="1"/>
      <p:bldP spid="43" grpId="0" animBg="1"/>
      <p:bldP spid="315" grpId="0"/>
      <p:bldP spid="316" grpId="0"/>
      <p:bldP spid="317" grpId="0"/>
      <p:bldP spid="320" grpId="0"/>
      <p:bldP spid="321" grpId="0" animBg="1"/>
      <p:bldP spid="322" grpId="0"/>
      <p:bldP spid="3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9633" y="1261197"/>
            <a:ext cx="3646802" cy="3542801"/>
            <a:chOff x="849633" y="803562"/>
            <a:chExt cx="3646802" cy="3542801"/>
          </a:xfrm>
          <a:blipFill dpi="0" rotWithShape="1">
            <a:blip r:embed="rId4"/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2925090" y="2831504"/>
              <a:ext cx="1571345" cy="15148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49633" y="803562"/>
              <a:ext cx="2103560" cy="202794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7620" y="1543753"/>
            <a:ext cx="1852064" cy="574276"/>
            <a:chOff x="8238879" y="1629984"/>
            <a:chExt cx="2469419" cy="765701"/>
          </a:xfrm>
        </p:grpSpPr>
        <p:sp>
          <p:nvSpPr>
            <p:cNvPr id="16" name="文本框 4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57620" y="3886219"/>
            <a:ext cx="1852064" cy="574276"/>
            <a:chOff x="8238879" y="1629984"/>
            <a:chExt cx="2469419" cy="765701"/>
          </a:xfrm>
        </p:grpSpPr>
        <p:sp>
          <p:nvSpPr>
            <p:cNvPr id="14" name="文本框 8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57620" y="2714986"/>
            <a:ext cx="1852064" cy="574276"/>
            <a:chOff x="8238879" y="1629984"/>
            <a:chExt cx="2469419" cy="765701"/>
          </a:xfrm>
        </p:grpSpPr>
        <p:sp>
          <p:nvSpPr>
            <p:cNvPr id="12" name="文本框 11"/>
            <p:cNvSpPr txBox="1"/>
            <p:nvPr/>
          </p:nvSpPr>
          <p:spPr>
            <a:xfrm>
              <a:off x="8238879" y="1910937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238879" y="1629984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5148064" y="1392211"/>
            <a:ext cx="727122" cy="727122"/>
          </a:xfrm>
          <a:prstGeom prst="ellipse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66B2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0066B2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48064" y="2597337"/>
            <a:ext cx="727122" cy="727122"/>
          </a:xfrm>
          <a:prstGeom prst="ellipse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66B2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0066B2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48064" y="3814431"/>
            <a:ext cx="727122" cy="727122"/>
          </a:xfrm>
          <a:prstGeom prst="ellipse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66B2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0066B2"/>
              </a:solidFill>
              <a:cs typeface="+mn-ea"/>
              <a:sym typeface="+mn-lt"/>
            </a:endParaRPr>
          </a:p>
        </p:txBody>
      </p:sp>
      <p:sp>
        <p:nvSpPr>
          <p:cNvPr id="25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菱形 209"/>
          <p:cNvSpPr/>
          <p:nvPr/>
        </p:nvSpPr>
        <p:spPr>
          <a:xfrm>
            <a:off x="1688051" y="1548423"/>
            <a:ext cx="1947845" cy="1947845"/>
          </a:xfrm>
          <a:prstGeom prst="diamond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1" name="Group 45"/>
          <p:cNvGrpSpPr/>
          <p:nvPr/>
        </p:nvGrpSpPr>
        <p:grpSpPr>
          <a:xfrm>
            <a:off x="3995936" y="1950971"/>
            <a:ext cx="3504077" cy="1232475"/>
            <a:chOff x="5150220" y="1200178"/>
            <a:chExt cx="4672102" cy="1643301"/>
          </a:xfrm>
        </p:grpSpPr>
        <p:sp>
          <p:nvSpPr>
            <p:cNvPr id="212" name="TextBox 46"/>
            <p:cNvSpPr txBox="1"/>
            <p:nvPr/>
          </p:nvSpPr>
          <p:spPr>
            <a:xfrm>
              <a:off x="5150220" y="1200178"/>
              <a:ext cx="4115494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成功项目展示</a:t>
              </a:r>
            </a:p>
          </p:txBody>
        </p:sp>
        <p:sp>
          <p:nvSpPr>
            <p:cNvPr id="213" name="TextBox 47"/>
            <p:cNvSpPr txBox="1"/>
            <p:nvPr/>
          </p:nvSpPr>
          <p:spPr>
            <a:xfrm>
              <a:off x="5194354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14" name="TextBox 6"/>
          <p:cNvSpPr txBox="1">
            <a:spLocks noChangeArrowheads="1"/>
          </p:cNvSpPr>
          <p:nvPr/>
        </p:nvSpPr>
        <p:spPr bwMode="auto">
          <a:xfrm>
            <a:off x="1963798" y="2205502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" name="TextBox 6"/>
          <p:cNvSpPr txBox="1">
            <a:spLocks noChangeArrowheads="1"/>
          </p:cNvSpPr>
          <p:nvPr/>
        </p:nvSpPr>
        <p:spPr bwMode="auto">
          <a:xfrm>
            <a:off x="2030595" y="1959310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Freeform 5"/>
          <p:cNvSpPr/>
          <p:nvPr/>
        </p:nvSpPr>
        <p:spPr bwMode="auto">
          <a:xfrm>
            <a:off x="144013" y="5039228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7" name="Freeform 6"/>
          <p:cNvSpPr/>
          <p:nvPr/>
        </p:nvSpPr>
        <p:spPr bwMode="auto">
          <a:xfrm>
            <a:off x="-1130152" y="3149592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8" name="Freeform 7"/>
          <p:cNvSpPr/>
          <p:nvPr/>
        </p:nvSpPr>
        <p:spPr bwMode="auto">
          <a:xfrm>
            <a:off x="1971631" y="3786675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9" name="Freeform 10"/>
          <p:cNvSpPr/>
          <p:nvPr/>
        </p:nvSpPr>
        <p:spPr bwMode="auto">
          <a:xfrm>
            <a:off x="755724" y="4411542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" name="Freeform 14"/>
          <p:cNvSpPr/>
          <p:nvPr/>
        </p:nvSpPr>
        <p:spPr bwMode="auto">
          <a:xfrm>
            <a:off x="4223825" y="4824549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1" name="Freeform 15"/>
          <p:cNvSpPr/>
          <p:nvPr/>
        </p:nvSpPr>
        <p:spPr bwMode="auto">
          <a:xfrm>
            <a:off x="1402203" y="3706804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2" name="Freeform 8"/>
          <p:cNvSpPr/>
          <p:nvPr/>
        </p:nvSpPr>
        <p:spPr bwMode="auto">
          <a:xfrm>
            <a:off x="6012160" y="4502222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3" name="Freeform 12"/>
          <p:cNvSpPr/>
          <p:nvPr/>
        </p:nvSpPr>
        <p:spPr bwMode="auto">
          <a:xfrm>
            <a:off x="5193949" y="4316029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4" grpId="0"/>
      <p:bldP spid="215" grpId="0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3390257" y="2134999"/>
            <a:ext cx="3189022" cy="447267"/>
            <a:chOff x="6023992" y="2560348"/>
            <a:chExt cx="2203325" cy="596356"/>
          </a:xfrm>
        </p:grpSpPr>
        <p:cxnSp>
          <p:nvCxnSpPr>
            <p:cNvPr id="30" name="ïṧḷïḓê-Straight Connector 29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ïṧḷïḓê-Straight Connector 30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4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2"/>
          <p:cNvGrpSpPr/>
          <p:nvPr/>
        </p:nvGrpSpPr>
        <p:grpSpPr>
          <a:xfrm>
            <a:off x="3390257" y="2311236"/>
            <a:ext cx="3189022" cy="447267"/>
            <a:chOff x="6023992" y="2560348"/>
            <a:chExt cx="2203325" cy="596356"/>
          </a:xfrm>
        </p:grpSpPr>
        <p:cxnSp>
          <p:nvCxnSpPr>
            <p:cNvPr id="28" name="ïṧḷïḓê-Straight Connector 33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ïṧḷïḓê-Straight Connector 34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ïṧḷïḓê-Hexagon 35"/>
          <p:cNvSpPr/>
          <p:nvPr/>
        </p:nvSpPr>
        <p:spPr>
          <a:xfrm rot="1800000">
            <a:off x="5704047" y="2021852"/>
            <a:ext cx="2092423" cy="1803808"/>
          </a:xfrm>
          <a:prstGeom prst="hexagon">
            <a:avLst>
              <a:gd name="adj" fmla="val 28912"/>
              <a:gd name="vf" fmla="val 11547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3390257" y="2600211"/>
            <a:ext cx="3189022" cy="447267"/>
            <a:chOff x="6023992" y="2560348"/>
            <a:chExt cx="2203325" cy="596356"/>
          </a:xfrm>
        </p:grpSpPr>
        <p:cxnSp>
          <p:nvCxnSpPr>
            <p:cNvPr id="26" name="ïṧḷïḓê-Straight Connector 37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ïṧḷïḓê-Straight Connector 38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ïṧḷïḓê-Hexagon 39"/>
          <p:cNvSpPr/>
          <p:nvPr/>
        </p:nvSpPr>
        <p:spPr>
          <a:xfrm rot="1800000">
            <a:off x="5874544" y="1712633"/>
            <a:ext cx="1751430" cy="1509849"/>
          </a:xfrm>
          <a:prstGeom prst="hexagon">
            <a:avLst>
              <a:gd name="adj" fmla="val 28912"/>
              <a:gd name="vf" fmla="val 11547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ïṧḷïḓê-TextBox 42"/>
          <p:cNvSpPr txBox="1"/>
          <p:nvPr/>
        </p:nvSpPr>
        <p:spPr bwMode="auto">
          <a:xfrm>
            <a:off x="6341785" y="2819366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</a:bodyPr>
          <a:lstStyle/>
          <a:p>
            <a:pPr marL="0" lvl="1" algn="ctr"/>
            <a:r>
              <a:rPr lang="zh-CN" altLang="en-US" sz="1400" b="1" dirty="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ṧḷïḓê-TextBox 43"/>
          <p:cNvSpPr txBox="1"/>
          <p:nvPr/>
        </p:nvSpPr>
        <p:spPr bwMode="auto">
          <a:xfrm>
            <a:off x="6341784" y="3445300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</a:bodyPr>
          <a:lstStyle/>
          <a:p>
            <a:pPr marL="0" lvl="1" algn="ctr"/>
            <a:r>
              <a:rPr lang="zh-CN" altLang="en-US" sz="1400" b="1" dirty="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13" name="Group 48"/>
          <p:cNvGrpSpPr/>
          <p:nvPr/>
        </p:nvGrpSpPr>
        <p:grpSpPr>
          <a:xfrm>
            <a:off x="3390257" y="2806214"/>
            <a:ext cx="2774920" cy="447267"/>
            <a:chOff x="6023992" y="2560348"/>
            <a:chExt cx="2203325" cy="596356"/>
          </a:xfrm>
        </p:grpSpPr>
        <p:cxnSp>
          <p:nvCxnSpPr>
            <p:cNvPr id="24" name="ïṧḷïḓê-Straight Connector 49"/>
            <p:cNvCxnSpPr/>
            <p:nvPr/>
          </p:nvCxnSpPr>
          <p:spPr>
            <a:xfrm flipH="1">
              <a:off x="6531040" y="2560348"/>
              <a:ext cx="1696277" cy="0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ïṧḷïḓê-Straight Connector 50"/>
            <p:cNvCxnSpPr/>
            <p:nvPr/>
          </p:nvCxnSpPr>
          <p:spPr>
            <a:xfrm flipH="1">
              <a:off x="6023992" y="2560348"/>
              <a:ext cx="507048" cy="596356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ïṧḷïḓê-Hexagon 51"/>
          <p:cNvSpPr/>
          <p:nvPr/>
        </p:nvSpPr>
        <p:spPr>
          <a:xfrm rot="1800000">
            <a:off x="6007715" y="1410979"/>
            <a:ext cx="1485088" cy="1280246"/>
          </a:xfrm>
          <a:prstGeom prst="hexagon">
            <a:avLst>
              <a:gd name="adj" fmla="val 28912"/>
              <a:gd name="vf" fmla="val 11547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ïṧḷïḓê-TextBox 52"/>
          <p:cNvSpPr txBox="1"/>
          <p:nvPr/>
        </p:nvSpPr>
        <p:spPr bwMode="auto">
          <a:xfrm>
            <a:off x="6346301" y="2233935"/>
            <a:ext cx="807913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85000" lnSpcReduction="20000"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ïṧḷïḓê-Freeform: Shape 61"/>
          <p:cNvSpPr/>
          <p:nvPr/>
        </p:nvSpPr>
        <p:spPr bwMode="auto">
          <a:xfrm>
            <a:off x="6533618" y="1657970"/>
            <a:ext cx="436783" cy="436783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37372" y="2075591"/>
            <a:ext cx="2076449" cy="1730081"/>
            <a:chOff x="1237372" y="1800666"/>
            <a:chExt cx="2076449" cy="1730081"/>
          </a:xfrm>
        </p:grpSpPr>
        <p:sp>
          <p:nvSpPr>
            <p:cNvPr id="9" name="ïṧḷïḓê-Rectangle 40"/>
            <p:cNvSpPr/>
            <p:nvPr/>
          </p:nvSpPr>
          <p:spPr>
            <a:xfrm>
              <a:off x="1550681" y="1800666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ïṧḷïḓê-Freeform: Shape 58"/>
            <p:cNvSpPr/>
            <p:nvPr/>
          </p:nvSpPr>
          <p:spPr bwMode="auto">
            <a:xfrm>
              <a:off x="1237372" y="3166344"/>
              <a:ext cx="313309" cy="31330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ïṧḷïḓê-Freeform: Shape 59"/>
            <p:cNvSpPr/>
            <p:nvPr/>
          </p:nvSpPr>
          <p:spPr bwMode="auto">
            <a:xfrm>
              <a:off x="1237372" y="1851761"/>
              <a:ext cx="313309" cy="3133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ïṧḷïḓê-Freeform: Shape 60"/>
            <p:cNvSpPr/>
            <p:nvPr/>
          </p:nvSpPr>
          <p:spPr bwMode="auto">
            <a:xfrm>
              <a:off x="1237372" y="2529016"/>
              <a:ext cx="313309" cy="3133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s1ide-Rectangle 41"/>
            <p:cNvSpPr/>
            <p:nvPr/>
          </p:nvSpPr>
          <p:spPr>
            <a:xfrm>
              <a:off x="1550681" y="2477922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2" name="is1ide-Rectangle 45"/>
            <p:cNvSpPr/>
            <p:nvPr/>
          </p:nvSpPr>
          <p:spPr>
            <a:xfrm>
              <a:off x="1550681" y="3115249"/>
              <a:ext cx="1763140" cy="415498"/>
            </a:xfrm>
            <a:prstGeom prst="rect">
              <a:avLst/>
            </a:prstGeom>
          </p:spPr>
          <p:txBody>
            <a:bodyPr wrap="square" lIns="144000">
              <a:normAutofit fontScale="77500" lnSpcReduction="20000"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32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4" grpId="0" animBg="1"/>
      <p:bldP spid="15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74603" y="970582"/>
            <a:ext cx="2272772" cy="573557"/>
            <a:chOff x="8268606" y="3017352"/>
            <a:chExt cx="3555718" cy="897321"/>
          </a:xfrm>
        </p:grpSpPr>
        <p:sp>
          <p:nvSpPr>
            <p:cNvPr id="24" name="TextBox 9"/>
            <p:cNvSpPr txBox="1"/>
            <p:nvPr/>
          </p:nvSpPr>
          <p:spPr>
            <a:xfrm>
              <a:off x="8268606" y="3325117"/>
              <a:ext cx="3555718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Rectangle 10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6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8782" y="868081"/>
            <a:ext cx="1439394" cy="778560"/>
            <a:chOff x="4048782" y="868081"/>
            <a:chExt cx="1439394" cy="778560"/>
          </a:xfrm>
        </p:grpSpPr>
        <p:sp>
          <p:nvSpPr>
            <p:cNvPr id="4" name="Freeform: Shape 36"/>
            <p:cNvSpPr/>
            <p:nvPr/>
          </p:nvSpPr>
          <p:spPr>
            <a:xfrm>
              <a:off x="4048782" y="868081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19"/>
            <p:cNvSpPr/>
            <p:nvPr/>
          </p:nvSpPr>
          <p:spPr bwMode="auto">
            <a:xfrm>
              <a:off x="4320655" y="1126797"/>
              <a:ext cx="278524" cy="22892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2"/>
            <p:cNvSpPr/>
            <p:nvPr/>
          </p:nvSpPr>
          <p:spPr>
            <a:xfrm>
              <a:off x="5147584" y="1109815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5674603" y="2857241"/>
            <a:ext cx="2272772" cy="573557"/>
            <a:chOff x="8268606" y="3017352"/>
            <a:chExt cx="3555718" cy="897321"/>
          </a:xfrm>
        </p:grpSpPr>
        <p:sp>
          <p:nvSpPr>
            <p:cNvPr id="20" name="TextBox 16"/>
            <p:cNvSpPr txBox="1"/>
            <p:nvPr/>
          </p:nvSpPr>
          <p:spPr>
            <a:xfrm>
              <a:off x="8268606" y="3325117"/>
              <a:ext cx="3555718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Rectangle 17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6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782" y="2754740"/>
            <a:ext cx="1439394" cy="778560"/>
            <a:chOff x="4048782" y="2754740"/>
            <a:chExt cx="1439394" cy="778560"/>
          </a:xfrm>
        </p:grpSpPr>
        <p:sp>
          <p:nvSpPr>
            <p:cNvPr id="6" name="Freeform: Shape 38"/>
            <p:cNvSpPr/>
            <p:nvPr/>
          </p:nvSpPr>
          <p:spPr>
            <a:xfrm>
              <a:off x="4048782" y="275474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18"/>
            <p:cNvSpPr/>
            <p:nvPr/>
          </p:nvSpPr>
          <p:spPr bwMode="auto">
            <a:xfrm>
              <a:off x="4321977" y="3006335"/>
              <a:ext cx="275880" cy="27536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5147584" y="2986612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1196626" y="1913911"/>
            <a:ext cx="2025305" cy="573557"/>
            <a:chOff x="807572" y="3430058"/>
            <a:chExt cx="3168560" cy="897321"/>
          </a:xfrm>
        </p:grpSpPr>
        <p:sp>
          <p:nvSpPr>
            <p:cNvPr id="26" name="TextBox 6"/>
            <p:cNvSpPr txBox="1"/>
            <p:nvPr/>
          </p:nvSpPr>
          <p:spPr>
            <a:xfrm>
              <a:off x="807572" y="3737823"/>
              <a:ext cx="3168560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Rectangle 7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625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97337" y="1811410"/>
            <a:ext cx="1439394" cy="778560"/>
            <a:chOff x="3397337" y="1811410"/>
            <a:chExt cx="1439394" cy="778560"/>
          </a:xfrm>
        </p:grpSpPr>
        <p:sp>
          <p:nvSpPr>
            <p:cNvPr id="5" name="Freeform: Shape 37"/>
            <p:cNvSpPr/>
            <p:nvPr/>
          </p:nvSpPr>
          <p:spPr>
            <a:xfrm flipH="1">
              <a:off x="3397337" y="181141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20"/>
            <p:cNvSpPr/>
            <p:nvPr/>
          </p:nvSpPr>
          <p:spPr bwMode="auto">
            <a:xfrm>
              <a:off x="4311449" y="2052136"/>
              <a:ext cx="296937" cy="28613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3457779" y="2043183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196626" y="3800571"/>
            <a:ext cx="2025305" cy="573557"/>
            <a:chOff x="807572" y="3430058"/>
            <a:chExt cx="3168560" cy="897321"/>
          </a:xfrm>
        </p:grpSpPr>
        <p:sp>
          <p:nvSpPr>
            <p:cNvPr id="22" name="TextBox 13"/>
            <p:cNvSpPr txBox="1"/>
            <p:nvPr/>
          </p:nvSpPr>
          <p:spPr>
            <a:xfrm>
              <a:off x="807572" y="3737823"/>
              <a:ext cx="3168560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Rectangle 14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625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97337" y="3698069"/>
            <a:ext cx="1439394" cy="778560"/>
            <a:chOff x="3397337" y="3698069"/>
            <a:chExt cx="1439394" cy="778560"/>
          </a:xfrm>
        </p:grpSpPr>
        <p:sp>
          <p:nvSpPr>
            <p:cNvPr id="7" name="Freeform: Shape 39"/>
            <p:cNvSpPr/>
            <p:nvPr/>
          </p:nvSpPr>
          <p:spPr>
            <a:xfrm flipH="1">
              <a:off x="3397337" y="3698069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21"/>
            <p:cNvSpPr>
              <a:spLocks noChangeAspect="1"/>
            </p:cNvSpPr>
            <p:nvPr/>
          </p:nvSpPr>
          <p:spPr bwMode="auto">
            <a:xfrm>
              <a:off x="4312203" y="3939790"/>
              <a:ext cx="295429" cy="295117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457779" y="3919981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6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51076" y="1545636"/>
            <a:ext cx="1562751" cy="2502021"/>
            <a:chOff x="751076" y="1545636"/>
            <a:chExt cx="1562751" cy="2502021"/>
          </a:xfrm>
        </p:grpSpPr>
        <p:sp>
          <p:nvSpPr>
            <p:cNvPr id="3" name="ïṧḷïḓê-Freeform: Shape 1"/>
            <p:cNvSpPr/>
            <p:nvPr/>
          </p:nvSpPr>
          <p:spPr bwMode="auto">
            <a:xfrm>
              <a:off x="853225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ïṧḷïḓê-Freeform: Shape 2"/>
            <p:cNvSpPr/>
            <p:nvPr/>
          </p:nvSpPr>
          <p:spPr bwMode="auto">
            <a:xfrm>
              <a:off x="1005202" y="1545636"/>
              <a:ext cx="1053876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" name="îṣļîḑé-Freeform: Shape 3"/>
            <p:cNvSpPr/>
            <p:nvPr/>
          </p:nvSpPr>
          <p:spPr bwMode="auto">
            <a:xfrm>
              <a:off x="1076208" y="1817825"/>
              <a:ext cx="911865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îṣļîḑé-Freeform: Shape 4"/>
            <p:cNvSpPr/>
            <p:nvPr/>
          </p:nvSpPr>
          <p:spPr bwMode="auto">
            <a:xfrm>
              <a:off x="751076" y="3516359"/>
              <a:ext cx="1562751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77234" y="1545636"/>
            <a:ext cx="1562752" cy="2502021"/>
            <a:chOff x="2777234" y="1545636"/>
            <a:chExt cx="1562752" cy="2502021"/>
          </a:xfrm>
        </p:grpSpPr>
        <p:sp>
          <p:nvSpPr>
            <p:cNvPr id="7" name="îṣļîḑé-Freeform: Shape 5"/>
            <p:cNvSpPr/>
            <p:nvPr/>
          </p:nvSpPr>
          <p:spPr bwMode="auto">
            <a:xfrm>
              <a:off x="2880006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îṣļîḑé-Freeform: Shape 6"/>
            <p:cNvSpPr/>
            <p:nvPr/>
          </p:nvSpPr>
          <p:spPr bwMode="auto">
            <a:xfrm>
              <a:off x="3055652" y="1545636"/>
              <a:ext cx="100653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9" name="îṣļîḑé-Freeform: Shape 7"/>
            <p:cNvSpPr/>
            <p:nvPr/>
          </p:nvSpPr>
          <p:spPr bwMode="auto">
            <a:xfrm>
              <a:off x="2941669" y="1817825"/>
              <a:ext cx="1233883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îṣļîḑé-Freeform: Shape 8"/>
            <p:cNvSpPr/>
            <p:nvPr/>
          </p:nvSpPr>
          <p:spPr bwMode="auto">
            <a:xfrm>
              <a:off x="2777234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04015" y="1545636"/>
            <a:ext cx="1562752" cy="2502021"/>
            <a:chOff x="4804015" y="1545636"/>
            <a:chExt cx="1562752" cy="2502021"/>
          </a:xfrm>
        </p:grpSpPr>
        <p:grpSp>
          <p:nvGrpSpPr>
            <p:cNvPr id="21" name="组合 20"/>
            <p:cNvGrpSpPr/>
            <p:nvPr/>
          </p:nvGrpSpPr>
          <p:grpSpPr>
            <a:xfrm>
              <a:off x="4906164" y="1545636"/>
              <a:ext cx="1357831" cy="1864214"/>
              <a:chOff x="4906164" y="1545636"/>
              <a:chExt cx="1357831" cy="1864214"/>
            </a:xfrm>
          </p:grpSpPr>
          <p:sp>
            <p:nvSpPr>
              <p:cNvPr id="11" name="îṣļîḑé-Freeform: Shape 9"/>
              <p:cNvSpPr/>
              <p:nvPr/>
            </p:nvSpPr>
            <p:spPr bwMode="auto">
              <a:xfrm>
                <a:off x="4906164" y="2157905"/>
                <a:ext cx="1357831" cy="1251945"/>
              </a:xfrm>
              <a:custGeom>
                <a:avLst/>
                <a:gdLst>
                  <a:gd name="T0" fmla="*/ 1730375 w 21600"/>
                  <a:gd name="T1" fmla="*/ 1595438 h 21600"/>
                  <a:gd name="T2" fmla="*/ 1730375 w 21600"/>
                  <a:gd name="T3" fmla="*/ 1595438 h 21600"/>
                  <a:gd name="T4" fmla="*/ 1730375 w 21600"/>
                  <a:gd name="T5" fmla="*/ 1595438 h 21600"/>
                  <a:gd name="T6" fmla="*/ 1730375 w 21600"/>
                  <a:gd name="T7" fmla="*/ 159543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69" y="1336"/>
                    </a:moveTo>
                    <a:cubicBezTo>
                      <a:pt x="19857" y="3403"/>
                      <a:pt x="18177" y="7637"/>
                      <a:pt x="14646" y="8101"/>
                    </a:cubicBezTo>
                    <a:cubicBezTo>
                      <a:pt x="15951" y="6107"/>
                      <a:pt x="16882" y="3432"/>
                      <a:pt x="17184" y="1336"/>
                    </a:cubicBezTo>
                    <a:cubicBezTo>
                      <a:pt x="17184" y="1336"/>
                      <a:pt x="20469" y="1336"/>
                      <a:pt x="20469" y="1336"/>
                    </a:cubicBezTo>
                    <a:close/>
                    <a:moveTo>
                      <a:pt x="1129" y="1336"/>
                    </a:moveTo>
                    <a:lnTo>
                      <a:pt x="4415" y="1336"/>
                    </a:lnTo>
                    <a:cubicBezTo>
                      <a:pt x="4717" y="3432"/>
                      <a:pt x="5646" y="6107"/>
                      <a:pt x="6952" y="8101"/>
                    </a:cubicBezTo>
                    <a:cubicBezTo>
                      <a:pt x="3421" y="7636"/>
                      <a:pt x="1741" y="3403"/>
                      <a:pt x="1129" y="1336"/>
                    </a:cubicBezTo>
                    <a:close/>
                    <a:moveTo>
                      <a:pt x="13916" y="9085"/>
                    </a:moveTo>
                    <a:cubicBezTo>
                      <a:pt x="13947" y="9085"/>
                      <a:pt x="13979" y="9088"/>
                      <a:pt x="14009" y="9088"/>
                    </a:cubicBezTo>
                    <a:cubicBezTo>
                      <a:pt x="19966" y="9088"/>
                      <a:pt x="21600" y="402"/>
                      <a:pt x="21600" y="402"/>
                    </a:cubicBezTo>
                    <a:lnTo>
                      <a:pt x="17278" y="402"/>
                    </a:lnTo>
                    <a:cubicBezTo>
                      <a:pt x="17285" y="265"/>
                      <a:pt x="17293" y="127"/>
                      <a:pt x="17293" y="0"/>
                    </a:cubicBezTo>
                    <a:lnTo>
                      <a:pt x="4306" y="0"/>
                    </a:lnTo>
                    <a:cubicBezTo>
                      <a:pt x="4306" y="127"/>
                      <a:pt x="4314" y="265"/>
                      <a:pt x="4321" y="402"/>
                    </a:cubicBezTo>
                    <a:lnTo>
                      <a:pt x="0" y="402"/>
                    </a:lnTo>
                    <a:cubicBezTo>
                      <a:pt x="0" y="402"/>
                      <a:pt x="1632" y="9088"/>
                      <a:pt x="7589" y="9088"/>
                    </a:cubicBezTo>
                    <a:cubicBezTo>
                      <a:pt x="7619" y="9088"/>
                      <a:pt x="7651" y="9085"/>
                      <a:pt x="7682" y="9085"/>
                    </a:cubicBezTo>
                    <a:cubicBezTo>
                      <a:pt x="8022" y="9492"/>
                      <a:pt x="8380" y="9855"/>
                      <a:pt x="8755" y="10142"/>
                    </a:cubicBezTo>
                    <a:cubicBezTo>
                      <a:pt x="8491" y="10149"/>
                      <a:pt x="8278" y="10378"/>
                      <a:pt x="8278" y="10662"/>
                    </a:cubicBezTo>
                    <a:cubicBezTo>
                      <a:pt x="8278" y="10952"/>
                      <a:pt x="8495" y="11187"/>
                      <a:pt x="8762" y="11187"/>
                    </a:cubicBezTo>
                    <a:lnTo>
                      <a:pt x="9398" y="11187"/>
                    </a:lnTo>
                    <a:lnTo>
                      <a:pt x="7942" y="19481"/>
                    </a:lnTo>
                    <a:lnTo>
                      <a:pt x="7501" y="19481"/>
                    </a:lnTo>
                    <a:lnTo>
                      <a:pt x="7501" y="21600"/>
                    </a:lnTo>
                    <a:lnTo>
                      <a:pt x="14436" y="21600"/>
                    </a:lnTo>
                    <a:lnTo>
                      <a:pt x="14436" y="19481"/>
                    </a:lnTo>
                    <a:lnTo>
                      <a:pt x="13993" y="19481"/>
                    </a:lnTo>
                    <a:lnTo>
                      <a:pt x="12537" y="11187"/>
                    </a:lnTo>
                    <a:lnTo>
                      <a:pt x="13176" y="11187"/>
                    </a:lnTo>
                    <a:cubicBezTo>
                      <a:pt x="13441" y="11187"/>
                      <a:pt x="13658" y="10952"/>
                      <a:pt x="13658" y="10662"/>
                    </a:cubicBezTo>
                    <a:cubicBezTo>
                      <a:pt x="13658" y="10375"/>
                      <a:pt x="13441" y="10140"/>
                      <a:pt x="13176" y="10140"/>
                    </a:cubicBezTo>
                    <a:lnTo>
                      <a:pt x="12847" y="10140"/>
                    </a:lnTo>
                    <a:cubicBezTo>
                      <a:pt x="13220" y="9852"/>
                      <a:pt x="13576" y="9491"/>
                      <a:pt x="13916" y="90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îṣļîḑé-Freeform: Shape 10"/>
              <p:cNvSpPr/>
              <p:nvPr/>
            </p:nvSpPr>
            <p:spPr bwMode="auto">
              <a:xfrm>
                <a:off x="5077450" y="1545636"/>
                <a:ext cx="1015259" cy="2790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ctr" defTabSz="584200">
                  <a:defRPr/>
                </a:pPr>
                <a:r>
                  <a:rPr lang="zh-CN" altLang="en-US" b="1">
                    <a:solidFill>
                      <a:srgbClr val="4D4E4C"/>
                    </a:solidFill>
                    <a:latin typeface="+mn-lt"/>
                    <a:ea typeface="+mn-ea"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13" name="îṣļîḑé-Freeform: Shape 11"/>
              <p:cNvSpPr/>
              <p:nvPr/>
            </p:nvSpPr>
            <p:spPr bwMode="auto">
              <a:xfrm>
                <a:off x="5078074" y="1817825"/>
                <a:ext cx="1014636" cy="1594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 defTabSz="825500">
                  <a:defRPr/>
                </a:pPr>
                <a:r>
                  <a:rPr lang="zh-CN" altLang="en-US" sz="1200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14" name="îṣļîḑé-Freeform: Shape 12"/>
            <p:cNvSpPr/>
            <p:nvPr/>
          </p:nvSpPr>
          <p:spPr bwMode="auto">
            <a:xfrm>
              <a:off x="4804015" y="3516359"/>
              <a:ext cx="1562752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30174" y="1545636"/>
            <a:ext cx="1562751" cy="2502021"/>
            <a:chOff x="6830174" y="1545636"/>
            <a:chExt cx="1562751" cy="2502021"/>
          </a:xfrm>
        </p:grpSpPr>
        <p:sp>
          <p:nvSpPr>
            <p:cNvPr id="15" name="îṣļîḑé-Freeform: Shape 13"/>
            <p:cNvSpPr/>
            <p:nvPr/>
          </p:nvSpPr>
          <p:spPr bwMode="auto">
            <a:xfrm>
              <a:off x="6932945" y="2157905"/>
              <a:ext cx="1357831" cy="125194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Freeform: Shape 14"/>
            <p:cNvSpPr/>
            <p:nvPr/>
          </p:nvSpPr>
          <p:spPr bwMode="auto">
            <a:xfrm>
              <a:off x="7104231" y="1545636"/>
              <a:ext cx="1015259" cy="279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4200">
                <a:defRPr/>
              </a:pPr>
              <a:r>
                <a:rPr lang="zh-CN" altLang="en-US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" name="îṣļîḑé-Freeform: Shape 15"/>
            <p:cNvSpPr/>
            <p:nvPr/>
          </p:nvSpPr>
          <p:spPr bwMode="auto">
            <a:xfrm>
              <a:off x="7064991" y="1817825"/>
              <a:ext cx="1093739" cy="15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 defTabSz="825500">
                <a:defRPr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ṣļîḑé-Freeform: Shape 16"/>
            <p:cNvSpPr/>
            <p:nvPr/>
          </p:nvSpPr>
          <p:spPr bwMode="auto">
            <a:xfrm>
              <a:off x="6830174" y="3516359"/>
              <a:ext cx="1562751" cy="5312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29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îŝḷîḓé-Connector: Elbow 2"/>
          <p:cNvCxnSpPr/>
          <p:nvPr/>
        </p:nvCxnSpPr>
        <p:spPr>
          <a:xfrm rot="5400000" flipH="1" flipV="1">
            <a:off x="4560057" y="-789518"/>
            <a:ext cx="13931" cy="5412011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îŝḷîḓé-Connector: Elbow 3"/>
          <p:cNvCxnSpPr/>
          <p:nvPr/>
        </p:nvCxnSpPr>
        <p:spPr>
          <a:xfrm rot="5400000">
            <a:off x="4560056" y="654389"/>
            <a:ext cx="13931" cy="5412011"/>
          </a:xfrm>
          <a:prstGeom prst="bentConnector3">
            <a:avLst>
              <a:gd name="adj1" fmla="val 2117646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74452" y="1464648"/>
            <a:ext cx="2271324" cy="2347609"/>
            <a:chOff x="3374452" y="1464648"/>
            <a:chExt cx="2271324" cy="2347609"/>
          </a:xfrm>
        </p:grpSpPr>
        <p:grpSp>
          <p:nvGrpSpPr>
            <p:cNvPr id="5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8" name="îŝḷîḓé-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rgbClr val="0066B2"/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îŝḷîḓé-TextBox 9"/>
              <p:cNvSpPr txBox="1"/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6" name="îŝḷîḓé-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rgbClr val="0066B2"/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îŝḷîḓé-TextBox 12"/>
              <p:cNvSpPr txBox="1"/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9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4" name="îŝḷîḓé-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îŝḷîḓé-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7" name="îŝḷîḓé-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ŝḷîḓé-Freeform: Shape 26"/>
            <p:cNvSpPr/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ŝḷîḓé-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8" name="îŝḷîḓé-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îŝḷîḓé-Freeform: Shape 25"/>
            <p:cNvSpPr/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îŝḷîḓé-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8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Freeform 2"/>
          <p:cNvSpPr/>
          <p:nvPr/>
        </p:nvSpPr>
        <p:spPr>
          <a:xfrm>
            <a:off x="0" y="1604915"/>
            <a:ext cx="5244127" cy="1933670"/>
          </a:xfrm>
          <a:custGeom>
            <a:avLst/>
            <a:gdLst>
              <a:gd name="connsiteX0" fmla="*/ 0 w 7322107"/>
              <a:gd name="connsiteY0" fmla="*/ 0 h 2578227"/>
              <a:gd name="connsiteX1" fmla="*/ 7322107 w 7322107"/>
              <a:gd name="connsiteY1" fmla="*/ 0 h 2578227"/>
              <a:gd name="connsiteX2" fmla="*/ 7322107 w 7322107"/>
              <a:gd name="connsiteY2" fmla="*/ 2578227 h 2578227"/>
              <a:gd name="connsiteX3" fmla="*/ 0 w 7322107"/>
              <a:gd name="connsiteY3" fmla="*/ 2578227 h 2578227"/>
              <a:gd name="connsiteX4" fmla="*/ 0 w 7322107"/>
              <a:gd name="connsiteY4" fmla="*/ 0 h 2578227"/>
              <a:gd name="connsiteX0-1" fmla="*/ 0 w 7322107"/>
              <a:gd name="connsiteY0-2" fmla="*/ 0 h 2578227"/>
              <a:gd name="connsiteX1-3" fmla="*/ 7322107 w 7322107"/>
              <a:gd name="connsiteY1-4" fmla="*/ 0 h 2578227"/>
              <a:gd name="connsiteX2-5" fmla="*/ 5078528 w 7322107"/>
              <a:gd name="connsiteY2-6" fmla="*/ 2578227 h 2578227"/>
              <a:gd name="connsiteX3-7" fmla="*/ 0 w 7322107"/>
              <a:gd name="connsiteY3-8" fmla="*/ 2578227 h 2578227"/>
              <a:gd name="connsiteX4-9" fmla="*/ 0 w 7322107"/>
              <a:gd name="connsiteY4-10" fmla="*/ 0 h 2578227"/>
              <a:gd name="connsiteX0-11" fmla="*/ 0 w 6992169"/>
              <a:gd name="connsiteY0-12" fmla="*/ 0 h 2578227"/>
              <a:gd name="connsiteX1-13" fmla="*/ 6992169 w 6992169"/>
              <a:gd name="connsiteY1-14" fmla="*/ 9427 h 2578227"/>
              <a:gd name="connsiteX2-15" fmla="*/ 5078528 w 6992169"/>
              <a:gd name="connsiteY2-16" fmla="*/ 2578227 h 2578227"/>
              <a:gd name="connsiteX3-17" fmla="*/ 0 w 6992169"/>
              <a:gd name="connsiteY3-18" fmla="*/ 2578227 h 2578227"/>
              <a:gd name="connsiteX4-19" fmla="*/ 0 w 6992169"/>
              <a:gd name="connsiteY4-20" fmla="*/ 0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92169" h="2578227">
                <a:moveTo>
                  <a:pt x="0" y="0"/>
                </a:moveTo>
                <a:lnTo>
                  <a:pt x="6992169" y="9427"/>
                </a:lnTo>
                <a:lnTo>
                  <a:pt x="5078528" y="2578227"/>
                </a:lnTo>
                <a:lnTo>
                  <a:pt x="0" y="25782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ślíḋè-Freeform 3"/>
          <p:cNvSpPr/>
          <p:nvPr/>
        </p:nvSpPr>
        <p:spPr>
          <a:xfrm>
            <a:off x="2843808" y="1604914"/>
            <a:ext cx="2456879" cy="1933670"/>
          </a:xfrm>
          <a:custGeom>
            <a:avLst/>
            <a:gdLst>
              <a:gd name="connsiteX0" fmla="*/ 0 w 3530363"/>
              <a:gd name="connsiteY0" fmla="*/ 2578227 h 2578227"/>
              <a:gd name="connsiteX1" fmla="*/ 2133509 w 3530363"/>
              <a:gd name="connsiteY1" fmla="*/ 0 h 2578227"/>
              <a:gd name="connsiteX2" fmla="*/ 3530363 w 3530363"/>
              <a:gd name="connsiteY2" fmla="*/ 0 h 2578227"/>
              <a:gd name="connsiteX3" fmla="*/ 1396854 w 3530363"/>
              <a:gd name="connsiteY3" fmla="*/ 2578227 h 2578227"/>
              <a:gd name="connsiteX4" fmla="*/ 0 w 3530363"/>
              <a:gd name="connsiteY4" fmla="*/ 2578227 h 2578227"/>
              <a:gd name="connsiteX0-1" fmla="*/ 0 w 3275839"/>
              <a:gd name="connsiteY0-2" fmla="*/ 2578227 h 2578227"/>
              <a:gd name="connsiteX1-3" fmla="*/ 2133509 w 3275839"/>
              <a:gd name="connsiteY1-4" fmla="*/ 0 h 2578227"/>
              <a:gd name="connsiteX2-5" fmla="*/ 3275839 w 3275839"/>
              <a:gd name="connsiteY2-6" fmla="*/ 0 h 2578227"/>
              <a:gd name="connsiteX3-7" fmla="*/ 1396854 w 3275839"/>
              <a:gd name="connsiteY3-8" fmla="*/ 2578227 h 2578227"/>
              <a:gd name="connsiteX4-9" fmla="*/ 0 w 3275839"/>
              <a:gd name="connsiteY4-10" fmla="*/ 2578227 h 2578227"/>
              <a:gd name="connsiteX0-11" fmla="*/ 0 w 3275839"/>
              <a:gd name="connsiteY0-12" fmla="*/ 2578227 h 2578227"/>
              <a:gd name="connsiteX1-13" fmla="*/ 2139224 w 3275839"/>
              <a:gd name="connsiteY1-14" fmla="*/ 3810 h 2578227"/>
              <a:gd name="connsiteX2-15" fmla="*/ 3275839 w 3275839"/>
              <a:gd name="connsiteY2-16" fmla="*/ 0 h 2578227"/>
              <a:gd name="connsiteX3-17" fmla="*/ 1396854 w 3275839"/>
              <a:gd name="connsiteY3-18" fmla="*/ 2578227 h 2578227"/>
              <a:gd name="connsiteX4-19" fmla="*/ 0 w 3275839"/>
              <a:gd name="connsiteY4-20" fmla="*/ 2578227 h 2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75839" h="2578227">
                <a:moveTo>
                  <a:pt x="0" y="2578227"/>
                </a:moveTo>
                <a:lnTo>
                  <a:pt x="2139224" y="3810"/>
                </a:lnTo>
                <a:lnTo>
                  <a:pt x="3275839" y="0"/>
                </a:lnTo>
                <a:lnTo>
                  <a:pt x="1396854" y="2578227"/>
                </a:lnTo>
                <a:lnTo>
                  <a:pt x="0" y="2578227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ślíḋè-Freeform 4"/>
          <p:cNvSpPr/>
          <p:nvPr/>
        </p:nvSpPr>
        <p:spPr>
          <a:xfrm>
            <a:off x="3213901" y="1604913"/>
            <a:ext cx="1795150" cy="1933671"/>
          </a:xfrm>
          <a:custGeom>
            <a:avLst/>
            <a:gdLst>
              <a:gd name="connsiteX0" fmla="*/ 0 w 2808312"/>
              <a:gd name="connsiteY0" fmla="*/ 2578228 h 2578228"/>
              <a:gd name="connsiteX1" fmla="*/ 1840777 w 2808312"/>
              <a:gd name="connsiteY1" fmla="*/ 0 h 2578228"/>
              <a:gd name="connsiteX2" fmla="*/ 2808312 w 2808312"/>
              <a:gd name="connsiteY2" fmla="*/ 0 h 2578228"/>
              <a:gd name="connsiteX3" fmla="*/ 967535 w 2808312"/>
              <a:gd name="connsiteY3" fmla="*/ 2578228 h 2578228"/>
              <a:gd name="connsiteX4" fmla="*/ 0 w 2808312"/>
              <a:gd name="connsiteY4" fmla="*/ 2578228 h 2578228"/>
              <a:gd name="connsiteX0-1" fmla="*/ 0 w 2393533"/>
              <a:gd name="connsiteY0-2" fmla="*/ 2578228 h 2578228"/>
              <a:gd name="connsiteX1-3" fmla="*/ 1840777 w 2393533"/>
              <a:gd name="connsiteY1-4" fmla="*/ 0 h 2578228"/>
              <a:gd name="connsiteX2-5" fmla="*/ 2393533 w 2393533"/>
              <a:gd name="connsiteY2-6" fmla="*/ 0 h 2578228"/>
              <a:gd name="connsiteX3-7" fmla="*/ 967535 w 2393533"/>
              <a:gd name="connsiteY3-8" fmla="*/ 2578228 h 2578228"/>
              <a:gd name="connsiteX4-9" fmla="*/ 0 w 2393533"/>
              <a:gd name="connsiteY4-10" fmla="*/ 2578228 h 2578228"/>
              <a:gd name="connsiteX0-11" fmla="*/ 0 w 2393533"/>
              <a:gd name="connsiteY0-12" fmla="*/ 2578228 h 2578228"/>
              <a:gd name="connsiteX1-13" fmla="*/ 1435424 w 2393533"/>
              <a:gd name="connsiteY1-14" fmla="*/ 18853 h 2578228"/>
              <a:gd name="connsiteX2-15" fmla="*/ 2393533 w 2393533"/>
              <a:gd name="connsiteY2-16" fmla="*/ 0 h 2578228"/>
              <a:gd name="connsiteX3-17" fmla="*/ 967535 w 2393533"/>
              <a:gd name="connsiteY3-18" fmla="*/ 2578228 h 2578228"/>
              <a:gd name="connsiteX4-19" fmla="*/ 0 w 2393533"/>
              <a:gd name="connsiteY4-20" fmla="*/ 2578228 h 2578228"/>
              <a:gd name="connsiteX0-21" fmla="*/ 0 w 2393533"/>
              <a:gd name="connsiteY0-22" fmla="*/ 2578228 h 2578228"/>
              <a:gd name="connsiteX1-23" fmla="*/ 1435424 w 2393533"/>
              <a:gd name="connsiteY1-24" fmla="*/ 3613 h 2578228"/>
              <a:gd name="connsiteX2-25" fmla="*/ 2393533 w 2393533"/>
              <a:gd name="connsiteY2-26" fmla="*/ 0 h 2578228"/>
              <a:gd name="connsiteX3-27" fmla="*/ 967535 w 2393533"/>
              <a:gd name="connsiteY3-28" fmla="*/ 2578228 h 2578228"/>
              <a:gd name="connsiteX4-29" fmla="*/ 0 w 2393533"/>
              <a:gd name="connsiteY4-30" fmla="*/ 2578228 h 2578228"/>
              <a:gd name="connsiteX0-31" fmla="*/ 0 w 2393533"/>
              <a:gd name="connsiteY0-32" fmla="*/ 2578228 h 2578228"/>
              <a:gd name="connsiteX1-33" fmla="*/ 1433519 w 2393533"/>
              <a:gd name="connsiteY1-34" fmla="*/ 9328 h 2578228"/>
              <a:gd name="connsiteX2-35" fmla="*/ 2393533 w 2393533"/>
              <a:gd name="connsiteY2-36" fmla="*/ 0 h 2578228"/>
              <a:gd name="connsiteX3-37" fmla="*/ 967535 w 2393533"/>
              <a:gd name="connsiteY3-38" fmla="*/ 2578228 h 2578228"/>
              <a:gd name="connsiteX4-39" fmla="*/ 0 w 2393533"/>
              <a:gd name="connsiteY4-40" fmla="*/ 2578228 h 2578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93533" h="2578228">
                <a:moveTo>
                  <a:pt x="0" y="2578228"/>
                </a:moveTo>
                <a:lnTo>
                  <a:pt x="1433519" y="9328"/>
                </a:lnTo>
                <a:lnTo>
                  <a:pt x="2393533" y="0"/>
                </a:lnTo>
                <a:lnTo>
                  <a:pt x="967535" y="2578228"/>
                </a:lnTo>
                <a:lnTo>
                  <a:pt x="0" y="257822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03543" y="1365589"/>
            <a:ext cx="2825669" cy="632713"/>
            <a:chOff x="5871033" y="1810977"/>
            <a:chExt cx="3767559" cy="843618"/>
          </a:xfrm>
        </p:grpSpPr>
        <p:sp>
          <p:nvSpPr>
            <p:cNvPr id="13" name="íślíḋè-Rectangle 12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íślíḋè-Rounded Rectangle 1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03543" y="2332007"/>
            <a:ext cx="2825669" cy="619585"/>
            <a:chOff x="5871033" y="1810977"/>
            <a:chExt cx="3767559" cy="826114"/>
          </a:xfrm>
        </p:grpSpPr>
        <p:sp>
          <p:nvSpPr>
            <p:cNvPr id="11" name="îṣļîḑé-Rectangle 10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îṣļîḑé-Rounded Rectangle 11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3543" y="3298427"/>
            <a:ext cx="2825669" cy="619585"/>
            <a:chOff x="5871033" y="1810977"/>
            <a:chExt cx="3767559" cy="826114"/>
          </a:xfrm>
        </p:grpSpPr>
        <p:sp>
          <p:nvSpPr>
            <p:cNvPr id="9" name="îṣļîḑé-Rectangle 8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îṣļîḑé-Rounded Rectangle 9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8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3" y="1203598"/>
            <a:ext cx="2084044" cy="2394266"/>
            <a:chOff x="719138" y="1710161"/>
            <a:chExt cx="2475611" cy="3734438"/>
          </a:xfrm>
        </p:grpSpPr>
        <p:sp>
          <p:nvSpPr>
            <p:cNvPr id="17" name="矩形 1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箭头: 五边形 1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箭头: 五边形 18"/>
            <p:cNvSpPr/>
            <p:nvPr/>
          </p:nvSpPr>
          <p:spPr bwMode="auto">
            <a:xfrm>
              <a:off x="1416393" y="1710161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9781" y="1203598"/>
            <a:ext cx="2084044" cy="2394266"/>
            <a:chOff x="719138" y="1710160"/>
            <a:chExt cx="2475611" cy="3734439"/>
          </a:xfrm>
        </p:grpSpPr>
        <p:sp>
          <p:nvSpPr>
            <p:cNvPr id="14" name="矩形 13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5" name="箭头: V 形 14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箭头: V 形 15"/>
            <p:cNvSpPr/>
            <p:nvPr/>
          </p:nvSpPr>
          <p:spPr bwMode="auto">
            <a:xfrm>
              <a:off x="1184396" y="1710160"/>
              <a:ext cx="1546737" cy="546907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105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0190" y="1203598"/>
            <a:ext cx="2084046" cy="2394266"/>
            <a:chOff x="719136" y="1710161"/>
            <a:chExt cx="2475613" cy="3734438"/>
          </a:xfrm>
        </p:grpSpPr>
        <p:sp>
          <p:nvSpPr>
            <p:cNvPr id="11" name="矩形 10"/>
            <p:cNvSpPr/>
            <p:nvPr/>
          </p:nvSpPr>
          <p:spPr bwMode="auto">
            <a:xfrm>
              <a:off x="719136" y="3068962"/>
              <a:ext cx="2144490" cy="237563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箭头: V 形 11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箭头: V 形 12"/>
            <p:cNvSpPr/>
            <p:nvPr/>
          </p:nvSpPr>
          <p:spPr bwMode="auto">
            <a:xfrm>
              <a:off x="1184395" y="1710161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2018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0603" y="1203598"/>
            <a:ext cx="2084044" cy="2394266"/>
            <a:chOff x="719138" y="1710161"/>
            <a:chExt cx="2475611" cy="3734438"/>
          </a:xfrm>
        </p:grpSpPr>
        <p:sp>
          <p:nvSpPr>
            <p:cNvPr id="8" name="矩形 7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9" name="箭头: V 形 8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sz="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箭头: V 形 9"/>
            <p:cNvSpPr/>
            <p:nvPr/>
          </p:nvSpPr>
          <p:spPr bwMode="auto">
            <a:xfrm>
              <a:off x="1184396" y="1710161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105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2020</a:t>
              </a:r>
            </a:p>
          </p:txBody>
        </p:sp>
      </p:grpSp>
      <p:sp>
        <p:nvSpPr>
          <p:cNvPr id="25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3808" y="915566"/>
            <a:ext cx="1838053" cy="1828799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4572085" y="915566"/>
            <a:ext cx="1838053" cy="1828799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751862" y="915566"/>
            <a:ext cx="1828800" cy="1828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8" name="Rectangle 2"/>
          <p:cNvSpPr/>
          <p:nvPr/>
        </p:nvSpPr>
        <p:spPr>
          <a:xfrm>
            <a:off x="6409462" y="915566"/>
            <a:ext cx="1828800" cy="1828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9" name="Rectangle 3"/>
          <p:cNvSpPr/>
          <p:nvPr/>
        </p:nvSpPr>
        <p:spPr>
          <a:xfrm>
            <a:off x="4580662" y="2744366"/>
            <a:ext cx="1828800" cy="1828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1" name="Rectangle 5"/>
          <p:cNvSpPr/>
          <p:nvPr/>
        </p:nvSpPr>
        <p:spPr>
          <a:xfrm>
            <a:off x="923062" y="2744366"/>
            <a:ext cx="1828800" cy="1828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2" name="Rectangle 7"/>
          <p:cNvSpPr/>
          <p:nvPr/>
        </p:nvSpPr>
        <p:spPr>
          <a:xfrm>
            <a:off x="2751185" y="2744365"/>
            <a:ext cx="1838053" cy="1828799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6406355" y="2744365"/>
            <a:ext cx="1838053" cy="1828799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菱形 209"/>
          <p:cNvSpPr/>
          <p:nvPr/>
        </p:nvSpPr>
        <p:spPr>
          <a:xfrm>
            <a:off x="1688051" y="1548423"/>
            <a:ext cx="1947845" cy="1947845"/>
          </a:xfrm>
          <a:prstGeom prst="diamond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1" name="Group 45"/>
          <p:cNvGrpSpPr/>
          <p:nvPr/>
        </p:nvGrpSpPr>
        <p:grpSpPr>
          <a:xfrm>
            <a:off x="3995936" y="1950971"/>
            <a:ext cx="3504077" cy="1232475"/>
            <a:chOff x="5150220" y="1200178"/>
            <a:chExt cx="4672102" cy="1643301"/>
          </a:xfrm>
        </p:grpSpPr>
        <p:sp>
          <p:nvSpPr>
            <p:cNvPr id="212" name="TextBox 46"/>
            <p:cNvSpPr txBox="1"/>
            <p:nvPr/>
          </p:nvSpPr>
          <p:spPr>
            <a:xfrm>
              <a:off x="5150220" y="1200178"/>
              <a:ext cx="4115494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明年工作计划</a:t>
              </a:r>
            </a:p>
          </p:txBody>
        </p:sp>
        <p:sp>
          <p:nvSpPr>
            <p:cNvPr id="213" name="TextBox 47"/>
            <p:cNvSpPr txBox="1"/>
            <p:nvPr/>
          </p:nvSpPr>
          <p:spPr>
            <a:xfrm>
              <a:off x="5194354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14" name="TextBox 6"/>
          <p:cNvSpPr txBox="1">
            <a:spLocks noChangeArrowheads="1"/>
          </p:cNvSpPr>
          <p:nvPr/>
        </p:nvSpPr>
        <p:spPr bwMode="auto">
          <a:xfrm>
            <a:off x="1963798" y="2205502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" name="TextBox 6"/>
          <p:cNvSpPr txBox="1">
            <a:spLocks noChangeArrowheads="1"/>
          </p:cNvSpPr>
          <p:nvPr/>
        </p:nvSpPr>
        <p:spPr bwMode="auto">
          <a:xfrm>
            <a:off x="2030595" y="1959310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Freeform 5"/>
          <p:cNvSpPr/>
          <p:nvPr/>
        </p:nvSpPr>
        <p:spPr bwMode="auto">
          <a:xfrm>
            <a:off x="144013" y="5039228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7" name="Freeform 6"/>
          <p:cNvSpPr/>
          <p:nvPr/>
        </p:nvSpPr>
        <p:spPr bwMode="auto">
          <a:xfrm>
            <a:off x="-1130152" y="3149592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8" name="Freeform 7"/>
          <p:cNvSpPr/>
          <p:nvPr/>
        </p:nvSpPr>
        <p:spPr bwMode="auto">
          <a:xfrm>
            <a:off x="1971631" y="3786675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9" name="Freeform 10"/>
          <p:cNvSpPr/>
          <p:nvPr/>
        </p:nvSpPr>
        <p:spPr bwMode="auto">
          <a:xfrm>
            <a:off x="755724" y="4411542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" name="Freeform 14"/>
          <p:cNvSpPr/>
          <p:nvPr/>
        </p:nvSpPr>
        <p:spPr bwMode="auto">
          <a:xfrm>
            <a:off x="4223825" y="4824549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1" name="Freeform 15"/>
          <p:cNvSpPr/>
          <p:nvPr/>
        </p:nvSpPr>
        <p:spPr bwMode="auto">
          <a:xfrm>
            <a:off x="1402203" y="3706804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2" name="Freeform 8"/>
          <p:cNvSpPr/>
          <p:nvPr/>
        </p:nvSpPr>
        <p:spPr bwMode="auto">
          <a:xfrm>
            <a:off x="6012160" y="4502222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3" name="Freeform 12"/>
          <p:cNvSpPr/>
          <p:nvPr/>
        </p:nvSpPr>
        <p:spPr bwMode="auto">
          <a:xfrm>
            <a:off x="5193949" y="4316029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4" grpId="0"/>
      <p:bldP spid="215" grpId="0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Freeform 14"/>
          <p:cNvSpPr/>
          <p:nvPr/>
        </p:nvSpPr>
        <p:spPr bwMode="auto">
          <a:xfrm>
            <a:off x="1202750" y="2645532"/>
            <a:ext cx="1397954" cy="1399152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1" name="Freeform 7"/>
          <p:cNvSpPr/>
          <p:nvPr/>
        </p:nvSpPr>
        <p:spPr bwMode="auto">
          <a:xfrm>
            <a:off x="1549403" y="915566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rgbClr val="00436F"/>
              </a:solidFill>
              <a:cs typeface="+mn-ea"/>
              <a:sym typeface="+mn-lt"/>
            </a:endParaRPr>
          </a:p>
        </p:txBody>
      </p:sp>
      <p:sp>
        <p:nvSpPr>
          <p:cNvPr id="230" name="RainbowowPPT"/>
          <p:cNvSpPr txBox="1"/>
          <p:nvPr/>
        </p:nvSpPr>
        <p:spPr>
          <a:xfrm>
            <a:off x="2051720" y="1809296"/>
            <a:ext cx="2016377" cy="49051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defRPr sz="2000" b="1" i="1">
                <a:gradFill>
                  <a:gsLst>
                    <a:gs pos="0">
                      <a:srgbClr val="104894"/>
                    </a:gs>
                    <a:gs pos="53000">
                      <a:srgbClr val="9B3D88"/>
                    </a:gs>
                    <a:gs pos="88000">
                      <a:srgbClr val="EC91BD"/>
                    </a:gs>
                    <a:gs pos="100000">
                      <a:srgbClr val="FBE9F1"/>
                    </a:gs>
                    <a:gs pos="60000">
                      <a:srgbClr val="9B3D88"/>
                    </a:gs>
                  </a:gsLst>
                  <a:lin ang="4200000" scaled="0"/>
                </a:gradFill>
                <a:latin typeface="造字工房力黑（非商用）常规体" pitchFamily="50" charset="-122"/>
                <a:ea typeface="造字工房力黑（非商用）常规体" pitchFamily="50" charset="-122"/>
                <a:cs typeface="+mj-cs"/>
              </a:defRPr>
            </a:lvl1pPr>
          </a:lstStyle>
          <a:p>
            <a:r>
              <a:rPr lang="zh-CN" altLang="en-US" sz="4950" i="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4050" i="0" dirty="0">
              <a:solidFill>
                <a:srgbClr val="0043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2103337" y="2298586"/>
            <a:ext cx="1295153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015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CONTENT</a:t>
            </a:r>
            <a:endParaRPr lang="zh-CN" altLang="en-US" sz="1015" dirty="0">
              <a:solidFill>
                <a:srgbClr val="0043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32040" y="1089254"/>
            <a:ext cx="3031546" cy="867078"/>
            <a:chOff x="5068847" y="1051206"/>
            <a:chExt cx="3031546" cy="867078"/>
          </a:xfrm>
        </p:grpSpPr>
        <p:grpSp>
          <p:nvGrpSpPr>
            <p:cNvPr id="232" name="组合 231"/>
            <p:cNvGrpSpPr/>
            <p:nvPr/>
          </p:nvGrpSpPr>
          <p:grpSpPr>
            <a:xfrm>
              <a:off x="5068847" y="1051206"/>
              <a:ext cx="3031546" cy="867078"/>
              <a:chOff x="4815866" y="976570"/>
              <a:chExt cx="4042062" cy="1156104"/>
            </a:xfrm>
          </p:grpSpPr>
          <p:sp>
            <p:nvSpPr>
              <p:cNvPr id="236" name="菱形 235"/>
              <p:cNvSpPr/>
              <p:nvPr/>
            </p:nvSpPr>
            <p:spPr>
              <a:xfrm>
                <a:off x="4815866" y="976570"/>
                <a:ext cx="971275" cy="97127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dirty="0">
                  <a:solidFill>
                    <a:srgbClr val="0043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RainbowowPPT"/>
              <p:cNvSpPr txBox="1"/>
              <p:nvPr/>
            </p:nvSpPr>
            <p:spPr>
              <a:xfrm>
                <a:off x="6023509" y="1521757"/>
                <a:ext cx="2834419" cy="610917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lvl="0">
                  <a:lnSpc>
                    <a:spcPct val="90000"/>
                  </a:lnSpc>
                  <a:spcBef>
                    <a:spcPct val="0"/>
                  </a:spcBef>
                  <a:defRPr sz="2000" b="1" i="1">
                    <a:gradFill>
                      <a:gsLst>
                        <a:gs pos="0">
                          <a:srgbClr val="104894"/>
                        </a:gs>
                        <a:gs pos="53000">
                          <a:srgbClr val="9B3D88"/>
                        </a:gs>
                        <a:gs pos="88000">
                          <a:srgbClr val="EC91BD"/>
                        </a:gs>
                        <a:gs pos="100000">
                          <a:srgbClr val="FBE9F1"/>
                        </a:gs>
                        <a:gs pos="60000">
                          <a:srgbClr val="9B3D88"/>
                        </a:gs>
                      </a:gsLst>
                      <a:lin ang="4200000" scaled="0"/>
                    </a:gradFill>
                    <a:latin typeface="造字工房力黑（非商用）常规体" pitchFamily="50" charset="-122"/>
                    <a:ea typeface="造字工房力黑（非商用）常规体" pitchFamily="50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年度工作概述</a:t>
                </a:r>
                <a:endParaRPr lang="en-US" altLang="zh-CN" sz="2400" b="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35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TITLE HERE</a:t>
                </a:r>
                <a:endParaRPr lang="en-US" altLang="zh-CN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zh-CN" altLang="en-US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5" name="RainbowowPPT"/>
            <p:cNvSpPr txBox="1"/>
            <p:nvPr/>
          </p:nvSpPr>
          <p:spPr>
            <a:xfrm>
              <a:off x="5190706" y="1198671"/>
              <a:ext cx="484738" cy="490519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90000"/>
                </a:lnSpc>
                <a:spcBef>
                  <a:spcPct val="0"/>
                </a:spcBef>
                <a:defRPr sz="2000" b="1" i="1">
                  <a:gradFill>
                    <a:gsLst>
                      <a:gs pos="0">
                        <a:srgbClr val="104894"/>
                      </a:gs>
                      <a:gs pos="53000">
                        <a:srgbClr val="9B3D88"/>
                      </a:gs>
                      <a:gs pos="88000">
                        <a:srgbClr val="EC91BD"/>
                      </a:gs>
                      <a:gs pos="100000">
                        <a:srgbClr val="FBE9F1"/>
                      </a:gs>
                      <a:gs pos="60000">
                        <a:srgbClr val="9B3D88"/>
                      </a:gs>
                    </a:gsLst>
                    <a:lin ang="4200000" scaled="0"/>
                  </a:gradFill>
                  <a:latin typeface="造字工房力黑（非商用）常规体" pitchFamily="50" charset="-122"/>
                  <a:ea typeface="造字工房力黑（非商用）常规体" pitchFamily="50" charset="-122"/>
                  <a:cs typeface="+mj-cs"/>
                </a:defRPr>
              </a:lvl1pPr>
            </a:lstStyle>
            <a:p>
              <a:r>
                <a:rPr lang="en-US" altLang="zh-CN" sz="24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i="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4932040" y="1901787"/>
            <a:ext cx="3031546" cy="867078"/>
            <a:chOff x="5068847" y="1051206"/>
            <a:chExt cx="3031546" cy="867078"/>
          </a:xfrm>
        </p:grpSpPr>
        <p:grpSp>
          <p:nvGrpSpPr>
            <p:cNvPr id="278" name="组合 277"/>
            <p:cNvGrpSpPr/>
            <p:nvPr/>
          </p:nvGrpSpPr>
          <p:grpSpPr>
            <a:xfrm>
              <a:off x="5068847" y="1051206"/>
              <a:ext cx="3031546" cy="867078"/>
              <a:chOff x="4815866" y="976570"/>
              <a:chExt cx="4042062" cy="1156104"/>
            </a:xfrm>
          </p:grpSpPr>
          <p:sp>
            <p:nvSpPr>
              <p:cNvPr id="280" name="菱形 279"/>
              <p:cNvSpPr/>
              <p:nvPr/>
            </p:nvSpPr>
            <p:spPr>
              <a:xfrm>
                <a:off x="4815866" y="976570"/>
                <a:ext cx="971275" cy="97127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dirty="0">
                  <a:solidFill>
                    <a:srgbClr val="0043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1" name="RainbowowPPT"/>
              <p:cNvSpPr txBox="1"/>
              <p:nvPr/>
            </p:nvSpPr>
            <p:spPr>
              <a:xfrm>
                <a:off x="6023509" y="1521757"/>
                <a:ext cx="2834419" cy="610917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lvl="0">
                  <a:lnSpc>
                    <a:spcPct val="90000"/>
                  </a:lnSpc>
                  <a:spcBef>
                    <a:spcPct val="0"/>
                  </a:spcBef>
                  <a:defRPr sz="2000" b="1" i="1">
                    <a:gradFill>
                      <a:gsLst>
                        <a:gs pos="0">
                          <a:srgbClr val="104894"/>
                        </a:gs>
                        <a:gs pos="53000">
                          <a:srgbClr val="9B3D88"/>
                        </a:gs>
                        <a:gs pos="88000">
                          <a:srgbClr val="EC91BD"/>
                        </a:gs>
                        <a:gs pos="100000">
                          <a:srgbClr val="FBE9F1"/>
                        </a:gs>
                        <a:gs pos="60000">
                          <a:srgbClr val="9B3D88"/>
                        </a:gs>
                      </a:gsLst>
                      <a:lin ang="4200000" scaled="0"/>
                    </a:gradFill>
                    <a:latin typeface="造字工房力黑（非商用）常规体" pitchFamily="50" charset="-122"/>
                    <a:ea typeface="造字工房力黑（非商用）常规体" pitchFamily="50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工作完成情况</a:t>
                </a:r>
                <a:r>
                  <a:rPr lang="en-US" altLang="zh-CN" sz="135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TITLE HERE</a:t>
                </a:r>
                <a:endParaRPr lang="en-US" altLang="zh-CN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zh-CN" altLang="en-US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9" name="RainbowowPPT"/>
            <p:cNvSpPr txBox="1"/>
            <p:nvPr/>
          </p:nvSpPr>
          <p:spPr>
            <a:xfrm>
              <a:off x="5190706" y="1198671"/>
              <a:ext cx="484738" cy="490519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90000"/>
                </a:lnSpc>
                <a:spcBef>
                  <a:spcPct val="0"/>
                </a:spcBef>
                <a:defRPr sz="2000" b="1" i="1">
                  <a:gradFill>
                    <a:gsLst>
                      <a:gs pos="0">
                        <a:srgbClr val="104894"/>
                      </a:gs>
                      <a:gs pos="53000">
                        <a:srgbClr val="9B3D88"/>
                      </a:gs>
                      <a:gs pos="88000">
                        <a:srgbClr val="EC91BD"/>
                      </a:gs>
                      <a:gs pos="100000">
                        <a:srgbClr val="FBE9F1"/>
                      </a:gs>
                      <a:gs pos="60000">
                        <a:srgbClr val="9B3D88"/>
                      </a:gs>
                    </a:gsLst>
                    <a:lin ang="4200000" scaled="0"/>
                  </a:gradFill>
                  <a:latin typeface="造字工房力黑（非商用）常规体" pitchFamily="50" charset="-122"/>
                  <a:ea typeface="造字工房力黑（非商用）常规体" pitchFamily="50" charset="-122"/>
                  <a:cs typeface="+mj-cs"/>
                </a:defRPr>
              </a:lvl1pPr>
            </a:lstStyle>
            <a:p>
              <a:r>
                <a:rPr lang="en-US" altLang="zh-CN" sz="24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i="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4932040" y="2714320"/>
            <a:ext cx="3031546" cy="867078"/>
            <a:chOff x="5068847" y="1051206"/>
            <a:chExt cx="3031546" cy="867078"/>
          </a:xfrm>
        </p:grpSpPr>
        <p:grpSp>
          <p:nvGrpSpPr>
            <p:cNvPr id="283" name="组合 282"/>
            <p:cNvGrpSpPr/>
            <p:nvPr/>
          </p:nvGrpSpPr>
          <p:grpSpPr>
            <a:xfrm>
              <a:off x="5068847" y="1051206"/>
              <a:ext cx="3031546" cy="867078"/>
              <a:chOff x="4815866" y="976570"/>
              <a:chExt cx="4042062" cy="1156104"/>
            </a:xfrm>
          </p:grpSpPr>
          <p:sp>
            <p:nvSpPr>
              <p:cNvPr id="374" name="菱形 373"/>
              <p:cNvSpPr/>
              <p:nvPr/>
            </p:nvSpPr>
            <p:spPr>
              <a:xfrm>
                <a:off x="4815866" y="976570"/>
                <a:ext cx="971275" cy="97127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dirty="0">
                  <a:solidFill>
                    <a:srgbClr val="0043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RainbowowPPT"/>
              <p:cNvSpPr txBox="1"/>
              <p:nvPr/>
            </p:nvSpPr>
            <p:spPr>
              <a:xfrm>
                <a:off x="6023509" y="1521757"/>
                <a:ext cx="2834419" cy="610917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lvl="0">
                  <a:lnSpc>
                    <a:spcPct val="90000"/>
                  </a:lnSpc>
                  <a:spcBef>
                    <a:spcPct val="0"/>
                  </a:spcBef>
                  <a:defRPr sz="2000" b="1" i="1">
                    <a:gradFill>
                      <a:gsLst>
                        <a:gs pos="0">
                          <a:srgbClr val="104894"/>
                        </a:gs>
                        <a:gs pos="53000">
                          <a:srgbClr val="9B3D88"/>
                        </a:gs>
                        <a:gs pos="88000">
                          <a:srgbClr val="EC91BD"/>
                        </a:gs>
                        <a:gs pos="100000">
                          <a:srgbClr val="FBE9F1"/>
                        </a:gs>
                        <a:gs pos="60000">
                          <a:srgbClr val="9B3D88"/>
                        </a:gs>
                      </a:gsLst>
                      <a:lin ang="4200000" scaled="0"/>
                    </a:gradFill>
                    <a:latin typeface="造字工房力黑（非商用）常规体" pitchFamily="50" charset="-122"/>
                    <a:ea typeface="造字工房力黑（非商用）常规体" pitchFamily="50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成功项目展示</a:t>
                </a:r>
                <a:r>
                  <a:rPr lang="en-US" altLang="zh-CN" sz="135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TITLE HERE</a:t>
                </a:r>
                <a:endParaRPr lang="en-US" altLang="zh-CN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zh-CN" altLang="en-US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4" name="RainbowowPPT"/>
            <p:cNvSpPr txBox="1"/>
            <p:nvPr/>
          </p:nvSpPr>
          <p:spPr>
            <a:xfrm>
              <a:off x="5190706" y="1198671"/>
              <a:ext cx="484738" cy="490519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90000"/>
                </a:lnSpc>
                <a:spcBef>
                  <a:spcPct val="0"/>
                </a:spcBef>
                <a:defRPr sz="2000" b="1" i="1">
                  <a:gradFill>
                    <a:gsLst>
                      <a:gs pos="0">
                        <a:srgbClr val="104894"/>
                      </a:gs>
                      <a:gs pos="53000">
                        <a:srgbClr val="9B3D88"/>
                      </a:gs>
                      <a:gs pos="88000">
                        <a:srgbClr val="EC91BD"/>
                      </a:gs>
                      <a:gs pos="100000">
                        <a:srgbClr val="FBE9F1"/>
                      </a:gs>
                      <a:gs pos="60000">
                        <a:srgbClr val="9B3D88"/>
                      </a:gs>
                    </a:gsLst>
                    <a:lin ang="4200000" scaled="0"/>
                  </a:gradFill>
                  <a:latin typeface="造字工房力黑（非商用）常规体" pitchFamily="50" charset="-122"/>
                  <a:ea typeface="造字工房力黑（非商用）常规体" pitchFamily="50" charset="-122"/>
                  <a:cs typeface="+mj-cs"/>
                </a:defRPr>
              </a:lvl1pPr>
            </a:lstStyle>
            <a:p>
              <a:r>
                <a:rPr lang="en-US" altLang="zh-CN" sz="24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i="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4932040" y="3526853"/>
            <a:ext cx="3031546" cy="867078"/>
            <a:chOff x="5068847" y="1051206"/>
            <a:chExt cx="3031546" cy="867078"/>
          </a:xfrm>
        </p:grpSpPr>
        <p:grpSp>
          <p:nvGrpSpPr>
            <p:cNvPr id="377" name="组合 376"/>
            <p:cNvGrpSpPr/>
            <p:nvPr/>
          </p:nvGrpSpPr>
          <p:grpSpPr>
            <a:xfrm>
              <a:off x="5068847" y="1051206"/>
              <a:ext cx="3031546" cy="867078"/>
              <a:chOff x="4815866" y="976570"/>
              <a:chExt cx="4042062" cy="1156103"/>
            </a:xfrm>
          </p:grpSpPr>
          <p:sp>
            <p:nvSpPr>
              <p:cNvPr id="379" name="菱形 378"/>
              <p:cNvSpPr/>
              <p:nvPr/>
            </p:nvSpPr>
            <p:spPr>
              <a:xfrm>
                <a:off x="4815866" y="976570"/>
                <a:ext cx="971275" cy="97127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dirty="0">
                  <a:solidFill>
                    <a:srgbClr val="0043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RainbowowPPT"/>
              <p:cNvSpPr txBox="1"/>
              <p:nvPr/>
            </p:nvSpPr>
            <p:spPr>
              <a:xfrm>
                <a:off x="6023509" y="1521756"/>
                <a:ext cx="2834419" cy="610917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lvl="0">
                  <a:lnSpc>
                    <a:spcPct val="90000"/>
                  </a:lnSpc>
                  <a:spcBef>
                    <a:spcPct val="0"/>
                  </a:spcBef>
                  <a:defRPr sz="2000" b="1" i="1">
                    <a:gradFill>
                      <a:gsLst>
                        <a:gs pos="0">
                          <a:srgbClr val="104894"/>
                        </a:gs>
                        <a:gs pos="53000">
                          <a:srgbClr val="9B3D88"/>
                        </a:gs>
                        <a:gs pos="88000">
                          <a:srgbClr val="EC91BD"/>
                        </a:gs>
                        <a:gs pos="100000">
                          <a:srgbClr val="FBE9F1"/>
                        </a:gs>
                        <a:gs pos="60000">
                          <a:srgbClr val="9B3D88"/>
                        </a:gs>
                      </a:gsLst>
                      <a:lin ang="4200000" scaled="0"/>
                    </a:gradFill>
                    <a:latin typeface="造字工房力黑（非商用）常规体" pitchFamily="50" charset="-122"/>
                    <a:ea typeface="造字工房力黑（非商用）常规体" pitchFamily="50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明年工作计划</a:t>
                </a:r>
                <a:r>
                  <a:rPr lang="en-US" altLang="zh-CN" sz="1350" b="0" i="0" dirty="0">
                    <a:solidFill>
                      <a:srgbClr val="00436F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YOUR TITLE HERE</a:t>
                </a:r>
                <a:endParaRPr lang="en-US" altLang="zh-CN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zh-CN" altLang="en-US" sz="33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8" name="RainbowowPPT"/>
            <p:cNvSpPr txBox="1"/>
            <p:nvPr/>
          </p:nvSpPr>
          <p:spPr>
            <a:xfrm>
              <a:off x="5190706" y="1198671"/>
              <a:ext cx="484738" cy="490519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zh-CN"/>
              </a:defPPr>
              <a:lvl1pPr lvl="0">
                <a:lnSpc>
                  <a:spcPct val="90000"/>
                </a:lnSpc>
                <a:spcBef>
                  <a:spcPct val="0"/>
                </a:spcBef>
                <a:defRPr sz="2000" b="1" i="1">
                  <a:gradFill>
                    <a:gsLst>
                      <a:gs pos="0">
                        <a:srgbClr val="104894"/>
                      </a:gs>
                      <a:gs pos="53000">
                        <a:srgbClr val="9B3D88"/>
                      </a:gs>
                      <a:gs pos="88000">
                        <a:srgbClr val="EC91BD"/>
                      </a:gs>
                      <a:gs pos="100000">
                        <a:srgbClr val="FBE9F1"/>
                      </a:gs>
                      <a:gs pos="60000">
                        <a:srgbClr val="9B3D88"/>
                      </a:gs>
                    </a:gsLst>
                    <a:lin ang="4200000" scaled="0"/>
                  </a:gradFill>
                  <a:latin typeface="造字工房力黑（非商用）常规体" pitchFamily="50" charset="-122"/>
                  <a:ea typeface="造字工房力黑（非商用）常规体" pitchFamily="50" charset="-122"/>
                  <a:cs typeface="+mj-cs"/>
                </a:defRPr>
              </a:lvl1pPr>
            </a:lstStyle>
            <a:p>
              <a:r>
                <a:rPr lang="en-US" altLang="zh-CN" sz="2400" i="0" dirty="0">
                  <a:solidFill>
                    <a:srgbClr val="00436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00" i="0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3" name="Freeform 10"/>
          <p:cNvSpPr/>
          <p:nvPr/>
        </p:nvSpPr>
        <p:spPr bwMode="auto">
          <a:xfrm>
            <a:off x="273677" y="3239012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5" name="Freeform 15"/>
          <p:cNvSpPr/>
          <p:nvPr/>
        </p:nvSpPr>
        <p:spPr bwMode="auto">
          <a:xfrm>
            <a:off x="2176149" y="3447427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1" grpId="0" animBg="1"/>
      <p:bldP spid="230" grpId="0"/>
      <p:bldP spid="231" grpId="0"/>
      <p:bldP spid="383" grpId="0" animBg="1"/>
      <p:bldP spid="3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626895" y="1869669"/>
            <a:ext cx="1999976" cy="691069"/>
            <a:chOff x="3626895" y="1869669"/>
            <a:chExt cx="1999976" cy="691069"/>
          </a:xfrm>
        </p:grpSpPr>
        <p:grpSp>
          <p:nvGrpSpPr>
            <p:cNvPr id="4" name="Group 10"/>
            <p:cNvGrpSpPr/>
            <p:nvPr/>
          </p:nvGrpSpPr>
          <p:grpSpPr>
            <a:xfrm>
              <a:off x="3626895" y="1869671"/>
              <a:ext cx="999988" cy="691067"/>
              <a:chOff x="3349757" y="1715147"/>
              <a:chExt cx="1381761" cy="954901"/>
            </a:xfrm>
          </p:grpSpPr>
          <p:sp>
            <p:nvSpPr>
              <p:cNvPr id="38" name="Freeform: Shape 107"/>
              <p:cNvSpPr/>
              <p:nvPr/>
            </p:nvSpPr>
            <p:spPr>
              <a:xfrm rot="5400000">
                <a:off x="3743955" y="1682486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102562 w 511969"/>
                  <a:gd name="connsiteY1" fmla="*/ 1191908 h 1192214"/>
                  <a:gd name="connsiteX2" fmla="*/ 369017 w 511969"/>
                  <a:gd name="connsiteY2" fmla="*/ 861216 h 1192214"/>
                  <a:gd name="connsiteX3" fmla="*/ 235667 w 511969"/>
                  <a:gd name="connsiteY3" fmla="*/ 861216 h 1192214"/>
                  <a:gd name="connsiteX4" fmla="*/ 235667 w 511969"/>
                  <a:gd name="connsiteY4" fmla="*/ 432593 h 1192214"/>
                  <a:gd name="connsiteX5" fmla="*/ 234951 w 511969"/>
                  <a:gd name="connsiteY5" fmla="*/ 432593 h 1192214"/>
                  <a:gd name="connsiteX6" fmla="*/ 234951 w 511969"/>
                  <a:gd name="connsiteY6" fmla="*/ 389380 h 1192214"/>
                  <a:gd name="connsiteX7" fmla="*/ 166325 w 511969"/>
                  <a:gd name="connsiteY7" fmla="*/ 285848 h 1192214"/>
                  <a:gd name="connsiteX8" fmla="*/ 122594 w 511969"/>
                  <a:gd name="connsiteY8" fmla="*/ 277019 h 1192214"/>
                  <a:gd name="connsiteX9" fmla="*/ 265541 w 511969"/>
                  <a:gd name="connsiteY9" fmla="*/ 277019 h 1192214"/>
                  <a:gd name="connsiteX10" fmla="*/ 377903 w 511969"/>
                  <a:gd name="connsiteY10" fmla="*/ 389381 h 1192214"/>
                  <a:gd name="connsiteX11" fmla="*/ 377903 w 511969"/>
                  <a:gd name="connsiteY11" fmla="*/ 432594 h 1192214"/>
                  <a:gd name="connsiteX12" fmla="*/ 378619 w 511969"/>
                  <a:gd name="connsiteY12" fmla="*/ 432594 h 1192214"/>
                  <a:gd name="connsiteX13" fmla="*/ 378619 w 511969"/>
                  <a:gd name="connsiteY13" fmla="*/ 861217 h 1192214"/>
                  <a:gd name="connsiteX14" fmla="*/ 511969 w 511969"/>
                  <a:gd name="connsiteY14" fmla="*/ 861217 h 1192214"/>
                  <a:gd name="connsiteX15" fmla="*/ 245269 w 511969"/>
                  <a:gd name="connsiteY15" fmla="*/ 1192213 h 1192214"/>
                  <a:gd name="connsiteX16" fmla="*/ 245270 w 511969"/>
                  <a:gd name="connsiteY16" fmla="*/ 1192214 h 1192214"/>
                  <a:gd name="connsiteX17" fmla="*/ 0 w 511969"/>
                  <a:gd name="connsiteY17" fmla="*/ 277018 h 1192214"/>
                  <a:gd name="connsiteX18" fmla="*/ 0 w 511969"/>
                  <a:gd name="connsiteY18" fmla="*/ 0 h 1192214"/>
                  <a:gd name="connsiteX19" fmla="*/ 117476 w 511969"/>
                  <a:gd name="connsiteY19" fmla="*/ 0 h 1192214"/>
                  <a:gd name="connsiteX20" fmla="*/ 117476 w 511969"/>
                  <a:gd name="connsiteY20" fmla="*/ 277018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102562" y="1191908"/>
                    </a:lnTo>
                    <a:lnTo>
                      <a:pt x="369017" y="861216"/>
                    </a:lnTo>
                    <a:lnTo>
                      <a:pt x="235667" y="861216"/>
                    </a:lnTo>
                    <a:lnTo>
                      <a:pt x="235667" y="432593"/>
                    </a:lnTo>
                    <a:lnTo>
                      <a:pt x="234951" y="432593"/>
                    </a:lnTo>
                    <a:lnTo>
                      <a:pt x="234951" y="389380"/>
                    </a:lnTo>
                    <a:cubicBezTo>
                      <a:pt x="234951" y="342838"/>
                      <a:pt x="206654" y="302906"/>
                      <a:pt x="166325" y="285848"/>
                    </a:cubicBezTo>
                    <a:lnTo>
                      <a:pt x="122594" y="277019"/>
                    </a:lnTo>
                    <a:lnTo>
                      <a:pt x="265541" y="277019"/>
                    </a:lnTo>
                    <a:cubicBezTo>
                      <a:pt x="327597" y="277019"/>
                      <a:pt x="377903" y="327325"/>
                      <a:pt x="377903" y="389381"/>
                    </a:cubicBezTo>
                    <a:lnTo>
                      <a:pt x="377903" y="432594"/>
                    </a:lnTo>
                    <a:lnTo>
                      <a:pt x="378619" y="432594"/>
                    </a:lnTo>
                    <a:lnTo>
                      <a:pt x="378619" y="861217"/>
                    </a:lnTo>
                    <a:lnTo>
                      <a:pt x="511969" y="861217"/>
                    </a:lnTo>
                    <a:lnTo>
                      <a:pt x="245269" y="1192213"/>
                    </a:lnTo>
                    <a:lnTo>
                      <a:pt x="245270" y="1192214"/>
                    </a:lnTo>
                    <a:close/>
                    <a:moveTo>
                      <a:pt x="0" y="277018"/>
                    </a:moveTo>
                    <a:lnTo>
                      <a:pt x="0" y="0"/>
                    </a:lnTo>
                    <a:lnTo>
                      <a:pt x="117476" y="0"/>
                    </a:lnTo>
                    <a:lnTo>
                      <a:pt x="117476" y="27701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83"/>
              <p:cNvSpPr/>
              <p:nvPr/>
            </p:nvSpPr>
            <p:spPr>
              <a:xfrm rot="5400000">
                <a:off x="3646485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4626882" y="1869669"/>
              <a:ext cx="999989" cy="691068"/>
              <a:chOff x="4731516" y="1715147"/>
              <a:chExt cx="1381762" cy="954902"/>
            </a:xfrm>
          </p:grpSpPr>
          <p:sp>
            <p:nvSpPr>
              <p:cNvPr id="36" name="Freeform: Shape 108"/>
              <p:cNvSpPr/>
              <p:nvPr/>
            </p:nvSpPr>
            <p:spPr>
              <a:xfrm rot="16200000" flipH="1">
                <a:off x="5125715" y="1682487"/>
                <a:ext cx="593365" cy="1381760"/>
              </a:xfrm>
              <a:custGeom>
                <a:avLst/>
                <a:gdLst>
                  <a:gd name="connsiteX0" fmla="*/ 102399 w 511969"/>
                  <a:gd name="connsiteY0" fmla="*/ 1192214 h 1192214"/>
                  <a:gd name="connsiteX1" fmla="*/ 245270 w 511969"/>
                  <a:gd name="connsiteY1" fmla="*/ 1192214 h 1192214"/>
                  <a:gd name="connsiteX2" fmla="*/ 245269 w 511969"/>
                  <a:gd name="connsiteY2" fmla="*/ 1192213 h 1192214"/>
                  <a:gd name="connsiteX3" fmla="*/ 511969 w 511969"/>
                  <a:gd name="connsiteY3" fmla="*/ 861217 h 1192214"/>
                  <a:gd name="connsiteX4" fmla="*/ 378619 w 511969"/>
                  <a:gd name="connsiteY4" fmla="*/ 861217 h 1192214"/>
                  <a:gd name="connsiteX5" fmla="*/ 378619 w 511969"/>
                  <a:gd name="connsiteY5" fmla="*/ 432594 h 1192214"/>
                  <a:gd name="connsiteX6" fmla="*/ 377903 w 511969"/>
                  <a:gd name="connsiteY6" fmla="*/ 432594 h 1192214"/>
                  <a:gd name="connsiteX7" fmla="*/ 377903 w 511969"/>
                  <a:gd name="connsiteY7" fmla="*/ 389381 h 1192214"/>
                  <a:gd name="connsiteX8" fmla="*/ 265541 w 511969"/>
                  <a:gd name="connsiteY8" fmla="*/ 277019 h 1192214"/>
                  <a:gd name="connsiteX9" fmla="*/ 122594 w 511969"/>
                  <a:gd name="connsiteY9" fmla="*/ 277019 h 1192214"/>
                  <a:gd name="connsiteX10" fmla="*/ 166325 w 511969"/>
                  <a:gd name="connsiteY10" fmla="*/ 285848 h 1192214"/>
                  <a:gd name="connsiteX11" fmla="*/ 234951 w 511969"/>
                  <a:gd name="connsiteY11" fmla="*/ 389380 h 1192214"/>
                  <a:gd name="connsiteX12" fmla="*/ 234951 w 511969"/>
                  <a:gd name="connsiteY12" fmla="*/ 432593 h 1192214"/>
                  <a:gd name="connsiteX13" fmla="*/ 235667 w 511969"/>
                  <a:gd name="connsiteY13" fmla="*/ 432593 h 1192214"/>
                  <a:gd name="connsiteX14" fmla="*/ 235667 w 511969"/>
                  <a:gd name="connsiteY14" fmla="*/ 861216 h 1192214"/>
                  <a:gd name="connsiteX15" fmla="*/ 369017 w 511969"/>
                  <a:gd name="connsiteY15" fmla="*/ 861216 h 1192214"/>
                  <a:gd name="connsiteX16" fmla="*/ 102562 w 511969"/>
                  <a:gd name="connsiteY16" fmla="*/ 1191908 h 1192214"/>
                  <a:gd name="connsiteX17" fmla="*/ 0 w 511969"/>
                  <a:gd name="connsiteY17" fmla="*/ 0 h 1192214"/>
                  <a:gd name="connsiteX18" fmla="*/ 0 w 511969"/>
                  <a:gd name="connsiteY18" fmla="*/ 277018 h 1192214"/>
                  <a:gd name="connsiteX19" fmla="*/ 117476 w 511969"/>
                  <a:gd name="connsiteY19" fmla="*/ 277018 h 1192214"/>
                  <a:gd name="connsiteX20" fmla="*/ 117476 w 511969"/>
                  <a:gd name="connsiteY20" fmla="*/ 0 h 119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69" h="1192214">
                    <a:moveTo>
                      <a:pt x="102399" y="1192214"/>
                    </a:moveTo>
                    <a:lnTo>
                      <a:pt x="245270" y="1192214"/>
                    </a:lnTo>
                    <a:lnTo>
                      <a:pt x="245269" y="1192213"/>
                    </a:lnTo>
                    <a:lnTo>
                      <a:pt x="511969" y="861217"/>
                    </a:lnTo>
                    <a:lnTo>
                      <a:pt x="378619" y="861217"/>
                    </a:lnTo>
                    <a:lnTo>
                      <a:pt x="378619" y="432594"/>
                    </a:lnTo>
                    <a:lnTo>
                      <a:pt x="377903" y="432594"/>
                    </a:lnTo>
                    <a:lnTo>
                      <a:pt x="377903" y="389381"/>
                    </a:lnTo>
                    <a:cubicBezTo>
                      <a:pt x="377903" y="327325"/>
                      <a:pt x="327597" y="277019"/>
                      <a:pt x="265541" y="277019"/>
                    </a:cubicBezTo>
                    <a:lnTo>
                      <a:pt x="122594" y="277019"/>
                    </a:lnTo>
                    <a:lnTo>
                      <a:pt x="166325" y="285848"/>
                    </a:lnTo>
                    <a:cubicBezTo>
                      <a:pt x="206654" y="302906"/>
                      <a:pt x="234951" y="342838"/>
                      <a:pt x="234951" y="389380"/>
                    </a:cubicBezTo>
                    <a:lnTo>
                      <a:pt x="234951" y="432593"/>
                    </a:lnTo>
                    <a:lnTo>
                      <a:pt x="235667" y="432593"/>
                    </a:lnTo>
                    <a:lnTo>
                      <a:pt x="235667" y="861216"/>
                    </a:lnTo>
                    <a:lnTo>
                      <a:pt x="369017" y="861216"/>
                    </a:lnTo>
                    <a:lnTo>
                      <a:pt x="102562" y="1191908"/>
                    </a:lnTo>
                    <a:close/>
                    <a:moveTo>
                      <a:pt x="0" y="0"/>
                    </a:moveTo>
                    <a:lnTo>
                      <a:pt x="0" y="277018"/>
                    </a:lnTo>
                    <a:lnTo>
                      <a:pt x="117476" y="277018"/>
                    </a:lnTo>
                    <a:lnTo>
                      <a:pt x="117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3"/>
              <p:cNvSpPr/>
              <p:nvPr/>
            </p:nvSpPr>
            <p:spPr>
              <a:xfrm rot="16200000" flipH="1">
                <a:off x="5028244" y="1418419"/>
                <a:ext cx="788304" cy="1381759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626894" y="2682603"/>
            <a:ext cx="2000249" cy="692336"/>
            <a:chOff x="3626894" y="2682603"/>
            <a:chExt cx="2000249" cy="692336"/>
          </a:xfrm>
        </p:grpSpPr>
        <p:grpSp>
          <p:nvGrpSpPr>
            <p:cNvPr id="6" name="Group 8"/>
            <p:cNvGrpSpPr/>
            <p:nvPr/>
          </p:nvGrpSpPr>
          <p:grpSpPr>
            <a:xfrm>
              <a:off x="3626894" y="2682603"/>
              <a:ext cx="1000262" cy="692336"/>
              <a:chOff x="3539330" y="2839965"/>
              <a:chExt cx="1192541" cy="825424"/>
            </a:xfrm>
          </p:grpSpPr>
          <p:sp>
            <p:nvSpPr>
              <p:cNvPr id="34" name="Freeform: Shape 97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14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15"/>
            <p:cNvGrpSpPr/>
            <p:nvPr/>
          </p:nvGrpSpPr>
          <p:grpSpPr>
            <a:xfrm flipH="1">
              <a:off x="4626881" y="2682603"/>
              <a:ext cx="1000262" cy="692336"/>
              <a:chOff x="3539330" y="2839965"/>
              <a:chExt cx="1192541" cy="825424"/>
            </a:xfrm>
          </p:grpSpPr>
          <p:sp>
            <p:nvSpPr>
              <p:cNvPr id="32" name="Freeform: Shape 116"/>
              <p:cNvSpPr/>
              <p:nvPr/>
            </p:nvSpPr>
            <p:spPr>
              <a:xfrm rot="16200000" flipV="1">
                <a:off x="3795353" y="2583942"/>
                <a:ext cx="680167" cy="1192213"/>
              </a:xfrm>
              <a:custGeom>
                <a:avLst/>
                <a:gdLst>
                  <a:gd name="connsiteX0" fmla="*/ 0 w 680167"/>
                  <a:gd name="connsiteY0" fmla="*/ 475807 h 1192213"/>
                  <a:gd name="connsiteX1" fmla="*/ 0 w 680167"/>
                  <a:gd name="connsiteY1" fmla="*/ 389381 h 1192213"/>
                  <a:gd name="connsiteX2" fmla="*/ 1 w 680167"/>
                  <a:gd name="connsiteY2" fmla="*/ 389376 h 1192213"/>
                  <a:gd name="connsiteX3" fmla="*/ 1 w 680167"/>
                  <a:gd name="connsiteY3" fmla="*/ 0 h 1192213"/>
                  <a:gd name="connsiteX4" fmla="*/ 311151 w 680167"/>
                  <a:gd name="connsiteY4" fmla="*/ 0 h 1192213"/>
                  <a:gd name="connsiteX5" fmla="*/ 311151 w 680167"/>
                  <a:gd name="connsiteY5" fmla="*/ 277019 h 1192213"/>
                  <a:gd name="connsiteX6" fmla="*/ 433739 w 680167"/>
                  <a:gd name="connsiteY6" fmla="*/ 277019 h 1192213"/>
                  <a:gd name="connsiteX7" fmla="*/ 546101 w 680167"/>
                  <a:gd name="connsiteY7" fmla="*/ 389381 h 1192213"/>
                  <a:gd name="connsiteX8" fmla="*/ 546101 w 680167"/>
                  <a:gd name="connsiteY8" fmla="*/ 432594 h 1192213"/>
                  <a:gd name="connsiteX9" fmla="*/ 546817 w 680167"/>
                  <a:gd name="connsiteY9" fmla="*/ 432594 h 1192213"/>
                  <a:gd name="connsiteX10" fmla="*/ 546817 w 680167"/>
                  <a:gd name="connsiteY10" fmla="*/ 861217 h 1192213"/>
                  <a:gd name="connsiteX11" fmla="*/ 680167 w 680167"/>
                  <a:gd name="connsiteY11" fmla="*/ 861217 h 1192213"/>
                  <a:gd name="connsiteX12" fmla="*/ 413467 w 680167"/>
                  <a:gd name="connsiteY12" fmla="*/ 1192213 h 1192213"/>
                  <a:gd name="connsiteX13" fmla="*/ 146767 w 680167"/>
                  <a:gd name="connsiteY13" fmla="*/ 861217 h 1192213"/>
                  <a:gd name="connsiteX14" fmla="*/ 280117 w 680167"/>
                  <a:gd name="connsiteY14" fmla="*/ 861217 h 1192213"/>
                  <a:gd name="connsiteX15" fmla="*/ 280117 w 680167"/>
                  <a:gd name="connsiteY15" fmla="*/ 588169 h 1192213"/>
                  <a:gd name="connsiteX16" fmla="*/ 112362 w 680167"/>
                  <a:gd name="connsiteY16" fmla="*/ 588169 h 1192213"/>
                  <a:gd name="connsiteX17" fmla="*/ 0 w 680167"/>
                  <a:gd name="connsiteY17" fmla="*/ 475807 h 119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0167" h="1192213">
                    <a:moveTo>
                      <a:pt x="0" y="475807"/>
                    </a:moveTo>
                    <a:lnTo>
                      <a:pt x="0" y="389381"/>
                    </a:lnTo>
                    <a:lnTo>
                      <a:pt x="1" y="389376"/>
                    </a:lnTo>
                    <a:lnTo>
                      <a:pt x="1" y="0"/>
                    </a:lnTo>
                    <a:lnTo>
                      <a:pt x="311151" y="0"/>
                    </a:lnTo>
                    <a:lnTo>
                      <a:pt x="311151" y="277019"/>
                    </a:lnTo>
                    <a:lnTo>
                      <a:pt x="433739" y="277019"/>
                    </a:lnTo>
                    <a:cubicBezTo>
                      <a:pt x="495795" y="277019"/>
                      <a:pt x="546101" y="327325"/>
                      <a:pt x="546101" y="389381"/>
                    </a:cubicBezTo>
                    <a:lnTo>
                      <a:pt x="546101" y="432594"/>
                    </a:lnTo>
                    <a:lnTo>
                      <a:pt x="546817" y="432594"/>
                    </a:lnTo>
                    <a:lnTo>
                      <a:pt x="546817" y="861217"/>
                    </a:lnTo>
                    <a:lnTo>
                      <a:pt x="680167" y="861217"/>
                    </a:lnTo>
                    <a:lnTo>
                      <a:pt x="413467" y="1192213"/>
                    </a:lnTo>
                    <a:lnTo>
                      <a:pt x="146767" y="861217"/>
                    </a:lnTo>
                    <a:lnTo>
                      <a:pt x="280117" y="861217"/>
                    </a:lnTo>
                    <a:lnTo>
                      <a:pt x="280117" y="588169"/>
                    </a:lnTo>
                    <a:lnTo>
                      <a:pt x="112362" y="588169"/>
                    </a:lnTo>
                    <a:cubicBezTo>
                      <a:pt x="50306" y="588169"/>
                      <a:pt x="0" y="537863"/>
                      <a:pt x="0" y="4758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17"/>
              <p:cNvSpPr/>
              <p:nvPr/>
            </p:nvSpPr>
            <p:spPr>
              <a:xfrm rot="16200000">
                <a:off x="3857159" y="2790676"/>
                <a:ext cx="559588" cy="1189837"/>
              </a:xfrm>
              <a:custGeom>
                <a:avLst/>
                <a:gdLst>
                  <a:gd name="connsiteX0" fmla="*/ 236481 w 559588"/>
                  <a:gd name="connsiteY0" fmla="*/ 607831 h 1189837"/>
                  <a:gd name="connsiteX1" fmla="*/ 211501 w 559588"/>
                  <a:gd name="connsiteY1" fmla="*/ 612875 h 1189837"/>
                  <a:gd name="connsiteX2" fmla="*/ 142876 w 559588"/>
                  <a:gd name="connsiteY2" fmla="*/ 716407 h 1189837"/>
                  <a:gd name="connsiteX3" fmla="*/ 142876 w 559588"/>
                  <a:gd name="connsiteY3" fmla="*/ 802833 h 1189837"/>
                  <a:gd name="connsiteX4" fmla="*/ 142877 w 559588"/>
                  <a:gd name="connsiteY4" fmla="*/ 802838 h 1189837"/>
                  <a:gd name="connsiteX5" fmla="*/ 142877 w 559588"/>
                  <a:gd name="connsiteY5" fmla="*/ 1189837 h 1189837"/>
                  <a:gd name="connsiteX6" fmla="*/ 0 w 559588"/>
                  <a:gd name="connsiteY6" fmla="*/ 1189837 h 1189837"/>
                  <a:gd name="connsiteX7" fmla="*/ 0 w 559588"/>
                  <a:gd name="connsiteY7" fmla="*/ 717356 h 1189837"/>
                  <a:gd name="connsiteX8" fmla="*/ 113304 w 559588"/>
                  <a:gd name="connsiteY8" fmla="*/ 604052 h 1189837"/>
                  <a:gd name="connsiteX9" fmla="*/ 217762 w 559588"/>
                  <a:gd name="connsiteY9" fmla="*/ 604052 h 1189837"/>
                  <a:gd name="connsiteX10" fmla="*/ 539393 w 559588"/>
                  <a:gd name="connsiteY10" fmla="*/ 915195 h 1189837"/>
                  <a:gd name="connsiteX11" fmla="*/ 454027 w 559588"/>
                  <a:gd name="connsiteY11" fmla="*/ 915195 h 1189837"/>
                  <a:gd name="connsiteX12" fmla="*/ 454027 w 559588"/>
                  <a:gd name="connsiteY12" fmla="*/ 915195 h 1189837"/>
                  <a:gd name="connsiteX13" fmla="*/ 539391 w 559588"/>
                  <a:gd name="connsiteY13" fmla="*/ 915195 h 1189837"/>
                  <a:gd name="connsiteX14" fmla="*/ 559588 w 559588"/>
                  <a:gd name="connsiteY14" fmla="*/ 0 h 1189837"/>
                  <a:gd name="connsiteX15" fmla="*/ 559425 w 559588"/>
                  <a:gd name="connsiteY15" fmla="*/ 306 h 1189837"/>
                  <a:gd name="connsiteX16" fmla="*/ 558007 w 559588"/>
                  <a:gd name="connsiteY16" fmla="*/ 2066 h 1189837"/>
                  <a:gd name="connsiteX17" fmla="*/ 556343 w 559588"/>
                  <a:gd name="connsiteY17" fmla="*/ 1 h 1189837"/>
                  <a:gd name="connsiteX18" fmla="*/ 289643 w 559588"/>
                  <a:gd name="connsiteY18" fmla="*/ 330997 h 1189837"/>
                  <a:gd name="connsiteX19" fmla="*/ 292971 w 559588"/>
                  <a:gd name="connsiteY19" fmla="*/ 330997 h 1189837"/>
                  <a:gd name="connsiteX20" fmla="*/ 292970 w 559588"/>
                  <a:gd name="connsiteY20" fmla="*/ 330998 h 1189837"/>
                  <a:gd name="connsiteX21" fmla="*/ 422993 w 559588"/>
                  <a:gd name="connsiteY21" fmla="*/ 330998 h 1189837"/>
                  <a:gd name="connsiteX22" fmla="*/ 422993 w 559588"/>
                  <a:gd name="connsiteY22" fmla="*/ 604045 h 1189837"/>
                  <a:gd name="connsiteX23" fmla="*/ 283368 w 559588"/>
                  <a:gd name="connsiteY23" fmla="*/ 604045 h 1189837"/>
                  <a:gd name="connsiteX24" fmla="*/ 283368 w 559588"/>
                  <a:gd name="connsiteY24" fmla="*/ 330997 h 1189837"/>
                  <a:gd name="connsiteX25" fmla="*/ 150018 w 559588"/>
                  <a:gd name="connsiteY25" fmla="*/ 330997 h 1189837"/>
                  <a:gd name="connsiteX26" fmla="*/ 416718 w 559588"/>
                  <a:gd name="connsiteY26" fmla="*/ 1 h 1189837"/>
                  <a:gd name="connsiteX27" fmla="*/ 416717 w 559588"/>
                  <a:gd name="connsiteY27" fmla="*/ 0 h 11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9588" h="1189837">
                    <a:moveTo>
                      <a:pt x="236481" y="607831"/>
                    </a:moveTo>
                    <a:lnTo>
                      <a:pt x="211501" y="612875"/>
                    </a:lnTo>
                    <a:cubicBezTo>
                      <a:pt x="171173" y="629932"/>
                      <a:pt x="142876" y="669865"/>
                      <a:pt x="142876" y="716407"/>
                    </a:cubicBezTo>
                    <a:lnTo>
                      <a:pt x="142876" y="802833"/>
                    </a:lnTo>
                    <a:lnTo>
                      <a:pt x="142877" y="802838"/>
                    </a:lnTo>
                    <a:lnTo>
                      <a:pt x="142877" y="1189837"/>
                    </a:lnTo>
                    <a:lnTo>
                      <a:pt x="0" y="1189837"/>
                    </a:lnTo>
                    <a:lnTo>
                      <a:pt x="0" y="717356"/>
                    </a:lnTo>
                    <a:cubicBezTo>
                      <a:pt x="0" y="654780"/>
                      <a:pt x="50728" y="604052"/>
                      <a:pt x="113304" y="604052"/>
                    </a:cubicBezTo>
                    <a:lnTo>
                      <a:pt x="217762" y="604052"/>
                    </a:lnTo>
                    <a:close/>
                    <a:moveTo>
                      <a:pt x="539393" y="915195"/>
                    </a:moveTo>
                    <a:lnTo>
                      <a:pt x="454027" y="915195"/>
                    </a:lnTo>
                    <a:lnTo>
                      <a:pt x="454027" y="915195"/>
                    </a:lnTo>
                    <a:lnTo>
                      <a:pt x="539391" y="915195"/>
                    </a:lnTo>
                    <a:close/>
                    <a:moveTo>
                      <a:pt x="559588" y="0"/>
                    </a:moveTo>
                    <a:lnTo>
                      <a:pt x="559425" y="306"/>
                    </a:lnTo>
                    <a:lnTo>
                      <a:pt x="558007" y="2066"/>
                    </a:lnTo>
                    <a:lnTo>
                      <a:pt x="556343" y="1"/>
                    </a:lnTo>
                    <a:lnTo>
                      <a:pt x="289643" y="330997"/>
                    </a:lnTo>
                    <a:lnTo>
                      <a:pt x="292971" y="330997"/>
                    </a:lnTo>
                    <a:lnTo>
                      <a:pt x="292970" y="330998"/>
                    </a:lnTo>
                    <a:lnTo>
                      <a:pt x="422993" y="330998"/>
                    </a:lnTo>
                    <a:lnTo>
                      <a:pt x="422993" y="604045"/>
                    </a:lnTo>
                    <a:lnTo>
                      <a:pt x="283368" y="604045"/>
                    </a:lnTo>
                    <a:lnTo>
                      <a:pt x="283368" y="330997"/>
                    </a:lnTo>
                    <a:lnTo>
                      <a:pt x="150018" y="330997"/>
                    </a:lnTo>
                    <a:lnTo>
                      <a:pt x="416718" y="1"/>
                    </a:lnTo>
                    <a:lnTo>
                      <a:pt x="41671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099395" y="2873449"/>
            <a:ext cx="445766" cy="445766"/>
            <a:chOff x="3099395" y="2873449"/>
            <a:chExt cx="445766" cy="445766"/>
          </a:xfrm>
        </p:grpSpPr>
        <p:sp>
          <p:nvSpPr>
            <p:cNvPr id="8" name="Oval 119"/>
            <p:cNvSpPr/>
            <p:nvPr/>
          </p:nvSpPr>
          <p:spPr>
            <a:xfrm>
              <a:off x="3099395" y="2873449"/>
              <a:ext cx="445766" cy="445766"/>
            </a:xfrm>
            <a:prstGeom prst="ellipse">
              <a:avLst/>
            </a:prstGeom>
            <a:solidFill>
              <a:srgbClr val="0066B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122"/>
            <p:cNvSpPr/>
            <p:nvPr/>
          </p:nvSpPr>
          <p:spPr bwMode="auto">
            <a:xfrm>
              <a:off x="3219884" y="3026085"/>
              <a:ext cx="204788" cy="140494"/>
            </a:xfrm>
            <a:custGeom>
              <a:avLst/>
              <a:gdLst/>
              <a:ahLst/>
              <a:cxnLst>
                <a:cxn ang="0">
                  <a:pos x="78" y="45"/>
                </a:cxn>
                <a:cxn ang="0">
                  <a:pos x="110" y="69"/>
                </a:cxn>
                <a:cxn ang="0">
                  <a:pos x="111" y="72"/>
                </a:cxn>
                <a:cxn ang="0">
                  <a:pos x="108" y="73"/>
                </a:cxn>
                <a:cxn ang="0">
                  <a:pos x="73" y="49"/>
                </a:cxn>
                <a:cxn ang="0">
                  <a:pos x="72" y="49"/>
                </a:cxn>
                <a:cxn ang="0">
                  <a:pos x="62" y="57"/>
                </a:cxn>
                <a:cxn ang="0">
                  <a:pos x="59" y="58"/>
                </a:cxn>
                <a:cxn ang="0">
                  <a:pos x="57" y="57"/>
                </a:cxn>
                <a:cxn ang="0">
                  <a:pos x="47" y="49"/>
                </a:cxn>
                <a:cxn ang="0">
                  <a:pos x="46" y="49"/>
                </a:cxn>
                <a:cxn ang="0">
                  <a:pos x="11" y="73"/>
                </a:cxn>
                <a:cxn ang="0">
                  <a:pos x="8" y="72"/>
                </a:cxn>
                <a:cxn ang="0">
                  <a:pos x="8" y="69"/>
                </a:cxn>
                <a:cxn ang="0">
                  <a:pos x="41" y="45"/>
                </a:cxn>
                <a:cxn ang="0">
                  <a:pos x="41" y="44"/>
                </a:cxn>
                <a:cxn ang="0">
                  <a:pos x="8" y="14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58" y="51"/>
                </a:cxn>
                <a:cxn ang="0">
                  <a:pos x="59" y="51"/>
                </a:cxn>
                <a:cxn ang="0">
                  <a:pos x="61" y="51"/>
                </a:cxn>
                <a:cxn ang="0">
                  <a:pos x="108" y="9"/>
                </a:cxn>
                <a:cxn ang="0">
                  <a:pos x="110" y="8"/>
                </a:cxn>
                <a:cxn ang="0">
                  <a:pos x="112" y="10"/>
                </a:cxn>
                <a:cxn ang="0">
                  <a:pos x="111" y="14"/>
                </a:cxn>
                <a:cxn ang="0">
                  <a:pos x="78" y="44"/>
                </a:cxn>
                <a:cxn ang="0">
                  <a:pos x="78" y="4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5" y="82"/>
                </a:cxn>
                <a:cxn ang="0">
                  <a:pos x="114" y="82"/>
                </a:cxn>
                <a:cxn ang="0">
                  <a:pos x="119" y="77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82">
                  <a:moveTo>
                    <a:pt x="78" y="45"/>
                  </a:moveTo>
                  <a:cubicBezTo>
                    <a:pt x="87" y="51"/>
                    <a:pt x="110" y="69"/>
                    <a:pt x="110" y="69"/>
                  </a:cubicBezTo>
                  <a:cubicBezTo>
                    <a:pt x="111" y="70"/>
                    <a:pt x="111" y="71"/>
                    <a:pt x="111" y="72"/>
                  </a:cubicBezTo>
                  <a:cubicBezTo>
                    <a:pt x="110" y="73"/>
                    <a:pt x="109" y="74"/>
                    <a:pt x="108" y="73"/>
                  </a:cubicBezTo>
                  <a:cubicBezTo>
                    <a:pt x="108" y="73"/>
                    <a:pt x="83" y="55"/>
                    <a:pt x="73" y="49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6" y="48"/>
                    <a:pt x="46" y="49"/>
                  </a:cubicBezTo>
                  <a:cubicBezTo>
                    <a:pt x="36" y="55"/>
                    <a:pt x="11" y="73"/>
                    <a:pt x="11" y="73"/>
                  </a:cubicBezTo>
                  <a:cubicBezTo>
                    <a:pt x="10" y="74"/>
                    <a:pt x="8" y="73"/>
                    <a:pt x="8" y="72"/>
                  </a:cubicBezTo>
                  <a:cubicBezTo>
                    <a:pt x="7" y="71"/>
                    <a:pt x="7" y="70"/>
                    <a:pt x="8" y="69"/>
                  </a:cubicBezTo>
                  <a:cubicBezTo>
                    <a:pt x="8" y="69"/>
                    <a:pt x="32" y="51"/>
                    <a:pt x="41" y="45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3"/>
                    <a:pt x="6" y="11"/>
                    <a:pt x="7" y="10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8"/>
                    <a:pt x="110" y="8"/>
                  </a:cubicBezTo>
                  <a:cubicBezTo>
                    <a:pt x="111" y="8"/>
                    <a:pt x="112" y="9"/>
                    <a:pt x="112" y="10"/>
                  </a:cubicBezTo>
                  <a:cubicBezTo>
                    <a:pt x="113" y="11"/>
                    <a:pt x="112" y="13"/>
                    <a:pt x="111" y="1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7" y="44"/>
                    <a:pt x="78" y="4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2" y="82"/>
                    <a:pt x="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7" y="82"/>
                    <a:pt x="119" y="80"/>
                    <a:pt x="119" y="7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7" y="0"/>
                    <a:pt x="114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01637" y="2041289"/>
            <a:ext cx="445766" cy="445766"/>
            <a:chOff x="5701637" y="2041289"/>
            <a:chExt cx="445766" cy="445766"/>
          </a:xfrm>
        </p:grpSpPr>
        <p:sp>
          <p:nvSpPr>
            <p:cNvPr id="10" name="Oval 118"/>
            <p:cNvSpPr/>
            <p:nvPr/>
          </p:nvSpPr>
          <p:spPr>
            <a:xfrm>
              <a:off x="5701637" y="2041289"/>
              <a:ext cx="445766" cy="445766"/>
            </a:xfrm>
            <a:prstGeom prst="ellipse">
              <a:avLst/>
            </a:prstGeom>
            <a:solidFill>
              <a:srgbClr val="0066B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123"/>
            <p:cNvGrpSpPr/>
            <p:nvPr/>
          </p:nvGrpSpPr>
          <p:grpSpPr>
            <a:xfrm>
              <a:off x="5817352" y="2162969"/>
              <a:ext cx="214313" cy="202406"/>
              <a:chOff x="5530851" y="1866899"/>
              <a:chExt cx="285750" cy="269875"/>
            </a:xfrm>
            <a:solidFill>
              <a:schemeClr val="bg1"/>
            </a:solidFill>
          </p:grpSpPr>
          <p:sp>
            <p:nvSpPr>
              <p:cNvPr id="30" name="Oval 124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5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711758" y="2873449"/>
            <a:ext cx="445766" cy="445766"/>
            <a:chOff x="5711758" y="2873449"/>
            <a:chExt cx="445766" cy="445766"/>
          </a:xfrm>
        </p:grpSpPr>
        <p:sp>
          <p:nvSpPr>
            <p:cNvPr id="12" name="Oval 121"/>
            <p:cNvSpPr/>
            <p:nvPr/>
          </p:nvSpPr>
          <p:spPr>
            <a:xfrm>
              <a:off x="5711758" y="2873449"/>
              <a:ext cx="445766" cy="445766"/>
            </a:xfrm>
            <a:prstGeom prst="ellipse">
              <a:avLst/>
            </a:prstGeom>
            <a:solidFill>
              <a:srgbClr val="0066B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126"/>
            <p:cNvGrpSpPr/>
            <p:nvPr/>
          </p:nvGrpSpPr>
          <p:grpSpPr>
            <a:xfrm>
              <a:off x="5832247" y="2991557"/>
              <a:ext cx="204788" cy="20955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28" name="Freeform: Shape 127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28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109231" y="2041289"/>
            <a:ext cx="445766" cy="445766"/>
            <a:chOff x="3109231" y="2041289"/>
            <a:chExt cx="445766" cy="445766"/>
          </a:xfrm>
        </p:grpSpPr>
        <p:sp>
          <p:nvSpPr>
            <p:cNvPr id="14" name="Oval 120"/>
            <p:cNvSpPr/>
            <p:nvPr/>
          </p:nvSpPr>
          <p:spPr>
            <a:xfrm>
              <a:off x="3109231" y="2041289"/>
              <a:ext cx="445766" cy="445766"/>
            </a:xfrm>
            <a:prstGeom prst="ellipse">
              <a:avLst/>
            </a:prstGeom>
            <a:solidFill>
              <a:srgbClr val="0066B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129"/>
            <p:cNvSpPr/>
            <p:nvPr/>
          </p:nvSpPr>
          <p:spPr bwMode="auto">
            <a:xfrm>
              <a:off x="3230317" y="2164159"/>
              <a:ext cx="203597" cy="200025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59" y="6"/>
                </a:cxn>
                <a:cxn ang="0">
                  <a:pos x="12" y="50"/>
                </a:cxn>
                <a:cxn ang="0">
                  <a:pos x="16" y="50"/>
                </a:cxn>
                <a:cxn ang="0">
                  <a:pos x="25" y="26"/>
                </a:cxn>
                <a:cxn ang="0">
                  <a:pos x="59" y="11"/>
                </a:cxn>
                <a:cxn ang="0">
                  <a:pos x="93" y="26"/>
                </a:cxn>
                <a:cxn ang="0">
                  <a:pos x="103" y="50"/>
                </a:cxn>
                <a:cxn ang="0">
                  <a:pos x="107" y="50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72" y="47"/>
                </a:cxn>
                <a:cxn ang="0">
                  <a:pos x="75" y="54"/>
                </a:cxn>
                <a:cxn ang="0">
                  <a:pos x="46" y="38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22" y="59"/>
                </a:cxn>
                <a:cxn ang="0">
                  <a:pos x="22" y="64"/>
                </a:cxn>
                <a:cxn ang="0">
                  <a:pos x="25" y="79"/>
                </a:cxn>
                <a:cxn ang="0">
                  <a:pos x="49" y="89"/>
                </a:cxn>
                <a:cxn ang="0">
                  <a:pos x="58" y="84"/>
                </a:cxn>
                <a:cxn ang="0">
                  <a:pos x="68" y="92"/>
                </a:cxn>
                <a:cxn ang="0">
                  <a:pos x="58" y="99"/>
                </a:cxn>
                <a:cxn ang="0">
                  <a:pos x="49" y="94"/>
                </a:cxn>
                <a:cxn ang="0">
                  <a:pos x="30" y="90"/>
                </a:cxn>
                <a:cxn ang="0">
                  <a:pos x="59" y="109"/>
                </a:cxn>
                <a:cxn ang="0">
                  <a:pos x="96" y="64"/>
                </a:cxn>
                <a:cxn ang="0">
                  <a:pos x="119" y="60"/>
                </a:cxn>
                <a:cxn ang="0">
                  <a:pos x="119" y="72"/>
                </a:cxn>
                <a:cxn ang="0">
                  <a:pos x="108" y="82"/>
                </a:cxn>
                <a:cxn ang="0">
                  <a:pos x="100" y="82"/>
                </a:cxn>
                <a:cxn ang="0">
                  <a:pos x="59" y="116"/>
                </a:cxn>
                <a:cxn ang="0">
                  <a:pos x="18" y="82"/>
                </a:cxn>
                <a:cxn ang="0">
                  <a:pos x="10" y="82"/>
                </a:cxn>
                <a:cxn ang="0">
                  <a:pos x="0" y="72"/>
                </a:cxn>
                <a:cxn ang="0">
                  <a:pos x="0" y="60"/>
                </a:cxn>
                <a:cxn ang="0">
                  <a:pos x="5" y="51"/>
                </a:cxn>
                <a:cxn ang="0">
                  <a:pos x="20" y="13"/>
                </a:cxn>
                <a:cxn ang="0">
                  <a:pos x="59" y="0"/>
                </a:cxn>
                <a:cxn ang="0">
                  <a:pos x="99" y="13"/>
                </a:cxn>
                <a:cxn ang="0">
                  <a:pos x="113" y="51"/>
                </a:cxn>
                <a:cxn ang="0">
                  <a:pos x="119" y="60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75" y="70"/>
                </a:cxn>
                <a:cxn ang="0">
                  <a:pos x="81" y="64"/>
                </a:cxn>
                <a:cxn ang="0">
                  <a:pos x="75" y="58"/>
                </a:cxn>
                <a:cxn ang="0">
                  <a:pos x="50" y="64"/>
                </a:cxn>
                <a:cxn ang="0">
                  <a:pos x="44" y="70"/>
                </a:cxn>
                <a:cxn ang="0">
                  <a:pos x="38" y="64"/>
                </a:cxn>
                <a:cxn ang="0">
                  <a:pos x="44" y="58"/>
                </a:cxn>
                <a:cxn ang="0">
                  <a:pos x="50" y="64"/>
                </a:cxn>
              </a:cxnLst>
              <a:rect l="0" t="0" r="r" b="b"/>
              <a:pathLst>
                <a:path w="119" h="116">
                  <a:moveTo>
                    <a:pt x="107" y="50"/>
                  </a:moveTo>
                  <a:cubicBezTo>
                    <a:pt x="106" y="21"/>
                    <a:pt x="90" y="6"/>
                    <a:pt x="59" y="6"/>
                  </a:cubicBezTo>
                  <a:cubicBezTo>
                    <a:pt x="29" y="6"/>
                    <a:pt x="12" y="21"/>
                    <a:pt x="1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0"/>
                    <a:pt x="20" y="32"/>
                    <a:pt x="25" y="26"/>
                  </a:cubicBezTo>
                  <a:cubicBezTo>
                    <a:pt x="33" y="16"/>
                    <a:pt x="44" y="11"/>
                    <a:pt x="59" y="11"/>
                  </a:cubicBezTo>
                  <a:cubicBezTo>
                    <a:pt x="74" y="11"/>
                    <a:pt x="86" y="16"/>
                    <a:pt x="93" y="26"/>
                  </a:cubicBezTo>
                  <a:cubicBezTo>
                    <a:pt x="98" y="32"/>
                    <a:pt x="101" y="40"/>
                    <a:pt x="103" y="50"/>
                  </a:cubicBezTo>
                  <a:lnTo>
                    <a:pt x="107" y="50"/>
                  </a:lnTo>
                  <a:close/>
                  <a:moveTo>
                    <a:pt x="96" y="64"/>
                  </a:moveTo>
                  <a:cubicBezTo>
                    <a:pt x="96" y="61"/>
                    <a:pt x="96" y="59"/>
                    <a:pt x="96" y="56"/>
                  </a:cubicBezTo>
                  <a:cubicBezTo>
                    <a:pt x="91" y="52"/>
                    <a:pt x="83" y="49"/>
                    <a:pt x="72" y="47"/>
                  </a:cubicBezTo>
                  <a:cubicBezTo>
                    <a:pt x="73" y="49"/>
                    <a:pt x="75" y="51"/>
                    <a:pt x="75" y="54"/>
                  </a:cubicBezTo>
                  <a:cubicBezTo>
                    <a:pt x="69" y="49"/>
                    <a:pt x="56" y="50"/>
                    <a:pt x="46" y="38"/>
                  </a:cubicBezTo>
                  <a:cubicBezTo>
                    <a:pt x="46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4"/>
                    <a:pt x="42" y="33"/>
                    <a:pt x="42" y="34"/>
                  </a:cubicBezTo>
                  <a:cubicBezTo>
                    <a:pt x="42" y="47"/>
                    <a:pt x="33" y="58"/>
                    <a:pt x="22" y="59"/>
                  </a:cubicBezTo>
                  <a:cubicBezTo>
                    <a:pt x="22" y="61"/>
                    <a:pt x="22" y="62"/>
                    <a:pt x="22" y="64"/>
                  </a:cubicBezTo>
                  <a:cubicBezTo>
                    <a:pt x="22" y="69"/>
                    <a:pt x="23" y="75"/>
                    <a:pt x="25" y="79"/>
                  </a:cubicBezTo>
                  <a:cubicBezTo>
                    <a:pt x="31" y="86"/>
                    <a:pt x="40" y="88"/>
                    <a:pt x="49" y="89"/>
                  </a:cubicBezTo>
                  <a:cubicBezTo>
                    <a:pt x="50" y="86"/>
                    <a:pt x="54" y="84"/>
                    <a:pt x="58" y="84"/>
                  </a:cubicBezTo>
                  <a:cubicBezTo>
                    <a:pt x="64" y="84"/>
                    <a:pt x="68" y="88"/>
                    <a:pt x="68" y="92"/>
                  </a:cubicBezTo>
                  <a:cubicBezTo>
                    <a:pt x="68" y="96"/>
                    <a:pt x="64" y="99"/>
                    <a:pt x="58" y="99"/>
                  </a:cubicBezTo>
                  <a:cubicBezTo>
                    <a:pt x="54" y="99"/>
                    <a:pt x="50" y="97"/>
                    <a:pt x="49" y="94"/>
                  </a:cubicBezTo>
                  <a:cubicBezTo>
                    <a:pt x="43" y="94"/>
                    <a:pt x="36" y="93"/>
                    <a:pt x="30" y="90"/>
                  </a:cubicBezTo>
                  <a:cubicBezTo>
                    <a:pt x="38" y="102"/>
                    <a:pt x="51" y="109"/>
                    <a:pt x="59" y="109"/>
                  </a:cubicBezTo>
                  <a:cubicBezTo>
                    <a:pt x="72" y="109"/>
                    <a:pt x="96" y="93"/>
                    <a:pt x="96" y="64"/>
                  </a:cubicBezTo>
                  <a:moveTo>
                    <a:pt x="119" y="60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78"/>
                    <a:pt x="114" y="82"/>
                    <a:pt x="108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3" y="103"/>
                    <a:pt x="73" y="116"/>
                    <a:pt x="59" y="116"/>
                  </a:cubicBezTo>
                  <a:cubicBezTo>
                    <a:pt x="45" y="116"/>
                    <a:pt x="26" y="103"/>
                    <a:pt x="18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5" y="82"/>
                    <a:pt x="0" y="78"/>
                    <a:pt x="0" y="7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2" y="53"/>
                    <a:pt x="5" y="51"/>
                  </a:cubicBezTo>
                  <a:cubicBezTo>
                    <a:pt x="6" y="35"/>
                    <a:pt x="10" y="22"/>
                    <a:pt x="20" y="13"/>
                  </a:cubicBezTo>
                  <a:cubicBezTo>
                    <a:pt x="29" y="4"/>
                    <a:pt x="42" y="0"/>
                    <a:pt x="59" y="0"/>
                  </a:cubicBezTo>
                  <a:cubicBezTo>
                    <a:pt x="76" y="0"/>
                    <a:pt x="89" y="4"/>
                    <a:pt x="99" y="13"/>
                  </a:cubicBezTo>
                  <a:cubicBezTo>
                    <a:pt x="108" y="22"/>
                    <a:pt x="113" y="35"/>
                    <a:pt x="113" y="51"/>
                  </a:cubicBezTo>
                  <a:cubicBezTo>
                    <a:pt x="116" y="53"/>
                    <a:pt x="119" y="56"/>
                    <a:pt x="119" y="60"/>
                  </a:cubicBezTo>
                  <a:moveTo>
                    <a:pt x="75" y="58"/>
                  </a:moveTo>
                  <a:cubicBezTo>
                    <a:pt x="71" y="58"/>
                    <a:pt x="69" y="60"/>
                    <a:pt x="69" y="64"/>
                  </a:cubicBezTo>
                  <a:cubicBezTo>
                    <a:pt x="69" y="67"/>
                    <a:pt x="71" y="70"/>
                    <a:pt x="75" y="70"/>
                  </a:cubicBezTo>
                  <a:cubicBezTo>
                    <a:pt x="78" y="70"/>
                    <a:pt x="81" y="67"/>
                    <a:pt x="81" y="64"/>
                  </a:cubicBezTo>
                  <a:cubicBezTo>
                    <a:pt x="81" y="60"/>
                    <a:pt x="78" y="58"/>
                    <a:pt x="75" y="58"/>
                  </a:cubicBezTo>
                  <a:moveTo>
                    <a:pt x="50" y="64"/>
                  </a:moveTo>
                  <a:cubicBezTo>
                    <a:pt x="50" y="67"/>
                    <a:pt x="47" y="70"/>
                    <a:pt x="44" y="70"/>
                  </a:cubicBezTo>
                  <a:cubicBezTo>
                    <a:pt x="40" y="70"/>
                    <a:pt x="38" y="67"/>
                    <a:pt x="38" y="64"/>
                  </a:cubicBezTo>
                  <a:cubicBezTo>
                    <a:pt x="38" y="60"/>
                    <a:pt x="40" y="58"/>
                    <a:pt x="44" y="58"/>
                  </a:cubicBezTo>
                  <a:cubicBezTo>
                    <a:pt x="47" y="58"/>
                    <a:pt x="50" y="60"/>
                    <a:pt x="50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6278014" y="2754219"/>
            <a:ext cx="2326634" cy="684227"/>
            <a:chOff x="8370685" y="3681028"/>
            <a:chExt cx="3102178" cy="912303"/>
          </a:xfrm>
        </p:grpSpPr>
        <p:sp>
          <p:nvSpPr>
            <p:cNvPr id="26" name="TextBox 34"/>
            <p:cNvSpPr txBox="1"/>
            <p:nvPr/>
          </p:nvSpPr>
          <p:spPr bwMode="auto">
            <a:xfrm>
              <a:off x="8370685" y="368102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77500" lnSpcReduction="20000"/>
            </a:bodyPr>
            <a:lstStyle/>
            <a:p>
              <a:r>
                <a:rPr lang="zh-CN" altLang="en-US" sz="1400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35"/>
            <p:cNvSpPr txBox="1"/>
            <p:nvPr/>
          </p:nvSpPr>
          <p:spPr bwMode="auto">
            <a:xfrm>
              <a:off x="8370685" y="3990986"/>
              <a:ext cx="3102178" cy="60234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6278014" y="1922058"/>
            <a:ext cx="2326634" cy="684227"/>
            <a:chOff x="8370685" y="2733001"/>
            <a:chExt cx="3102178" cy="912303"/>
          </a:xfrm>
        </p:grpSpPr>
        <p:sp>
          <p:nvSpPr>
            <p:cNvPr id="24" name="TextBox 37"/>
            <p:cNvSpPr txBox="1"/>
            <p:nvPr/>
          </p:nvSpPr>
          <p:spPr bwMode="auto">
            <a:xfrm>
              <a:off x="8370685" y="273300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77500" lnSpcReduction="20000"/>
            </a:bodyPr>
            <a:lstStyle/>
            <a:p>
              <a:r>
                <a:rPr lang="zh-CN" altLang="en-US" sz="1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38"/>
            <p:cNvSpPr txBox="1"/>
            <p:nvPr/>
          </p:nvSpPr>
          <p:spPr bwMode="auto">
            <a:xfrm>
              <a:off x="8370685" y="3042959"/>
              <a:ext cx="3102178" cy="60234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539750" y="2754219"/>
            <a:ext cx="2326634" cy="684227"/>
            <a:chOff x="719667" y="3681028"/>
            <a:chExt cx="3102178" cy="912303"/>
          </a:xfrm>
        </p:grpSpPr>
        <p:sp>
          <p:nvSpPr>
            <p:cNvPr id="22" name="TextBox 40"/>
            <p:cNvSpPr txBox="1"/>
            <p:nvPr/>
          </p:nvSpPr>
          <p:spPr bwMode="auto">
            <a:xfrm>
              <a:off x="2562868" y="368102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77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41"/>
            <p:cNvSpPr txBox="1"/>
            <p:nvPr/>
          </p:nvSpPr>
          <p:spPr bwMode="auto">
            <a:xfrm>
              <a:off x="719667" y="3990986"/>
              <a:ext cx="3102178" cy="60234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2"/>
          <p:cNvGrpSpPr/>
          <p:nvPr/>
        </p:nvGrpSpPr>
        <p:grpSpPr>
          <a:xfrm>
            <a:off x="539750" y="1922058"/>
            <a:ext cx="2326634" cy="684227"/>
            <a:chOff x="719667" y="2733001"/>
            <a:chExt cx="3102178" cy="912303"/>
          </a:xfrm>
        </p:grpSpPr>
        <p:sp>
          <p:nvSpPr>
            <p:cNvPr id="20" name="TextBox 43"/>
            <p:cNvSpPr txBox="1"/>
            <p:nvPr/>
          </p:nvSpPr>
          <p:spPr bwMode="auto">
            <a:xfrm>
              <a:off x="2562868" y="273300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77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719667" y="3042959"/>
              <a:ext cx="3102178" cy="60234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916499" y="1232523"/>
            <a:ext cx="901110" cy="1033621"/>
            <a:chOff x="5657105" y="1643364"/>
            <a:chExt cx="1201480" cy="1378161"/>
          </a:xfrm>
        </p:grpSpPr>
        <p:sp>
          <p:nvSpPr>
            <p:cNvPr id="34" name="立方体 33"/>
            <p:cNvSpPr/>
            <p:nvPr/>
          </p:nvSpPr>
          <p:spPr>
            <a:xfrm rot="2713302" flipV="1">
              <a:off x="5723676" y="1955249"/>
              <a:ext cx="1068339" cy="1064214"/>
            </a:xfrm>
            <a:prstGeom prst="cube">
              <a:avLst>
                <a:gd name="adj" fmla="val 21948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57105" y="1643364"/>
              <a:ext cx="1201480" cy="462516"/>
            </a:xfrm>
            <a:prstGeom prst="roundRect">
              <a:avLst>
                <a:gd name="adj" fmla="val 3046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60"/>
            <p:cNvSpPr txBox="1"/>
            <p:nvPr/>
          </p:nvSpPr>
          <p:spPr>
            <a:xfrm>
              <a:off x="6007616" y="2341162"/>
              <a:ext cx="500458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957475" y="1698817"/>
              <a:ext cx="600740" cy="360974"/>
              <a:chOff x="6106632" y="1694135"/>
              <a:chExt cx="600740" cy="360974"/>
            </a:xfrm>
          </p:grpSpPr>
          <p:sp>
            <p:nvSpPr>
              <p:cNvPr id="38" name="任意多边形: 形状 37"/>
              <p:cNvSpPr/>
              <p:nvPr/>
            </p:nvSpPr>
            <p:spPr bwMode="auto">
              <a:xfrm>
                <a:off x="6106632" y="1694135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6330497" y="1694135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6554362" y="1694135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916499" y="2751582"/>
            <a:ext cx="901110" cy="1033621"/>
            <a:chOff x="7845187" y="3467483"/>
            <a:chExt cx="1201480" cy="1378161"/>
          </a:xfrm>
        </p:grpSpPr>
        <p:sp>
          <p:nvSpPr>
            <p:cNvPr id="28" name="立方体 27"/>
            <p:cNvSpPr/>
            <p:nvPr/>
          </p:nvSpPr>
          <p:spPr>
            <a:xfrm rot="2713302" flipV="1">
              <a:off x="7911758" y="3779368"/>
              <a:ext cx="1068339" cy="1064214"/>
            </a:xfrm>
            <a:prstGeom prst="cube">
              <a:avLst>
                <a:gd name="adj" fmla="val 21948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7845187" y="3467483"/>
              <a:ext cx="1201480" cy="462516"/>
            </a:xfrm>
            <a:prstGeom prst="roundRect">
              <a:avLst>
                <a:gd name="adj" fmla="val 3046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67"/>
            <p:cNvSpPr txBox="1"/>
            <p:nvPr/>
          </p:nvSpPr>
          <p:spPr>
            <a:xfrm>
              <a:off x="8198103" y="4165281"/>
              <a:ext cx="49564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257490" y="3518254"/>
              <a:ext cx="376875" cy="360974"/>
              <a:chOff x="3805009" y="3522936"/>
              <a:chExt cx="376875" cy="360974"/>
            </a:xfrm>
            <a:solidFill>
              <a:schemeClr val="accent4"/>
            </a:solidFill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3805009" y="3522936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028874" y="3522936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932524" y="1553238"/>
            <a:ext cx="1491849" cy="587404"/>
            <a:chOff x="5932524" y="1553238"/>
            <a:chExt cx="1491849" cy="587404"/>
          </a:xfrm>
        </p:grpSpPr>
        <p:sp>
          <p:nvSpPr>
            <p:cNvPr id="24" name="矩形 23"/>
            <p:cNvSpPr/>
            <p:nvPr/>
          </p:nvSpPr>
          <p:spPr>
            <a:xfrm>
              <a:off x="5932524" y="1553238"/>
              <a:ext cx="1491849" cy="2337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32524" y="1787004"/>
              <a:ext cx="1491849" cy="35363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2524" y="3098469"/>
            <a:ext cx="1491849" cy="587404"/>
            <a:chOff x="5932524" y="3098469"/>
            <a:chExt cx="1491849" cy="587404"/>
          </a:xfrm>
        </p:grpSpPr>
        <p:sp>
          <p:nvSpPr>
            <p:cNvPr id="26" name="矩形 25"/>
            <p:cNvSpPr/>
            <p:nvPr/>
          </p:nvSpPr>
          <p:spPr>
            <a:xfrm>
              <a:off x="5932524" y="3098469"/>
              <a:ext cx="1491849" cy="2337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932524" y="3332235"/>
              <a:ext cx="1491849" cy="35363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9204" y="1232523"/>
            <a:ext cx="901110" cy="1033621"/>
            <a:chOff x="1018499" y="1648046"/>
            <a:chExt cx="1201480" cy="1378161"/>
          </a:xfrm>
        </p:grpSpPr>
        <p:sp>
          <p:nvSpPr>
            <p:cNvPr id="18" name="立方体 17"/>
            <p:cNvSpPr/>
            <p:nvPr/>
          </p:nvSpPr>
          <p:spPr>
            <a:xfrm rot="2713302" flipV="1">
              <a:off x="1085070" y="1959931"/>
              <a:ext cx="1068339" cy="1064214"/>
            </a:xfrm>
            <a:prstGeom prst="cube">
              <a:avLst>
                <a:gd name="adj" fmla="val 21948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1018499" y="1648046"/>
              <a:ext cx="1201480" cy="462516"/>
            </a:xfrm>
            <a:prstGeom prst="roundRect">
              <a:avLst>
                <a:gd name="adj" fmla="val 3046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1542734" y="1698817"/>
              <a:ext cx="153010" cy="360974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51"/>
            <p:cNvSpPr txBox="1"/>
            <p:nvPr/>
          </p:nvSpPr>
          <p:spPr>
            <a:xfrm>
              <a:off x="1371414" y="2336717"/>
              <a:ext cx="495650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89204" y="2751582"/>
            <a:ext cx="901110" cy="1033621"/>
            <a:chOff x="3322860" y="3468752"/>
            <a:chExt cx="1201480" cy="1378161"/>
          </a:xfrm>
        </p:grpSpPr>
        <p:sp>
          <p:nvSpPr>
            <p:cNvPr id="12" name="立方体 11"/>
            <p:cNvSpPr/>
            <p:nvPr/>
          </p:nvSpPr>
          <p:spPr>
            <a:xfrm rot="2713302" flipV="1">
              <a:off x="3389431" y="3780637"/>
              <a:ext cx="1068339" cy="1064214"/>
            </a:xfrm>
            <a:prstGeom prst="cube">
              <a:avLst>
                <a:gd name="adj" fmla="val 21948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322860" y="3468752"/>
              <a:ext cx="1201480" cy="462516"/>
            </a:xfrm>
            <a:prstGeom prst="roundRect">
              <a:avLst>
                <a:gd name="adj" fmla="val 3046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54"/>
            <p:cNvSpPr txBox="1"/>
            <p:nvPr/>
          </p:nvSpPr>
          <p:spPr>
            <a:xfrm>
              <a:off x="3675776" y="4166550"/>
              <a:ext cx="49564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735163" y="3519523"/>
              <a:ext cx="376875" cy="360974"/>
              <a:chOff x="3805009" y="3522936"/>
              <a:chExt cx="376875" cy="360974"/>
            </a:xfrm>
            <a:solidFill>
              <a:schemeClr val="accent2"/>
            </a:solidFill>
          </p:grpSpPr>
          <p:sp>
            <p:nvSpPr>
              <p:cNvPr id="16" name="任意多边形: 形状 15"/>
              <p:cNvSpPr/>
              <p:nvPr/>
            </p:nvSpPr>
            <p:spPr bwMode="auto">
              <a:xfrm>
                <a:off x="3805009" y="3522936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4028874" y="3522936"/>
                <a:ext cx="153010" cy="360974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719628" y="3098469"/>
            <a:ext cx="1491849" cy="587404"/>
            <a:chOff x="1719628" y="3098469"/>
            <a:chExt cx="1491849" cy="587404"/>
          </a:xfrm>
        </p:grpSpPr>
        <p:sp>
          <p:nvSpPr>
            <p:cNvPr id="8" name="矩形 7"/>
            <p:cNvSpPr/>
            <p:nvPr/>
          </p:nvSpPr>
          <p:spPr>
            <a:xfrm>
              <a:off x="1719628" y="3098469"/>
              <a:ext cx="1491849" cy="2337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19628" y="3332235"/>
              <a:ext cx="1491849" cy="35363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19628" y="1576119"/>
            <a:ext cx="1491849" cy="587404"/>
            <a:chOff x="1719628" y="1576119"/>
            <a:chExt cx="1491849" cy="587404"/>
          </a:xfrm>
        </p:grpSpPr>
        <p:sp>
          <p:nvSpPr>
            <p:cNvPr id="10" name="矩形 9"/>
            <p:cNvSpPr/>
            <p:nvPr/>
          </p:nvSpPr>
          <p:spPr>
            <a:xfrm>
              <a:off x="1719628" y="1576119"/>
              <a:ext cx="1491849" cy="2337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19628" y="1809885"/>
              <a:ext cx="1491849" cy="35363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805844" y="1480846"/>
            <a:ext cx="1643284" cy="571862"/>
            <a:chOff x="3661115" y="2010360"/>
            <a:chExt cx="2191045" cy="762483"/>
          </a:xfrm>
        </p:grpSpPr>
        <p:sp>
          <p:nvSpPr>
            <p:cNvPr id="40" name="矩形 39"/>
            <p:cNvSpPr/>
            <p:nvPr/>
          </p:nvSpPr>
          <p:spPr>
            <a:xfrm>
              <a:off x="3661115" y="2366578"/>
              <a:ext cx="2191045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661115" y="201036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05844" y="3231807"/>
            <a:ext cx="1643284" cy="565298"/>
            <a:chOff x="3661115" y="4344975"/>
            <a:chExt cx="2191045" cy="753731"/>
          </a:xfrm>
        </p:grpSpPr>
        <p:sp>
          <p:nvSpPr>
            <p:cNvPr id="38" name="矩形 37"/>
            <p:cNvSpPr/>
            <p:nvPr/>
          </p:nvSpPr>
          <p:spPr>
            <a:xfrm>
              <a:off x="3661115" y="4709945"/>
              <a:ext cx="2191045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661115" y="43449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53470" y="1041685"/>
            <a:ext cx="1450183" cy="1450184"/>
            <a:chOff x="1293357" y="1526073"/>
            <a:chExt cx="1933578" cy="1933578"/>
          </a:xfrm>
        </p:grpSpPr>
        <p:sp>
          <p:nvSpPr>
            <p:cNvPr id="33" name="任意多边形: 形状 32"/>
            <p:cNvSpPr/>
            <p:nvPr/>
          </p:nvSpPr>
          <p:spPr>
            <a:xfrm>
              <a:off x="1293357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361621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629105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769419" y="2004617"/>
              <a:ext cx="1014602" cy="976490"/>
            </a:xfrm>
            <a:custGeom>
              <a:avLst/>
              <a:gdLst>
                <a:gd name="connsiteX0" fmla="*/ 87400 w 338138"/>
                <a:gd name="connsiteY0" fmla="*/ 185737 h 325437"/>
                <a:gd name="connsiteX1" fmla="*/ 90049 w 338138"/>
                <a:gd name="connsiteY1" fmla="*/ 185737 h 325437"/>
                <a:gd name="connsiteX2" fmla="*/ 92697 w 338138"/>
                <a:gd name="connsiteY2" fmla="*/ 187043 h 325437"/>
                <a:gd name="connsiteX3" fmla="*/ 119182 w 338138"/>
                <a:gd name="connsiteY3" fmla="*/ 198793 h 325437"/>
                <a:gd name="connsiteX4" fmla="*/ 121831 w 338138"/>
                <a:gd name="connsiteY4" fmla="*/ 201405 h 325437"/>
                <a:gd name="connsiteX5" fmla="*/ 131101 w 338138"/>
                <a:gd name="connsiteY5" fmla="*/ 226211 h 325437"/>
                <a:gd name="connsiteX6" fmla="*/ 141694 w 338138"/>
                <a:gd name="connsiteY6" fmla="*/ 201405 h 325437"/>
                <a:gd name="connsiteX7" fmla="*/ 144343 w 338138"/>
                <a:gd name="connsiteY7" fmla="*/ 198793 h 325437"/>
                <a:gd name="connsiteX8" fmla="*/ 170828 w 338138"/>
                <a:gd name="connsiteY8" fmla="*/ 187043 h 325437"/>
                <a:gd name="connsiteX9" fmla="*/ 173476 w 338138"/>
                <a:gd name="connsiteY9" fmla="*/ 185737 h 325437"/>
                <a:gd name="connsiteX10" fmla="*/ 176125 w 338138"/>
                <a:gd name="connsiteY10" fmla="*/ 185737 h 325437"/>
                <a:gd name="connsiteX11" fmla="*/ 237040 w 338138"/>
                <a:gd name="connsiteY11" fmla="*/ 219683 h 325437"/>
                <a:gd name="connsiteX12" fmla="*/ 263525 w 338138"/>
                <a:gd name="connsiteY12" fmla="*/ 281047 h 325437"/>
                <a:gd name="connsiteX13" fmla="*/ 263525 w 338138"/>
                <a:gd name="connsiteY13" fmla="*/ 283658 h 325437"/>
                <a:gd name="connsiteX14" fmla="*/ 131101 w 338138"/>
                <a:gd name="connsiteY14" fmla="*/ 325437 h 325437"/>
                <a:gd name="connsiteX15" fmla="*/ 0 w 338138"/>
                <a:gd name="connsiteY15" fmla="*/ 283658 h 325437"/>
                <a:gd name="connsiteX16" fmla="*/ 0 w 338138"/>
                <a:gd name="connsiteY16" fmla="*/ 281047 h 325437"/>
                <a:gd name="connsiteX17" fmla="*/ 26485 w 338138"/>
                <a:gd name="connsiteY17" fmla="*/ 219683 h 325437"/>
                <a:gd name="connsiteX18" fmla="*/ 87400 w 338138"/>
                <a:gd name="connsiteY18" fmla="*/ 185737 h 325437"/>
                <a:gd name="connsiteX19" fmla="*/ 131108 w 338138"/>
                <a:gd name="connsiteY19" fmla="*/ 25400 h 325437"/>
                <a:gd name="connsiteX20" fmla="*/ 186098 w 338138"/>
                <a:gd name="connsiteY20" fmla="*/ 46600 h 325437"/>
                <a:gd name="connsiteX21" fmla="*/ 195263 w 338138"/>
                <a:gd name="connsiteY21" fmla="*/ 77075 h 325437"/>
                <a:gd name="connsiteX22" fmla="*/ 191335 w 338138"/>
                <a:gd name="connsiteY22" fmla="*/ 89000 h 325437"/>
                <a:gd name="connsiteX23" fmla="*/ 191335 w 338138"/>
                <a:gd name="connsiteY23" fmla="*/ 135375 h 325437"/>
                <a:gd name="connsiteX24" fmla="*/ 192645 w 338138"/>
                <a:gd name="connsiteY24" fmla="*/ 143325 h 325437"/>
                <a:gd name="connsiteX25" fmla="*/ 157294 w 338138"/>
                <a:gd name="connsiteY25" fmla="*/ 145975 h 325437"/>
                <a:gd name="connsiteX26" fmla="*/ 153366 w 338138"/>
                <a:gd name="connsiteY26" fmla="*/ 145975 h 325437"/>
                <a:gd name="connsiteX27" fmla="*/ 141583 w 338138"/>
                <a:gd name="connsiteY27" fmla="*/ 142000 h 325437"/>
                <a:gd name="connsiteX28" fmla="*/ 128490 w 338138"/>
                <a:gd name="connsiteY28" fmla="*/ 142000 h 325437"/>
                <a:gd name="connsiteX29" fmla="*/ 110160 w 338138"/>
                <a:gd name="connsiteY29" fmla="*/ 159225 h 325437"/>
                <a:gd name="connsiteX30" fmla="*/ 128490 w 338138"/>
                <a:gd name="connsiteY30" fmla="*/ 177775 h 325437"/>
                <a:gd name="connsiteX31" fmla="*/ 141583 w 338138"/>
                <a:gd name="connsiteY31" fmla="*/ 177775 h 325437"/>
                <a:gd name="connsiteX32" fmla="*/ 152057 w 338138"/>
                <a:gd name="connsiteY32" fmla="*/ 173800 h 325437"/>
                <a:gd name="connsiteX33" fmla="*/ 157294 w 338138"/>
                <a:gd name="connsiteY33" fmla="*/ 173800 h 325437"/>
                <a:gd name="connsiteX34" fmla="*/ 174315 w 338138"/>
                <a:gd name="connsiteY34" fmla="*/ 173800 h 325437"/>
                <a:gd name="connsiteX35" fmla="*/ 131108 w 338138"/>
                <a:gd name="connsiteY35" fmla="*/ 193675 h 325437"/>
                <a:gd name="connsiteX36" fmla="*/ 69572 w 338138"/>
                <a:gd name="connsiteY36" fmla="*/ 145975 h 325437"/>
                <a:gd name="connsiteX37" fmla="*/ 72191 w 338138"/>
                <a:gd name="connsiteY37" fmla="*/ 135375 h 325437"/>
                <a:gd name="connsiteX38" fmla="*/ 72191 w 338138"/>
                <a:gd name="connsiteY38" fmla="*/ 89000 h 325437"/>
                <a:gd name="connsiteX39" fmla="*/ 68263 w 338138"/>
                <a:gd name="connsiteY39" fmla="*/ 75750 h 325437"/>
                <a:gd name="connsiteX40" fmla="*/ 81356 w 338138"/>
                <a:gd name="connsiteY40" fmla="*/ 39975 h 325437"/>
                <a:gd name="connsiteX41" fmla="*/ 131108 w 338138"/>
                <a:gd name="connsiteY41" fmla="*/ 25400 h 325437"/>
                <a:gd name="connsiteX42" fmla="*/ 212887 w 338138"/>
                <a:gd name="connsiteY42" fmla="*/ 0 h 325437"/>
                <a:gd name="connsiteX43" fmla="*/ 338138 w 338138"/>
                <a:gd name="connsiteY43" fmla="*/ 95557 h 325437"/>
                <a:gd name="connsiteX44" fmla="*/ 311769 w 338138"/>
                <a:gd name="connsiteY44" fmla="*/ 154462 h 325437"/>
                <a:gd name="connsiteX45" fmla="*/ 302540 w 338138"/>
                <a:gd name="connsiteY45" fmla="*/ 215984 h 325437"/>
                <a:gd name="connsiteX46" fmla="*/ 298585 w 338138"/>
                <a:gd name="connsiteY46" fmla="*/ 222529 h 325437"/>
                <a:gd name="connsiteX47" fmla="*/ 294630 w 338138"/>
                <a:gd name="connsiteY47" fmla="*/ 223838 h 325437"/>
                <a:gd name="connsiteX48" fmla="*/ 290675 w 338138"/>
                <a:gd name="connsiteY48" fmla="*/ 222529 h 325437"/>
                <a:gd name="connsiteX49" fmla="*/ 241893 w 338138"/>
                <a:gd name="connsiteY49" fmla="*/ 188495 h 325437"/>
                <a:gd name="connsiteX50" fmla="*/ 212887 w 338138"/>
                <a:gd name="connsiteY50" fmla="*/ 191113 h 325437"/>
                <a:gd name="connsiteX51" fmla="*/ 206295 w 338138"/>
                <a:gd name="connsiteY51" fmla="*/ 191113 h 325437"/>
                <a:gd name="connsiteX52" fmla="*/ 182563 w 338138"/>
                <a:gd name="connsiteY52" fmla="*/ 179332 h 325437"/>
                <a:gd name="connsiteX53" fmla="*/ 189155 w 338138"/>
                <a:gd name="connsiteY53" fmla="*/ 172787 h 325437"/>
                <a:gd name="connsiteX54" fmla="*/ 191792 w 338138"/>
                <a:gd name="connsiteY54" fmla="*/ 172787 h 325437"/>
                <a:gd name="connsiteX55" fmla="*/ 212887 w 338138"/>
                <a:gd name="connsiteY55" fmla="*/ 174096 h 325437"/>
                <a:gd name="connsiteX56" fmla="*/ 239256 w 338138"/>
                <a:gd name="connsiteY56" fmla="*/ 171478 h 325437"/>
                <a:gd name="connsiteX57" fmla="*/ 245848 w 338138"/>
                <a:gd name="connsiteY57" fmla="*/ 170169 h 325437"/>
                <a:gd name="connsiteX58" fmla="*/ 252440 w 338138"/>
                <a:gd name="connsiteY58" fmla="*/ 174096 h 325437"/>
                <a:gd name="connsiteX59" fmla="*/ 288038 w 338138"/>
                <a:gd name="connsiteY59" fmla="*/ 198967 h 325437"/>
                <a:gd name="connsiteX60" fmla="*/ 294630 w 338138"/>
                <a:gd name="connsiteY60" fmla="*/ 151844 h 325437"/>
                <a:gd name="connsiteX61" fmla="*/ 295948 w 338138"/>
                <a:gd name="connsiteY61" fmla="*/ 145299 h 325437"/>
                <a:gd name="connsiteX62" fmla="*/ 299904 w 338138"/>
                <a:gd name="connsiteY62" fmla="*/ 141372 h 325437"/>
                <a:gd name="connsiteX63" fmla="*/ 319680 w 338138"/>
                <a:gd name="connsiteY63" fmla="*/ 95557 h 325437"/>
                <a:gd name="connsiteX64" fmla="*/ 290675 w 338138"/>
                <a:gd name="connsiteY64" fmla="*/ 41888 h 325437"/>
                <a:gd name="connsiteX65" fmla="*/ 212887 w 338138"/>
                <a:gd name="connsiteY65" fmla="*/ 17017 h 325437"/>
                <a:gd name="connsiteX66" fmla="*/ 204976 w 338138"/>
                <a:gd name="connsiteY66" fmla="*/ 18326 h 325437"/>
                <a:gd name="connsiteX67" fmla="*/ 183882 w 338138"/>
                <a:gd name="connsiteY67" fmla="*/ 2618 h 325437"/>
                <a:gd name="connsiteX68" fmla="*/ 212887 w 338138"/>
                <a:gd name="connsiteY68" fmla="*/ 0 h 325437"/>
                <a:gd name="connsiteX69" fmla="*/ 131102 w 338138"/>
                <a:gd name="connsiteY69" fmla="*/ 0 h 325437"/>
                <a:gd name="connsiteX70" fmla="*/ 207736 w 338138"/>
                <a:gd name="connsiteY70" fmla="*/ 33125 h 325437"/>
                <a:gd name="connsiteX71" fmla="*/ 220949 w 338138"/>
                <a:gd name="connsiteY71" fmla="*/ 78175 h 325437"/>
                <a:gd name="connsiteX72" fmla="*/ 227555 w 338138"/>
                <a:gd name="connsiteY72" fmla="*/ 78175 h 325437"/>
                <a:gd name="connsiteX73" fmla="*/ 238125 w 338138"/>
                <a:gd name="connsiteY73" fmla="*/ 88775 h 325437"/>
                <a:gd name="connsiteX74" fmla="*/ 238125 w 338138"/>
                <a:gd name="connsiteY74" fmla="*/ 135150 h 325437"/>
                <a:gd name="connsiteX75" fmla="*/ 227555 w 338138"/>
                <a:gd name="connsiteY75" fmla="*/ 145750 h 325437"/>
                <a:gd name="connsiteX76" fmla="*/ 222270 w 338138"/>
                <a:gd name="connsiteY76" fmla="*/ 145750 h 325437"/>
                <a:gd name="connsiteX77" fmla="*/ 220949 w 338138"/>
                <a:gd name="connsiteY77" fmla="*/ 147075 h 325437"/>
                <a:gd name="connsiteX78" fmla="*/ 157527 w 338138"/>
                <a:gd name="connsiteY78" fmla="*/ 165625 h 325437"/>
                <a:gd name="connsiteX79" fmla="*/ 148279 w 338138"/>
                <a:gd name="connsiteY79" fmla="*/ 164300 h 325437"/>
                <a:gd name="connsiteX80" fmla="*/ 141672 w 338138"/>
                <a:gd name="connsiteY80" fmla="*/ 168275 h 325437"/>
                <a:gd name="connsiteX81" fmla="*/ 128459 w 338138"/>
                <a:gd name="connsiteY81" fmla="*/ 168275 h 325437"/>
                <a:gd name="connsiteX82" fmla="*/ 119211 w 338138"/>
                <a:gd name="connsiteY82" fmla="*/ 159000 h 325437"/>
                <a:gd name="connsiteX83" fmla="*/ 128459 w 338138"/>
                <a:gd name="connsiteY83" fmla="*/ 149725 h 325437"/>
                <a:gd name="connsiteX84" fmla="*/ 141672 w 338138"/>
                <a:gd name="connsiteY84" fmla="*/ 149725 h 325437"/>
                <a:gd name="connsiteX85" fmla="*/ 149600 w 338138"/>
                <a:gd name="connsiteY85" fmla="*/ 155025 h 325437"/>
                <a:gd name="connsiteX86" fmla="*/ 157527 w 338138"/>
                <a:gd name="connsiteY86" fmla="*/ 155025 h 325437"/>
                <a:gd name="connsiteX87" fmla="*/ 209057 w 338138"/>
                <a:gd name="connsiteY87" fmla="*/ 145750 h 325437"/>
                <a:gd name="connsiteX88" fmla="*/ 199808 w 338138"/>
                <a:gd name="connsiteY88" fmla="*/ 135150 h 325437"/>
                <a:gd name="connsiteX89" fmla="*/ 199808 w 338138"/>
                <a:gd name="connsiteY89" fmla="*/ 88775 h 325437"/>
                <a:gd name="connsiteX90" fmla="*/ 205093 w 338138"/>
                <a:gd name="connsiteY90" fmla="*/ 79500 h 325437"/>
                <a:gd name="connsiteX91" fmla="*/ 194523 w 338138"/>
                <a:gd name="connsiteY91" fmla="*/ 42400 h 325437"/>
                <a:gd name="connsiteX92" fmla="*/ 131102 w 338138"/>
                <a:gd name="connsiteY92" fmla="*/ 15900 h 325437"/>
                <a:gd name="connsiteX93" fmla="*/ 57110 w 338138"/>
                <a:gd name="connsiteY93" fmla="*/ 79500 h 325437"/>
                <a:gd name="connsiteX94" fmla="*/ 63717 w 338138"/>
                <a:gd name="connsiteY94" fmla="*/ 88775 h 325437"/>
                <a:gd name="connsiteX95" fmla="*/ 63717 w 338138"/>
                <a:gd name="connsiteY95" fmla="*/ 135150 h 325437"/>
                <a:gd name="connsiteX96" fmla="*/ 51825 w 338138"/>
                <a:gd name="connsiteY96" fmla="*/ 145750 h 325437"/>
                <a:gd name="connsiteX97" fmla="*/ 35970 w 338138"/>
                <a:gd name="connsiteY97" fmla="*/ 145750 h 325437"/>
                <a:gd name="connsiteX98" fmla="*/ 25400 w 338138"/>
                <a:gd name="connsiteY98" fmla="*/ 135150 h 325437"/>
                <a:gd name="connsiteX99" fmla="*/ 25400 w 338138"/>
                <a:gd name="connsiteY99" fmla="*/ 88775 h 325437"/>
                <a:gd name="connsiteX100" fmla="*/ 35970 w 338138"/>
                <a:gd name="connsiteY100" fmla="*/ 78175 h 325437"/>
                <a:gd name="connsiteX101" fmla="*/ 42576 w 338138"/>
                <a:gd name="connsiteY101" fmla="*/ 78175 h 325437"/>
                <a:gd name="connsiteX102" fmla="*/ 55789 w 338138"/>
                <a:gd name="connsiteY102" fmla="*/ 33125 h 325437"/>
                <a:gd name="connsiteX103" fmla="*/ 131102 w 338138"/>
                <a:gd name="connsiteY103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5437">
                  <a:moveTo>
                    <a:pt x="87400" y="185737"/>
                  </a:moveTo>
                  <a:cubicBezTo>
                    <a:pt x="88725" y="185737"/>
                    <a:pt x="88725" y="185737"/>
                    <a:pt x="90049" y="185737"/>
                  </a:cubicBezTo>
                  <a:cubicBezTo>
                    <a:pt x="91373" y="185737"/>
                    <a:pt x="91373" y="185737"/>
                    <a:pt x="92697" y="187043"/>
                  </a:cubicBezTo>
                  <a:cubicBezTo>
                    <a:pt x="100643" y="192265"/>
                    <a:pt x="109913" y="196182"/>
                    <a:pt x="119182" y="198793"/>
                  </a:cubicBezTo>
                  <a:cubicBezTo>
                    <a:pt x="120507" y="198793"/>
                    <a:pt x="121831" y="200099"/>
                    <a:pt x="121831" y="201405"/>
                  </a:cubicBezTo>
                  <a:cubicBezTo>
                    <a:pt x="121831" y="201405"/>
                    <a:pt x="121831" y="201405"/>
                    <a:pt x="131101" y="226211"/>
                  </a:cubicBezTo>
                  <a:cubicBezTo>
                    <a:pt x="131101" y="226211"/>
                    <a:pt x="131101" y="226211"/>
                    <a:pt x="141694" y="201405"/>
                  </a:cubicBezTo>
                  <a:cubicBezTo>
                    <a:pt x="141694" y="200099"/>
                    <a:pt x="143019" y="198793"/>
                    <a:pt x="144343" y="198793"/>
                  </a:cubicBezTo>
                  <a:cubicBezTo>
                    <a:pt x="153613" y="196182"/>
                    <a:pt x="162882" y="192265"/>
                    <a:pt x="170828" y="187043"/>
                  </a:cubicBezTo>
                  <a:cubicBezTo>
                    <a:pt x="172152" y="185737"/>
                    <a:pt x="172152" y="185737"/>
                    <a:pt x="173476" y="185737"/>
                  </a:cubicBezTo>
                  <a:cubicBezTo>
                    <a:pt x="174801" y="185737"/>
                    <a:pt x="174801" y="185737"/>
                    <a:pt x="176125" y="185737"/>
                  </a:cubicBezTo>
                  <a:cubicBezTo>
                    <a:pt x="192016" y="193571"/>
                    <a:pt x="227770" y="213155"/>
                    <a:pt x="237040" y="219683"/>
                  </a:cubicBezTo>
                  <a:cubicBezTo>
                    <a:pt x="252931" y="230128"/>
                    <a:pt x="259552" y="258851"/>
                    <a:pt x="263525" y="281047"/>
                  </a:cubicBezTo>
                  <a:cubicBezTo>
                    <a:pt x="263525" y="281047"/>
                    <a:pt x="263525" y="282352"/>
                    <a:pt x="263525" y="283658"/>
                  </a:cubicBezTo>
                  <a:cubicBezTo>
                    <a:pt x="262201" y="284963"/>
                    <a:pt x="246310" y="325437"/>
                    <a:pt x="131101" y="325437"/>
                  </a:cubicBezTo>
                  <a:cubicBezTo>
                    <a:pt x="17215" y="325437"/>
                    <a:pt x="1324" y="284963"/>
                    <a:pt x="0" y="283658"/>
                  </a:cubicBezTo>
                  <a:cubicBezTo>
                    <a:pt x="0" y="282352"/>
                    <a:pt x="0" y="281047"/>
                    <a:pt x="0" y="281047"/>
                  </a:cubicBezTo>
                  <a:cubicBezTo>
                    <a:pt x="1324" y="273213"/>
                    <a:pt x="9270" y="231434"/>
                    <a:pt x="26485" y="219683"/>
                  </a:cubicBezTo>
                  <a:cubicBezTo>
                    <a:pt x="35755" y="213155"/>
                    <a:pt x="72834" y="193571"/>
                    <a:pt x="87400" y="185737"/>
                  </a:cubicBezTo>
                  <a:close/>
                  <a:moveTo>
                    <a:pt x="131108" y="25400"/>
                  </a:moveTo>
                  <a:cubicBezTo>
                    <a:pt x="159913" y="25400"/>
                    <a:pt x="178243" y="32025"/>
                    <a:pt x="186098" y="46600"/>
                  </a:cubicBezTo>
                  <a:cubicBezTo>
                    <a:pt x="191335" y="53225"/>
                    <a:pt x="193954" y="63825"/>
                    <a:pt x="195263" y="77075"/>
                  </a:cubicBezTo>
                  <a:cubicBezTo>
                    <a:pt x="192645" y="79725"/>
                    <a:pt x="191335" y="85025"/>
                    <a:pt x="191335" y="89000"/>
                  </a:cubicBezTo>
                  <a:cubicBezTo>
                    <a:pt x="191335" y="89000"/>
                    <a:pt x="191335" y="89000"/>
                    <a:pt x="191335" y="135375"/>
                  </a:cubicBezTo>
                  <a:cubicBezTo>
                    <a:pt x="191335" y="138025"/>
                    <a:pt x="191335" y="140675"/>
                    <a:pt x="192645" y="143325"/>
                  </a:cubicBezTo>
                  <a:cubicBezTo>
                    <a:pt x="184789" y="144650"/>
                    <a:pt x="174315" y="145975"/>
                    <a:pt x="157294" y="145975"/>
                  </a:cubicBezTo>
                  <a:cubicBezTo>
                    <a:pt x="155985" y="145975"/>
                    <a:pt x="154676" y="145975"/>
                    <a:pt x="153366" y="145975"/>
                  </a:cubicBezTo>
                  <a:cubicBezTo>
                    <a:pt x="150748" y="143325"/>
                    <a:pt x="145511" y="142000"/>
                    <a:pt x="141583" y="142000"/>
                  </a:cubicBezTo>
                  <a:cubicBezTo>
                    <a:pt x="141583" y="142000"/>
                    <a:pt x="141583" y="142000"/>
                    <a:pt x="128490" y="142000"/>
                  </a:cubicBezTo>
                  <a:cubicBezTo>
                    <a:pt x="118016" y="142000"/>
                    <a:pt x="110160" y="149950"/>
                    <a:pt x="110160" y="159225"/>
                  </a:cubicBezTo>
                  <a:cubicBezTo>
                    <a:pt x="110160" y="169825"/>
                    <a:pt x="118016" y="177775"/>
                    <a:pt x="128490" y="177775"/>
                  </a:cubicBezTo>
                  <a:cubicBezTo>
                    <a:pt x="128490" y="177775"/>
                    <a:pt x="128490" y="177775"/>
                    <a:pt x="141583" y="177775"/>
                  </a:cubicBezTo>
                  <a:cubicBezTo>
                    <a:pt x="145511" y="177775"/>
                    <a:pt x="149438" y="176450"/>
                    <a:pt x="152057" y="173800"/>
                  </a:cubicBezTo>
                  <a:cubicBezTo>
                    <a:pt x="153366" y="173800"/>
                    <a:pt x="154676" y="173800"/>
                    <a:pt x="157294" y="173800"/>
                  </a:cubicBezTo>
                  <a:cubicBezTo>
                    <a:pt x="162531" y="173800"/>
                    <a:pt x="169078" y="173800"/>
                    <a:pt x="174315" y="173800"/>
                  </a:cubicBezTo>
                  <a:cubicBezTo>
                    <a:pt x="159913" y="187050"/>
                    <a:pt x="141583" y="193675"/>
                    <a:pt x="131108" y="193675"/>
                  </a:cubicBezTo>
                  <a:cubicBezTo>
                    <a:pt x="115397" y="193675"/>
                    <a:pt x="83974" y="179100"/>
                    <a:pt x="69572" y="145975"/>
                  </a:cubicBezTo>
                  <a:cubicBezTo>
                    <a:pt x="70882" y="143325"/>
                    <a:pt x="72191" y="139350"/>
                    <a:pt x="72191" y="135375"/>
                  </a:cubicBezTo>
                  <a:cubicBezTo>
                    <a:pt x="72191" y="135375"/>
                    <a:pt x="72191" y="135375"/>
                    <a:pt x="72191" y="89000"/>
                  </a:cubicBezTo>
                  <a:cubicBezTo>
                    <a:pt x="72191" y="85025"/>
                    <a:pt x="70882" y="79725"/>
                    <a:pt x="68263" y="75750"/>
                  </a:cubicBezTo>
                  <a:cubicBezTo>
                    <a:pt x="69572" y="59850"/>
                    <a:pt x="74810" y="47925"/>
                    <a:pt x="81356" y="39975"/>
                  </a:cubicBezTo>
                  <a:cubicBezTo>
                    <a:pt x="91830" y="29375"/>
                    <a:pt x="107541" y="25400"/>
                    <a:pt x="131108" y="25400"/>
                  </a:cubicBezTo>
                  <a:close/>
                  <a:moveTo>
                    <a:pt x="212887" y="0"/>
                  </a:moveTo>
                  <a:cubicBezTo>
                    <a:pt x="281446" y="0"/>
                    <a:pt x="338138" y="43197"/>
                    <a:pt x="338138" y="95557"/>
                  </a:cubicBezTo>
                  <a:cubicBezTo>
                    <a:pt x="338138" y="117810"/>
                    <a:pt x="328909" y="137445"/>
                    <a:pt x="311769" y="154462"/>
                  </a:cubicBezTo>
                  <a:cubicBezTo>
                    <a:pt x="311769" y="154462"/>
                    <a:pt x="311769" y="154462"/>
                    <a:pt x="302540" y="215984"/>
                  </a:cubicBezTo>
                  <a:cubicBezTo>
                    <a:pt x="302540" y="219911"/>
                    <a:pt x="301222" y="221220"/>
                    <a:pt x="298585" y="222529"/>
                  </a:cubicBezTo>
                  <a:cubicBezTo>
                    <a:pt x="297267" y="222529"/>
                    <a:pt x="295948" y="223838"/>
                    <a:pt x="294630" y="223838"/>
                  </a:cubicBezTo>
                  <a:cubicBezTo>
                    <a:pt x="293311" y="223838"/>
                    <a:pt x="291993" y="222529"/>
                    <a:pt x="290675" y="222529"/>
                  </a:cubicBezTo>
                  <a:cubicBezTo>
                    <a:pt x="290675" y="222529"/>
                    <a:pt x="290675" y="222529"/>
                    <a:pt x="241893" y="188495"/>
                  </a:cubicBezTo>
                  <a:cubicBezTo>
                    <a:pt x="232664" y="191113"/>
                    <a:pt x="223435" y="191113"/>
                    <a:pt x="212887" y="191113"/>
                  </a:cubicBezTo>
                  <a:cubicBezTo>
                    <a:pt x="210250" y="191113"/>
                    <a:pt x="207613" y="191113"/>
                    <a:pt x="206295" y="191113"/>
                  </a:cubicBezTo>
                  <a:cubicBezTo>
                    <a:pt x="198384" y="187186"/>
                    <a:pt x="190474" y="183259"/>
                    <a:pt x="182563" y="179332"/>
                  </a:cubicBezTo>
                  <a:cubicBezTo>
                    <a:pt x="182563" y="179332"/>
                    <a:pt x="182563" y="179332"/>
                    <a:pt x="189155" y="172787"/>
                  </a:cubicBezTo>
                  <a:cubicBezTo>
                    <a:pt x="190474" y="172787"/>
                    <a:pt x="190474" y="172787"/>
                    <a:pt x="191792" y="172787"/>
                  </a:cubicBezTo>
                  <a:cubicBezTo>
                    <a:pt x="198384" y="174096"/>
                    <a:pt x="204976" y="174096"/>
                    <a:pt x="212887" y="174096"/>
                  </a:cubicBezTo>
                  <a:cubicBezTo>
                    <a:pt x="222116" y="174096"/>
                    <a:pt x="230027" y="172787"/>
                    <a:pt x="239256" y="171478"/>
                  </a:cubicBezTo>
                  <a:cubicBezTo>
                    <a:pt x="239256" y="171478"/>
                    <a:pt x="239256" y="171478"/>
                    <a:pt x="245848" y="170169"/>
                  </a:cubicBezTo>
                  <a:cubicBezTo>
                    <a:pt x="245848" y="170169"/>
                    <a:pt x="245848" y="170169"/>
                    <a:pt x="252440" y="174096"/>
                  </a:cubicBezTo>
                  <a:cubicBezTo>
                    <a:pt x="252440" y="174096"/>
                    <a:pt x="252440" y="174096"/>
                    <a:pt x="288038" y="198967"/>
                  </a:cubicBezTo>
                  <a:cubicBezTo>
                    <a:pt x="288038" y="198967"/>
                    <a:pt x="288038" y="198967"/>
                    <a:pt x="294630" y="151844"/>
                  </a:cubicBezTo>
                  <a:cubicBezTo>
                    <a:pt x="294630" y="151844"/>
                    <a:pt x="294630" y="151844"/>
                    <a:pt x="295948" y="145299"/>
                  </a:cubicBezTo>
                  <a:cubicBezTo>
                    <a:pt x="295948" y="145299"/>
                    <a:pt x="295948" y="145299"/>
                    <a:pt x="299904" y="141372"/>
                  </a:cubicBezTo>
                  <a:cubicBezTo>
                    <a:pt x="313088" y="128282"/>
                    <a:pt x="319680" y="112574"/>
                    <a:pt x="319680" y="95557"/>
                  </a:cubicBezTo>
                  <a:cubicBezTo>
                    <a:pt x="319680" y="75922"/>
                    <a:pt x="309133" y="56287"/>
                    <a:pt x="290675" y="41888"/>
                  </a:cubicBezTo>
                  <a:cubicBezTo>
                    <a:pt x="269580" y="26180"/>
                    <a:pt x="241893" y="17017"/>
                    <a:pt x="212887" y="17017"/>
                  </a:cubicBezTo>
                  <a:cubicBezTo>
                    <a:pt x="210250" y="17017"/>
                    <a:pt x="207613" y="18326"/>
                    <a:pt x="204976" y="18326"/>
                  </a:cubicBezTo>
                  <a:cubicBezTo>
                    <a:pt x="199703" y="11781"/>
                    <a:pt x="191792" y="6545"/>
                    <a:pt x="183882" y="2618"/>
                  </a:cubicBezTo>
                  <a:cubicBezTo>
                    <a:pt x="193111" y="1309"/>
                    <a:pt x="202340" y="0"/>
                    <a:pt x="212887" y="0"/>
                  </a:cubicBezTo>
                  <a:close/>
                  <a:moveTo>
                    <a:pt x="131102" y="0"/>
                  </a:moveTo>
                  <a:cubicBezTo>
                    <a:pt x="169419" y="0"/>
                    <a:pt x="194523" y="10600"/>
                    <a:pt x="207736" y="33125"/>
                  </a:cubicBezTo>
                  <a:cubicBezTo>
                    <a:pt x="215663" y="46375"/>
                    <a:pt x="219627" y="60950"/>
                    <a:pt x="220949" y="78175"/>
                  </a:cubicBezTo>
                  <a:cubicBezTo>
                    <a:pt x="220949" y="78175"/>
                    <a:pt x="220949" y="78175"/>
                    <a:pt x="227555" y="78175"/>
                  </a:cubicBezTo>
                  <a:cubicBezTo>
                    <a:pt x="232840" y="78175"/>
                    <a:pt x="238125" y="83475"/>
                    <a:pt x="238125" y="88775"/>
                  </a:cubicBezTo>
                  <a:cubicBezTo>
                    <a:pt x="238125" y="88775"/>
                    <a:pt x="238125" y="88775"/>
                    <a:pt x="238125" y="135150"/>
                  </a:cubicBezTo>
                  <a:cubicBezTo>
                    <a:pt x="238125" y="141775"/>
                    <a:pt x="232840" y="145750"/>
                    <a:pt x="227555" y="145750"/>
                  </a:cubicBezTo>
                  <a:cubicBezTo>
                    <a:pt x="227555" y="145750"/>
                    <a:pt x="227555" y="145750"/>
                    <a:pt x="222270" y="145750"/>
                  </a:cubicBezTo>
                  <a:cubicBezTo>
                    <a:pt x="222270" y="147075"/>
                    <a:pt x="220949" y="147075"/>
                    <a:pt x="220949" y="147075"/>
                  </a:cubicBezTo>
                  <a:cubicBezTo>
                    <a:pt x="213021" y="159000"/>
                    <a:pt x="190559" y="165625"/>
                    <a:pt x="157527" y="165625"/>
                  </a:cubicBezTo>
                  <a:cubicBezTo>
                    <a:pt x="154885" y="165625"/>
                    <a:pt x="150921" y="165625"/>
                    <a:pt x="148279" y="164300"/>
                  </a:cubicBezTo>
                  <a:cubicBezTo>
                    <a:pt x="146957" y="166950"/>
                    <a:pt x="144315" y="168275"/>
                    <a:pt x="141672" y="168275"/>
                  </a:cubicBezTo>
                  <a:cubicBezTo>
                    <a:pt x="141672" y="168275"/>
                    <a:pt x="141672" y="168275"/>
                    <a:pt x="128459" y="168275"/>
                  </a:cubicBezTo>
                  <a:cubicBezTo>
                    <a:pt x="123174" y="168275"/>
                    <a:pt x="119211" y="164300"/>
                    <a:pt x="119211" y="159000"/>
                  </a:cubicBezTo>
                  <a:cubicBezTo>
                    <a:pt x="119211" y="153700"/>
                    <a:pt x="123174" y="149725"/>
                    <a:pt x="128459" y="149725"/>
                  </a:cubicBezTo>
                  <a:cubicBezTo>
                    <a:pt x="128459" y="149725"/>
                    <a:pt x="128459" y="149725"/>
                    <a:pt x="141672" y="149725"/>
                  </a:cubicBezTo>
                  <a:cubicBezTo>
                    <a:pt x="144315" y="149725"/>
                    <a:pt x="148279" y="152375"/>
                    <a:pt x="149600" y="155025"/>
                  </a:cubicBezTo>
                  <a:cubicBezTo>
                    <a:pt x="152242" y="155025"/>
                    <a:pt x="154885" y="155025"/>
                    <a:pt x="157527" y="155025"/>
                  </a:cubicBezTo>
                  <a:cubicBezTo>
                    <a:pt x="186595" y="155025"/>
                    <a:pt x="201129" y="151050"/>
                    <a:pt x="209057" y="145750"/>
                  </a:cubicBezTo>
                  <a:cubicBezTo>
                    <a:pt x="203772" y="144425"/>
                    <a:pt x="199808" y="140450"/>
                    <a:pt x="199808" y="135150"/>
                  </a:cubicBezTo>
                  <a:cubicBezTo>
                    <a:pt x="199808" y="135150"/>
                    <a:pt x="199808" y="135150"/>
                    <a:pt x="199808" y="88775"/>
                  </a:cubicBezTo>
                  <a:cubicBezTo>
                    <a:pt x="199808" y="84800"/>
                    <a:pt x="202451" y="82150"/>
                    <a:pt x="205093" y="79500"/>
                  </a:cubicBezTo>
                  <a:cubicBezTo>
                    <a:pt x="203772" y="64925"/>
                    <a:pt x="201129" y="51675"/>
                    <a:pt x="194523" y="42400"/>
                  </a:cubicBezTo>
                  <a:cubicBezTo>
                    <a:pt x="183953" y="23850"/>
                    <a:pt x="164134" y="15900"/>
                    <a:pt x="131102" y="15900"/>
                  </a:cubicBezTo>
                  <a:cubicBezTo>
                    <a:pt x="75609" y="15900"/>
                    <a:pt x="61074" y="42400"/>
                    <a:pt x="57110" y="79500"/>
                  </a:cubicBezTo>
                  <a:cubicBezTo>
                    <a:pt x="61074" y="82150"/>
                    <a:pt x="63717" y="84800"/>
                    <a:pt x="63717" y="88775"/>
                  </a:cubicBezTo>
                  <a:cubicBezTo>
                    <a:pt x="63717" y="88775"/>
                    <a:pt x="63717" y="88775"/>
                    <a:pt x="63717" y="135150"/>
                  </a:cubicBezTo>
                  <a:cubicBezTo>
                    <a:pt x="63717" y="141775"/>
                    <a:pt x="58432" y="145750"/>
                    <a:pt x="51825" y="145750"/>
                  </a:cubicBezTo>
                  <a:cubicBezTo>
                    <a:pt x="51825" y="145750"/>
                    <a:pt x="51825" y="145750"/>
                    <a:pt x="35970" y="145750"/>
                  </a:cubicBezTo>
                  <a:cubicBezTo>
                    <a:pt x="30685" y="145750"/>
                    <a:pt x="25400" y="141775"/>
                    <a:pt x="25400" y="135150"/>
                  </a:cubicBezTo>
                  <a:cubicBezTo>
                    <a:pt x="25400" y="135150"/>
                    <a:pt x="25400" y="135150"/>
                    <a:pt x="25400" y="88775"/>
                  </a:cubicBezTo>
                  <a:cubicBezTo>
                    <a:pt x="25400" y="83475"/>
                    <a:pt x="30685" y="78175"/>
                    <a:pt x="35970" y="78175"/>
                  </a:cubicBezTo>
                  <a:cubicBezTo>
                    <a:pt x="35970" y="78175"/>
                    <a:pt x="35970" y="78175"/>
                    <a:pt x="42576" y="78175"/>
                  </a:cubicBezTo>
                  <a:cubicBezTo>
                    <a:pt x="43898" y="60950"/>
                    <a:pt x="47862" y="46375"/>
                    <a:pt x="55789" y="33125"/>
                  </a:cubicBezTo>
                  <a:cubicBezTo>
                    <a:pt x="69002" y="10600"/>
                    <a:pt x="94106" y="0"/>
                    <a:pt x="131102" y="0"/>
                  </a:cubicBezTo>
                  <a:close/>
                </a:path>
              </a:pathLst>
            </a:custGeom>
            <a:solidFill>
              <a:srgbClr val="0066B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 rot="18870430">
              <a:off x="2787385" y="1778565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53470" y="2792646"/>
            <a:ext cx="1450183" cy="1450184"/>
            <a:chOff x="1293357" y="3860688"/>
            <a:chExt cx="1933578" cy="1933578"/>
          </a:xfrm>
        </p:grpSpPr>
        <p:sp>
          <p:nvSpPr>
            <p:cNvPr id="28" name="任意多边形: 形状 27"/>
            <p:cNvSpPr/>
            <p:nvPr/>
          </p:nvSpPr>
          <p:spPr>
            <a:xfrm>
              <a:off x="1293357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361621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629105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69419" y="4473317"/>
              <a:ext cx="1014602" cy="708320"/>
            </a:xfrm>
            <a:custGeom>
              <a:avLst/>
              <a:gdLst>
                <a:gd name="connsiteX0" fmla="*/ 244318 w 338061"/>
                <a:gd name="connsiteY0" fmla="*/ 74134 h 236009"/>
                <a:gd name="connsiteX1" fmla="*/ 257139 w 338061"/>
                <a:gd name="connsiteY1" fmla="*/ 79049 h 236009"/>
                <a:gd name="connsiteX2" fmla="*/ 282448 w 338061"/>
                <a:gd name="connsiteY2" fmla="*/ 102640 h 236009"/>
                <a:gd name="connsiteX3" fmla="*/ 306425 w 338061"/>
                <a:gd name="connsiteY3" fmla="*/ 79049 h 236009"/>
                <a:gd name="connsiteX4" fmla="*/ 333066 w 338061"/>
                <a:gd name="connsiteY4" fmla="*/ 79049 h 236009"/>
                <a:gd name="connsiteX5" fmla="*/ 333066 w 338061"/>
                <a:gd name="connsiteY5" fmla="*/ 105261 h 236009"/>
                <a:gd name="connsiteX6" fmla="*/ 309089 w 338061"/>
                <a:gd name="connsiteY6" fmla="*/ 128853 h 236009"/>
                <a:gd name="connsiteX7" fmla="*/ 333066 w 338061"/>
                <a:gd name="connsiteY7" fmla="*/ 152444 h 236009"/>
                <a:gd name="connsiteX8" fmla="*/ 333066 w 338061"/>
                <a:gd name="connsiteY8" fmla="*/ 179967 h 236009"/>
                <a:gd name="connsiteX9" fmla="*/ 319745 w 338061"/>
                <a:gd name="connsiteY9" fmla="*/ 185209 h 236009"/>
                <a:gd name="connsiteX10" fmla="*/ 306425 w 338061"/>
                <a:gd name="connsiteY10" fmla="*/ 179967 h 236009"/>
                <a:gd name="connsiteX11" fmla="*/ 282448 w 338061"/>
                <a:gd name="connsiteY11" fmla="*/ 156376 h 236009"/>
                <a:gd name="connsiteX12" fmla="*/ 257139 w 338061"/>
                <a:gd name="connsiteY12" fmla="*/ 179967 h 236009"/>
                <a:gd name="connsiteX13" fmla="*/ 243819 w 338061"/>
                <a:gd name="connsiteY13" fmla="*/ 185209 h 236009"/>
                <a:gd name="connsiteX14" fmla="*/ 230498 w 338061"/>
                <a:gd name="connsiteY14" fmla="*/ 179967 h 236009"/>
                <a:gd name="connsiteX15" fmla="*/ 230498 w 338061"/>
                <a:gd name="connsiteY15" fmla="*/ 152444 h 236009"/>
                <a:gd name="connsiteX16" fmla="*/ 254475 w 338061"/>
                <a:gd name="connsiteY16" fmla="*/ 128853 h 236009"/>
                <a:gd name="connsiteX17" fmla="*/ 230498 w 338061"/>
                <a:gd name="connsiteY17" fmla="*/ 105261 h 236009"/>
                <a:gd name="connsiteX18" fmla="*/ 230498 w 338061"/>
                <a:gd name="connsiteY18" fmla="*/ 79049 h 236009"/>
                <a:gd name="connsiteX19" fmla="*/ 244318 w 338061"/>
                <a:gd name="connsiteY19" fmla="*/ 74134 h 236009"/>
                <a:gd name="connsiteX20" fmla="*/ 180729 w 338061"/>
                <a:gd name="connsiteY20" fmla="*/ 785 h 236009"/>
                <a:gd name="connsiteX21" fmla="*/ 187325 w 338061"/>
                <a:gd name="connsiteY21" fmla="*/ 11298 h 236009"/>
                <a:gd name="connsiteX22" fmla="*/ 187325 w 338061"/>
                <a:gd name="connsiteY22" fmla="*/ 224182 h 236009"/>
                <a:gd name="connsiteX23" fmla="*/ 180729 w 338061"/>
                <a:gd name="connsiteY23" fmla="*/ 234695 h 236009"/>
                <a:gd name="connsiteX24" fmla="*/ 175452 w 338061"/>
                <a:gd name="connsiteY24" fmla="*/ 236009 h 236009"/>
                <a:gd name="connsiteX25" fmla="*/ 167537 w 338061"/>
                <a:gd name="connsiteY25" fmla="*/ 232067 h 236009"/>
                <a:gd name="connsiteX26" fmla="*/ 117408 w 338061"/>
                <a:gd name="connsiteY26" fmla="*/ 180817 h 236009"/>
                <a:gd name="connsiteX27" fmla="*/ 63321 w 338061"/>
                <a:gd name="connsiteY27" fmla="*/ 180817 h 236009"/>
                <a:gd name="connsiteX28" fmla="*/ 0 w 338061"/>
                <a:gd name="connsiteY28" fmla="*/ 117740 h 236009"/>
                <a:gd name="connsiteX29" fmla="*/ 63321 w 338061"/>
                <a:gd name="connsiteY29" fmla="*/ 54663 h 236009"/>
                <a:gd name="connsiteX30" fmla="*/ 117408 w 338061"/>
                <a:gd name="connsiteY30" fmla="*/ 54663 h 236009"/>
                <a:gd name="connsiteX31" fmla="*/ 167537 w 338061"/>
                <a:gd name="connsiteY31" fmla="*/ 3413 h 236009"/>
                <a:gd name="connsiteX32" fmla="*/ 180729 w 338061"/>
                <a:gd name="connsiteY32" fmla="*/ 785 h 2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8061" h="236009">
                  <a:moveTo>
                    <a:pt x="244318" y="74134"/>
                  </a:moveTo>
                  <a:cubicBezTo>
                    <a:pt x="249147" y="74134"/>
                    <a:pt x="253809" y="75773"/>
                    <a:pt x="257139" y="79049"/>
                  </a:cubicBezTo>
                  <a:cubicBezTo>
                    <a:pt x="257139" y="79049"/>
                    <a:pt x="257139" y="79049"/>
                    <a:pt x="282448" y="102640"/>
                  </a:cubicBezTo>
                  <a:cubicBezTo>
                    <a:pt x="282448" y="102640"/>
                    <a:pt x="282448" y="102640"/>
                    <a:pt x="306425" y="79049"/>
                  </a:cubicBezTo>
                  <a:cubicBezTo>
                    <a:pt x="313085" y="72496"/>
                    <a:pt x="325074" y="72496"/>
                    <a:pt x="333066" y="79049"/>
                  </a:cubicBezTo>
                  <a:cubicBezTo>
                    <a:pt x="339726" y="86913"/>
                    <a:pt x="339726" y="98708"/>
                    <a:pt x="333066" y="105261"/>
                  </a:cubicBezTo>
                  <a:cubicBezTo>
                    <a:pt x="333066" y="105261"/>
                    <a:pt x="333066" y="105261"/>
                    <a:pt x="309089" y="128853"/>
                  </a:cubicBezTo>
                  <a:cubicBezTo>
                    <a:pt x="309089" y="128853"/>
                    <a:pt x="309089" y="128853"/>
                    <a:pt x="333066" y="152444"/>
                  </a:cubicBezTo>
                  <a:cubicBezTo>
                    <a:pt x="339726" y="160307"/>
                    <a:pt x="339726" y="172103"/>
                    <a:pt x="333066" y="179967"/>
                  </a:cubicBezTo>
                  <a:cubicBezTo>
                    <a:pt x="329070" y="182588"/>
                    <a:pt x="323742" y="185209"/>
                    <a:pt x="319745" y="185209"/>
                  </a:cubicBezTo>
                  <a:cubicBezTo>
                    <a:pt x="314417" y="185209"/>
                    <a:pt x="309089" y="182588"/>
                    <a:pt x="306425" y="179967"/>
                  </a:cubicBezTo>
                  <a:cubicBezTo>
                    <a:pt x="306425" y="179967"/>
                    <a:pt x="306425" y="179967"/>
                    <a:pt x="282448" y="156376"/>
                  </a:cubicBezTo>
                  <a:cubicBezTo>
                    <a:pt x="282448" y="156376"/>
                    <a:pt x="282448" y="156376"/>
                    <a:pt x="257139" y="179967"/>
                  </a:cubicBezTo>
                  <a:cubicBezTo>
                    <a:pt x="254475" y="182588"/>
                    <a:pt x="249147" y="185209"/>
                    <a:pt x="243819" y="185209"/>
                  </a:cubicBezTo>
                  <a:cubicBezTo>
                    <a:pt x="239823" y="185209"/>
                    <a:pt x="234494" y="182588"/>
                    <a:pt x="230498" y="179967"/>
                  </a:cubicBezTo>
                  <a:cubicBezTo>
                    <a:pt x="223838" y="172103"/>
                    <a:pt x="223838" y="160307"/>
                    <a:pt x="230498" y="152444"/>
                  </a:cubicBezTo>
                  <a:cubicBezTo>
                    <a:pt x="230498" y="152444"/>
                    <a:pt x="230498" y="152444"/>
                    <a:pt x="254475" y="128853"/>
                  </a:cubicBezTo>
                  <a:cubicBezTo>
                    <a:pt x="254475" y="128853"/>
                    <a:pt x="254475" y="128853"/>
                    <a:pt x="230498" y="105261"/>
                  </a:cubicBezTo>
                  <a:cubicBezTo>
                    <a:pt x="223838" y="98708"/>
                    <a:pt x="223838" y="86913"/>
                    <a:pt x="230498" y="79049"/>
                  </a:cubicBezTo>
                  <a:cubicBezTo>
                    <a:pt x="234495" y="75773"/>
                    <a:pt x="239490" y="74134"/>
                    <a:pt x="244318" y="74134"/>
                  </a:cubicBezTo>
                  <a:close/>
                  <a:moveTo>
                    <a:pt x="180729" y="785"/>
                  </a:moveTo>
                  <a:cubicBezTo>
                    <a:pt x="184686" y="2099"/>
                    <a:pt x="187325" y="6041"/>
                    <a:pt x="187325" y="11298"/>
                  </a:cubicBezTo>
                  <a:cubicBezTo>
                    <a:pt x="187325" y="11298"/>
                    <a:pt x="187325" y="11298"/>
                    <a:pt x="187325" y="224182"/>
                  </a:cubicBezTo>
                  <a:cubicBezTo>
                    <a:pt x="187325" y="229439"/>
                    <a:pt x="184686" y="233381"/>
                    <a:pt x="180729" y="234695"/>
                  </a:cubicBezTo>
                  <a:cubicBezTo>
                    <a:pt x="179410" y="234695"/>
                    <a:pt x="176771" y="236009"/>
                    <a:pt x="175452" y="236009"/>
                  </a:cubicBezTo>
                  <a:cubicBezTo>
                    <a:pt x="172814" y="236009"/>
                    <a:pt x="170175" y="234695"/>
                    <a:pt x="167537" y="232067"/>
                  </a:cubicBezTo>
                  <a:cubicBezTo>
                    <a:pt x="167537" y="232067"/>
                    <a:pt x="167537" y="232067"/>
                    <a:pt x="117408" y="180817"/>
                  </a:cubicBezTo>
                  <a:cubicBezTo>
                    <a:pt x="117408" y="180817"/>
                    <a:pt x="117408" y="180817"/>
                    <a:pt x="63321" y="180817"/>
                  </a:cubicBezTo>
                  <a:cubicBezTo>
                    <a:pt x="29022" y="180817"/>
                    <a:pt x="0" y="153221"/>
                    <a:pt x="0" y="117740"/>
                  </a:cubicBezTo>
                  <a:cubicBezTo>
                    <a:pt x="0" y="82259"/>
                    <a:pt x="29022" y="54663"/>
                    <a:pt x="63321" y="54663"/>
                  </a:cubicBezTo>
                  <a:cubicBezTo>
                    <a:pt x="63321" y="54663"/>
                    <a:pt x="63321" y="54663"/>
                    <a:pt x="117408" y="54663"/>
                  </a:cubicBezTo>
                  <a:cubicBezTo>
                    <a:pt x="117408" y="54663"/>
                    <a:pt x="117408" y="54663"/>
                    <a:pt x="167537" y="3413"/>
                  </a:cubicBezTo>
                  <a:cubicBezTo>
                    <a:pt x="171495" y="-529"/>
                    <a:pt x="175452" y="-529"/>
                    <a:pt x="180729" y="785"/>
                  </a:cubicBezTo>
                  <a:close/>
                </a:path>
              </a:pathLst>
            </a:custGeom>
            <a:solidFill>
              <a:srgbClr val="0066B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 rot="18870430">
              <a:off x="2787385" y="4113180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82753" y="1480846"/>
            <a:ext cx="1643284" cy="565298"/>
            <a:chOff x="8784658" y="2010360"/>
            <a:chExt cx="2191045" cy="753731"/>
          </a:xfrm>
        </p:grpSpPr>
        <p:sp>
          <p:nvSpPr>
            <p:cNvPr id="22" name="矩形 21"/>
            <p:cNvSpPr/>
            <p:nvPr/>
          </p:nvSpPr>
          <p:spPr>
            <a:xfrm>
              <a:off x="8784658" y="2375330"/>
              <a:ext cx="2191045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784658" y="201036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2753" y="3231807"/>
            <a:ext cx="1643284" cy="565298"/>
            <a:chOff x="8784658" y="4344975"/>
            <a:chExt cx="2191045" cy="753731"/>
          </a:xfrm>
        </p:grpSpPr>
        <p:sp>
          <p:nvSpPr>
            <p:cNvPr id="20" name="矩形 19"/>
            <p:cNvSpPr/>
            <p:nvPr/>
          </p:nvSpPr>
          <p:spPr>
            <a:xfrm>
              <a:off x="8784658" y="4709945"/>
              <a:ext cx="2191045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84658" y="43449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30379" y="2792646"/>
            <a:ext cx="1450183" cy="1450184"/>
            <a:chOff x="6416900" y="3860688"/>
            <a:chExt cx="1933578" cy="193357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6416900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485164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752648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05282" y="4320176"/>
              <a:ext cx="589961" cy="1014602"/>
            </a:xfrm>
            <a:custGeom>
              <a:avLst/>
              <a:gdLst>
                <a:gd name="connsiteX0" fmla="*/ 123152 w 195694"/>
                <a:gd name="connsiteY0" fmla="*/ 165100 h 336550"/>
                <a:gd name="connsiteX1" fmla="*/ 133928 w 195694"/>
                <a:gd name="connsiteY1" fmla="*/ 175707 h 336550"/>
                <a:gd name="connsiteX2" fmla="*/ 133928 w 195694"/>
                <a:gd name="connsiteY2" fmla="*/ 245976 h 336550"/>
                <a:gd name="connsiteX3" fmla="*/ 146050 w 195694"/>
                <a:gd name="connsiteY3" fmla="*/ 264537 h 336550"/>
                <a:gd name="connsiteX4" fmla="*/ 123152 w 195694"/>
                <a:gd name="connsiteY4" fmla="*/ 285750 h 336550"/>
                <a:gd name="connsiteX5" fmla="*/ 101600 w 195694"/>
                <a:gd name="connsiteY5" fmla="*/ 264537 h 336550"/>
                <a:gd name="connsiteX6" fmla="*/ 112376 w 195694"/>
                <a:gd name="connsiteY6" fmla="*/ 245976 h 336550"/>
                <a:gd name="connsiteX7" fmla="*/ 112376 w 195694"/>
                <a:gd name="connsiteY7" fmla="*/ 175707 h 336550"/>
                <a:gd name="connsiteX8" fmla="*/ 123152 w 195694"/>
                <a:gd name="connsiteY8" fmla="*/ 165100 h 336550"/>
                <a:gd name="connsiteX9" fmla="*/ 112610 w 195694"/>
                <a:gd name="connsiteY9" fmla="*/ 20638 h 336550"/>
                <a:gd name="connsiteX10" fmla="*/ 91497 w 195694"/>
                <a:gd name="connsiteY10" fmla="*/ 43047 h 336550"/>
                <a:gd name="connsiteX11" fmla="*/ 91497 w 195694"/>
                <a:gd name="connsiteY11" fmla="*/ 221003 h 336550"/>
                <a:gd name="connsiteX12" fmla="*/ 87539 w 195694"/>
                <a:gd name="connsiteY12" fmla="*/ 228913 h 336550"/>
                <a:gd name="connsiteX13" fmla="*/ 73025 w 195694"/>
                <a:gd name="connsiteY13" fmla="*/ 264504 h 336550"/>
                <a:gd name="connsiteX14" fmla="*/ 87539 w 195694"/>
                <a:gd name="connsiteY14" fmla="*/ 300095 h 336550"/>
                <a:gd name="connsiteX15" fmla="*/ 124485 w 195694"/>
                <a:gd name="connsiteY15" fmla="*/ 315913 h 336550"/>
                <a:gd name="connsiteX16" fmla="*/ 174625 w 195694"/>
                <a:gd name="connsiteY16" fmla="*/ 265822 h 336550"/>
                <a:gd name="connsiteX17" fmla="*/ 158791 w 195694"/>
                <a:gd name="connsiteY17" fmla="*/ 228913 h 336550"/>
                <a:gd name="connsiteX18" fmla="*/ 156153 w 195694"/>
                <a:gd name="connsiteY18" fmla="*/ 221003 h 336550"/>
                <a:gd name="connsiteX19" fmla="*/ 156153 w 195694"/>
                <a:gd name="connsiteY19" fmla="*/ 43047 h 336550"/>
                <a:gd name="connsiteX20" fmla="*/ 135041 w 195694"/>
                <a:gd name="connsiteY20" fmla="*/ 20638 h 336550"/>
                <a:gd name="connsiteX21" fmla="*/ 112610 w 195694"/>
                <a:gd name="connsiteY21" fmla="*/ 20638 h 336550"/>
                <a:gd name="connsiteX22" fmla="*/ 112297 w 195694"/>
                <a:gd name="connsiteY22" fmla="*/ 0 h 336550"/>
                <a:gd name="connsiteX23" fmla="*/ 134757 w 195694"/>
                <a:gd name="connsiteY23" fmla="*/ 0 h 336550"/>
                <a:gd name="connsiteX24" fmla="*/ 177033 w 195694"/>
                <a:gd name="connsiteY24" fmla="*/ 43383 h 336550"/>
                <a:gd name="connsiteX25" fmla="*/ 177033 w 195694"/>
                <a:gd name="connsiteY25" fmla="*/ 215603 h 336550"/>
                <a:gd name="connsiteX26" fmla="*/ 195529 w 195694"/>
                <a:gd name="connsiteY26" fmla="*/ 265559 h 336550"/>
                <a:gd name="connsiteX27" fmla="*/ 174391 w 195694"/>
                <a:gd name="connsiteY27" fmla="*/ 315516 h 336550"/>
                <a:gd name="connsiteX28" fmla="*/ 124187 w 195694"/>
                <a:gd name="connsiteY28" fmla="*/ 336550 h 336550"/>
                <a:gd name="connsiteX29" fmla="*/ 122866 w 195694"/>
                <a:gd name="connsiteY29" fmla="*/ 336550 h 336550"/>
                <a:gd name="connsiteX30" fmla="*/ 72663 w 195694"/>
                <a:gd name="connsiteY30" fmla="*/ 315516 h 336550"/>
                <a:gd name="connsiteX31" fmla="*/ 50203 w 195694"/>
                <a:gd name="connsiteY31" fmla="*/ 264245 h 336550"/>
                <a:gd name="connsiteX32" fmla="*/ 68699 w 195694"/>
                <a:gd name="connsiteY32" fmla="*/ 215603 h 336550"/>
                <a:gd name="connsiteX33" fmla="*/ 68699 w 195694"/>
                <a:gd name="connsiteY33" fmla="*/ 148555 h 336550"/>
                <a:gd name="connsiteX34" fmla="*/ 10569 w 195694"/>
                <a:gd name="connsiteY34" fmla="*/ 148555 h 336550"/>
                <a:gd name="connsiteX35" fmla="*/ 0 w 195694"/>
                <a:gd name="connsiteY35" fmla="*/ 136723 h 336550"/>
                <a:gd name="connsiteX36" fmla="*/ 10569 w 195694"/>
                <a:gd name="connsiteY36" fmla="*/ 126206 h 336550"/>
                <a:gd name="connsiteX37" fmla="*/ 68699 w 195694"/>
                <a:gd name="connsiteY37" fmla="*/ 126206 h 336550"/>
                <a:gd name="connsiteX38" fmla="*/ 68699 w 195694"/>
                <a:gd name="connsiteY38" fmla="*/ 99913 h 336550"/>
                <a:gd name="connsiteX39" fmla="*/ 10569 w 195694"/>
                <a:gd name="connsiteY39" fmla="*/ 99913 h 336550"/>
                <a:gd name="connsiteX40" fmla="*/ 0 w 195694"/>
                <a:gd name="connsiteY40" fmla="*/ 89396 h 336550"/>
                <a:gd name="connsiteX41" fmla="*/ 10569 w 195694"/>
                <a:gd name="connsiteY41" fmla="*/ 78879 h 336550"/>
                <a:gd name="connsiteX42" fmla="*/ 68699 w 195694"/>
                <a:gd name="connsiteY42" fmla="*/ 78879 h 336550"/>
                <a:gd name="connsiteX43" fmla="*/ 68699 w 195694"/>
                <a:gd name="connsiteY43" fmla="*/ 52586 h 336550"/>
                <a:gd name="connsiteX44" fmla="*/ 10569 w 195694"/>
                <a:gd name="connsiteY44" fmla="*/ 52586 h 336550"/>
                <a:gd name="connsiteX45" fmla="*/ 0 w 195694"/>
                <a:gd name="connsiteY45" fmla="*/ 42069 h 336550"/>
                <a:gd name="connsiteX46" fmla="*/ 10569 w 195694"/>
                <a:gd name="connsiteY46" fmla="*/ 30237 h 336550"/>
                <a:gd name="connsiteX47" fmla="*/ 70020 w 195694"/>
                <a:gd name="connsiteY47" fmla="*/ 30237 h 336550"/>
                <a:gd name="connsiteX48" fmla="*/ 112297 w 195694"/>
                <a:gd name="connsiteY4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694" h="336550">
                  <a:moveTo>
                    <a:pt x="123152" y="165100"/>
                  </a:moveTo>
                  <a:cubicBezTo>
                    <a:pt x="129887" y="165100"/>
                    <a:pt x="133928" y="169078"/>
                    <a:pt x="133928" y="175707"/>
                  </a:cubicBezTo>
                  <a:cubicBezTo>
                    <a:pt x="133928" y="175707"/>
                    <a:pt x="133928" y="175707"/>
                    <a:pt x="133928" y="245976"/>
                  </a:cubicBezTo>
                  <a:cubicBezTo>
                    <a:pt x="140662" y="249953"/>
                    <a:pt x="146050" y="256582"/>
                    <a:pt x="146050" y="264537"/>
                  </a:cubicBezTo>
                  <a:cubicBezTo>
                    <a:pt x="146050" y="276469"/>
                    <a:pt x="135274" y="285750"/>
                    <a:pt x="123152" y="285750"/>
                  </a:cubicBezTo>
                  <a:cubicBezTo>
                    <a:pt x="111029" y="285750"/>
                    <a:pt x="101600" y="276469"/>
                    <a:pt x="101600" y="264537"/>
                  </a:cubicBezTo>
                  <a:cubicBezTo>
                    <a:pt x="101600" y="256582"/>
                    <a:pt x="105641" y="249953"/>
                    <a:pt x="112376" y="245976"/>
                  </a:cubicBezTo>
                  <a:cubicBezTo>
                    <a:pt x="112376" y="245976"/>
                    <a:pt x="112376" y="245976"/>
                    <a:pt x="112376" y="175707"/>
                  </a:cubicBezTo>
                  <a:cubicBezTo>
                    <a:pt x="112376" y="169078"/>
                    <a:pt x="117764" y="165100"/>
                    <a:pt x="123152" y="165100"/>
                  </a:cubicBezTo>
                  <a:close/>
                  <a:moveTo>
                    <a:pt x="112610" y="20638"/>
                  </a:moveTo>
                  <a:cubicBezTo>
                    <a:pt x="100734" y="20638"/>
                    <a:pt x="91497" y="31183"/>
                    <a:pt x="91497" y="43047"/>
                  </a:cubicBezTo>
                  <a:cubicBezTo>
                    <a:pt x="91497" y="43047"/>
                    <a:pt x="91497" y="43047"/>
                    <a:pt x="91497" y="221003"/>
                  </a:cubicBezTo>
                  <a:cubicBezTo>
                    <a:pt x="91497" y="223640"/>
                    <a:pt x="90178" y="226276"/>
                    <a:pt x="87539" y="228913"/>
                  </a:cubicBezTo>
                  <a:cubicBezTo>
                    <a:pt x="78303" y="238140"/>
                    <a:pt x="73025" y="251322"/>
                    <a:pt x="73025" y="264504"/>
                  </a:cubicBezTo>
                  <a:cubicBezTo>
                    <a:pt x="73025" y="277686"/>
                    <a:pt x="78303" y="290868"/>
                    <a:pt x="87539" y="300095"/>
                  </a:cubicBezTo>
                  <a:cubicBezTo>
                    <a:pt x="98095" y="310640"/>
                    <a:pt x="109971" y="315913"/>
                    <a:pt x="124485" y="315913"/>
                  </a:cubicBezTo>
                  <a:cubicBezTo>
                    <a:pt x="150875" y="314595"/>
                    <a:pt x="173306" y="292186"/>
                    <a:pt x="174625" y="265822"/>
                  </a:cubicBezTo>
                  <a:cubicBezTo>
                    <a:pt x="174625" y="251322"/>
                    <a:pt x="169347" y="238140"/>
                    <a:pt x="158791" y="228913"/>
                  </a:cubicBezTo>
                  <a:cubicBezTo>
                    <a:pt x="157472" y="226276"/>
                    <a:pt x="156153" y="223640"/>
                    <a:pt x="156153" y="221003"/>
                  </a:cubicBezTo>
                  <a:cubicBezTo>
                    <a:pt x="156153" y="221003"/>
                    <a:pt x="156153" y="221003"/>
                    <a:pt x="156153" y="43047"/>
                  </a:cubicBezTo>
                  <a:cubicBezTo>
                    <a:pt x="156153" y="31183"/>
                    <a:pt x="146916" y="20638"/>
                    <a:pt x="135041" y="20638"/>
                  </a:cubicBezTo>
                  <a:cubicBezTo>
                    <a:pt x="135041" y="20638"/>
                    <a:pt x="135041" y="20638"/>
                    <a:pt x="112610" y="20638"/>
                  </a:cubicBezTo>
                  <a:close/>
                  <a:moveTo>
                    <a:pt x="112297" y="0"/>
                  </a:moveTo>
                  <a:cubicBezTo>
                    <a:pt x="112297" y="0"/>
                    <a:pt x="112297" y="0"/>
                    <a:pt x="134757" y="0"/>
                  </a:cubicBezTo>
                  <a:cubicBezTo>
                    <a:pt x="158537" y="0"/>
                    <a:pt x="177033" y="19719"/>
                    <a:pt x="177033" y="43383"/>
                  </a:cubicBezTo>
                  <a:cubicBezTo>
                    <a:pt x="177033" y="43383"/>
                    <a:pt x="177033" y="43383"/>
                    <a:pt x="177033" y="215603"/>
                  </a:cubicBezTo>
                  <a:cubicBezTo>
                    <a:pt x="190245" y="230064"/>
                    <a:pt x="196850" y="247154"/>
                    <a:pt x="195529" y="265559"/>
                  </a:cubicBezTo>
                  <a:cubicBezTo>
                    <a:pt x="195529" y="283964"/>
                    <a:pt x="187602" y="302369"/>
                    <a:pt x="174391" y="315516"/>
                  </a:cubicBezTo>
                  <a:cubicBezTo>
                    <a:pt x="161179" y="328662"/>
                    <a:pt x="142683" y="336550"/>
                    <a:pt x="124187" y="336550"/>
                  </a:cubicBezTo>
                  <a:cubicBezTo>
                    <a:pt x="124187" y="336550"/>
                    <a:pt x="124187" y="336550"/>
                    <a:pt x="122866" y="336550"/>
                  </a:cubicBezTo>
                  <a:cubicBezTo>
                    <a:pt x="104370" y="336550"/>
                    <a:pt x="85874" y="328662"/>
                    <a:pt x="72663" y="315516"/>
                  </a:cubicBezTo>
                  <a:cubicBezTo>
                    <a:pt x="58130" y="302369"/>
                    <a:pt x="50203" y="283964"/>
                    <a:pt x="50203" y="264245"/>
                  </a:cubicBezTo>
                  <a:cubicBezTo>
                    <a:pt x="50203" y="245839"/>
                    <a:pt x="56809" y="230064"/>
                    <a:pt x="68699" y="215603"/>
                  </a:cubicBezTo>
                  <a:cubicBezTo>
                    <a:pt x="68699" y="215603"/>
                    <a:pt x="68699" y="215603"/>
                    <a:pt x="68699" y="148555"/>
                  </a:cubicBezTo>
                  <a:cubicBezTo>
                    <a:pt x="68699" y="148555"/>
                    <a:pt x="68699" y="148555"/>
                    <a:pt x="10569" y="148555"/>
                  </a:cubicBezTo>
                  <a:cubicBezTo>
                    <a:pt x="3963" y="148555"/>
                    <a:pt x="0" y="143296"/>
                    <a:pt x="0" y="136723"/>
                  </a:cubicBezTo>
                  <a:cubicBezTo>
                    <a:pt x="0" y="131465"/>
                    <a:pt x="3963" y="126206"/>
                    <a:pt x="10569" y="126206"/>
                  </a:cubicBezTo>
                  <a:cubicBezTo>
                    <a:pt x="10569" y="126206"/>
                    <a:pt x="10569" y="126206"/>
                    <a:pt x="68699" y="126206"/>
                  </a:cubicBezTo>
                  <a:cubicBezTo>
                    <a:pt x="68699" y="126206"/>
                    <a:pt x="68699" y="126206"/>
                    <a:pt x="68699" y="99913"/>
                  </a:cubicBezTo>
                  <a:cubicBezTo>
                    <a:pt x="68699" y="99913"/>
                    <a:pt x="68699" y="99913"/>
                    <a:pt x="10569" y="99913"/>
                  </a:cubicBezTo>
                  <a:cubicBezTo>
                    <a:pt x="3963" y="99913"/>
                    <a:pt x="0" y="95969"/>
                    <a:pt x="0" y="89396"/>
                  </a:cubicBezTo>
                  <a:cubicBezTo>
                    <a:pt x="0" y="82823"/>
                    <a:pt x="3963" y="78879"/>
                    <a:pt x="10569" y="78879"/>
                  </a:cubicBezTo>
                  <a:cubicBezTo>
                    <a:pt x="10569" y="78879"/>
                    <a:pt x="10569" y="78879"/>
                    <a:pt x="68699" y="78879"/>
                  </a:cubicBezTo>
                  <a:cubicBezTo>
                    <a:pt x="68699" y="78879"/>
                    <a:pt x="68699" y="78879"/>
                    <a:pt x="68699" y="52586"/>
                  </a:cubicBezTo>
                  <a:cubicBezTo>
                    <a:pt x="68699" y="52586"/>
                    <a:pt x="68699" y="52586"/>
                    <a:pt x="10569" y="52586"/>
                  </a:cubicBezTo>
                  <a:cubicBezTo>
                    <a:pt x="3963" y="52586"/>
                    <a:pt x="0" y="47327"/>
                    <a:pt x="0" y="42069"/>
                  </a:cubicBezTo>
                  <a:cubicBezTo>
                    <a:pt x="0" y="35495"/>
                    <a:pt x="3963" y="30237"/>
                    <a:pt x="10569" y="30237"/>
                  </a:cubicBezTo>
                  <a:cubicBezTo>
                    <a:pt x="10569" y="30237"/>
                    <a:pt x="10569" y="30237"/>
                    <a:pt x="70020" y="30237"/>
                  </a:cubicBezTo>
                  <a:cubicBezTo>
                    <a:pt x="75305" y="13146"/>
                    <a:pt x="92480" y="0"/>
                    <a:pt x="112297" y="0"/>
                  </a:cubicBezTo>
                  <a:close/>
                </a:path>
              </a:pathLst>
            </a:custGeom>
            <a:solidFill>
              <a:srgbClr val="0066B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18870430">
              <a:off x="7910928" y="4113180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30379" y="1041685"/>
            <a:ext cx="1450183" cy="1450184"/>
            <a:chOff x="6416900" y="1526073"/>
            <a:chExt cx="1933578" cy="1933578"/>
          </a:xfrm>
        </p:grpSpPr>
        <p:sp>
          <p:nvSpPr>
            <p:cNvPr id="10" name="任意多边形: 形状 9"/>
            <p:cNvSpPr/>
            <p:nvPr/>
          </p:nvSpPr>
          <p:spPr>
            <a:xfrm>
              <a:off x="6416900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485164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52648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03038" y="1985561"/>
              <a:ext cx="794449" cy="1014602"/>
            </a:xfrm>
            <a:custGeom>
              <a:avLst/>
              <a:gdLst>
                <a:gd name="connsiteX0" fmla="*/ 52387 w 263525"/>
                <a:gd name="connsiteY0" fmla="*/ 268288 h 336551"/>
                <a:gd name="connsiteX1" fmla="*/ 209550 w 263525"/>
                <a:gd name="connsiteY1" fmla="*/ 268288 h 336551"/>
                <a:gd name="connsiteX2" fmla="*/ 209550 w 263525"/>
                <a:gd name="connsiteY2" fmla="*/ 320798 h 336551"/>
                <a:gd name="connsiteX3" fmla="*/ 193834 w 263525"/>
                <a:gd name="connsiteY3" fmla="*/ 336551 h 336551"/>
                <a:gd name="connsiteX4" fmla="*/ 68104 w 263525"/>
                <a:gd name="connsiteY4" fmla="*/ 336551 h 336551"/>
                <a:gd name="connsiteX5" fmla="*/ 52387 w 263525"/>
                <a:gd name="connsiteY5" fmla="*/ 320798 h 336551"/>
                <a:gd name="connsiteX6" fmla="*/ 131763 w 263525"/>
                <a:gd name="connsiteY6" fmla="*/ 0 h 336551"/>
                <a:gd name="connsiteX7" fmla="*/ 263525 w 263525"/>
                <a:gd name="connsiteY7" fmla="*/ 131410 h 336551"/>
                <a:gd name="connsiteX8" fmla="*/ 210820 w 263525"/>
                <a:gd name="connsiteY8" fmla="*/ 236538 h 336551"/>
                <a:gd name="connsiteX9" fmla="*/ 147574 w 263525"/>
                <a:gd name="connsiteY9" fmla="*/ 236538 h 336551"/>
                <a:gd name="connsiteX10" fmla="*/ 147574 w 263525"/>
                <a:gd name="connsiteY10" fmla="*/ 178718 h 336551"/>
                <a:gd name="connsiteX11" fmla="*/ 163386 w 263525"/>
                <a:gd name="connsiteY11" fmla="*/ 178718 h 336551"/>
                <a:gd name="connsiteX12" fmla="*/ 179197 w 263525"/>
                <a:gd name="connsiteY12" fmla="*/ 162948 h 336551"/>
                <a:gd name="connsiteX13" fmla="*/ 163386 w 263525"/>
                <a:gd name="connsiteY13" fmla="*/ 147179 h 336551"/>
                <a:gd name="connsiteX14" fmla="*/ 100140 w 263525"/>
                <a:gd name="connsiteY14" fmla="*/ 147179 h 336551"/>
                <a:gd name="connsiteX15" fmla="*/ 84328 w 263525"/>
                <a:gd name="connsiteY15" fmla="*/ 162948 h 336551"/>
                <a:gd name="connsiteX16" fmla="*/ 100140 w 263525"/>
                <a:gd name="connsiteY16" fmla="*/ 178718 h 336551"/>
                <a:gd name="connsiteX17" fmla="*/ 115951 w 263525"/>
                <a:gd name="connsiteY17" fmla="*/ 178718 h 336551"/>
                <a:gd name="connsiteX18" fmla="*/ 115951 w 263525"/>
                <a:gd name="connsiteY18" fmla="*/ 236538 h 336551"/>
                <a:gd name="connsiteX19" fmla="*/ 52705 w 263525"/>
                <a:gd name="connsiteY19" fmla="*/ 236538 h 336551"/>
                <a:gd name="connsiteX20" fmla="*/ 0 w 263525"/>
                <a:gd name="connsiteY20" fmla="*/ 131410 h 336551"/>
                <a:gd name="connsiteX21" fmla="*/ 131763 w 263525"/>
                <a:gd name="connsiteY2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3525" h="336551">
                  <a:moveTo>
                    <a:pt x="52387" y="268288"/>
                  </a:moveTo>
                  <a:cubicBezTo>
                    <a:pt x="52387" y="268288"/>
                    <a:pt x="52387" y="268288"/>
                    <a:pt x="209550" y="268288"/>
                  </a:cubicBezTo>
                  <a:cubicBezTo>
                    <a:pt x="209550" y="268288"/>
                    <a:pt x="209550" y="268288"/>
                    <a:pt x="209550" y="320798"/>
                  </a:cubicBezTo>
                  <a:cubicBezTo>
                    <a:pt x="209550" y="329987"/>
                    <a:pt x="203002" y="336551"/>
                    <a:pt x="193834" y="336551"/>
                  </a:cubicBezTo>
                  <a:cubicBezTo>
                    <a:pt x="193834" y="336551"/>
                    <a:pt x="193834" y="336551"/>
                    <a:pt x="68104" y="336551"/>
                  </a:cubicBezTo>
                  <a:cubicBezTo>
                    <a:pt x="58936" y="336551"/>
                    <a:pt x="52387" y="329987"/>
                    <a:pt x="52387" y="320798"/>
                  </a:cubicBezTo>
                  <a:close/>
                  <a:moveTo>
                    <a:pt x="131763" y="0"/>
                  </a:moveTo>
                  <a:cubicBezTo>
                    <a:pt x="204232" y="0"/>
                    <a:pt x="263525" y="59135"/>
                    <a:pt x="263525" y="131410"/>
                  </a:cubicBezTo>
                  <a:cubicBezTo>
                    <a:pt x="263525" y="173461"/>
                    <a:pt x="243761" y="211570"/>
                    <a:pt x="210820" y="236538"/>
                  </a:cubicBezTo>
                  <a:cubicBezTo>
                    <a:pt x="210820" y="236538"/>
                    <a:pt x="210820" y="236538"/>
                    <a:pt x="147574" y="236538"/>
                  </a:cubicBezTo>
                  <a:cubicBezTo>
                    <a:pt x="147574" y="236538"/>
                    <a:pt x="147574" y="236538"/>
                    <a:pt x="147574" y="178718"/>
                  </a:cubicBezTo>
                  <a:cubicBezTo>
                    <a:pt x="147574" y="178718"/>
                    <a:pt x="147574" y="178718"/>
                    <a:pt x="163386" y="178718"/>
                  </a:cubicBezTo>
                  <a:cubicBezTo>
                    <a:pt x="172609" y="178718"/>
                    <a:pt x="179197" y="172147"/>
                    <a:pt x="179197" y="162948"/>
                  </a:cubicBezTo>
                  <a:cubicBezTo>
                    <a:pt x="179197" y="153750"/>
                    <a:pt x="172609" y="147179"/>
                    <a:pt x="163386" y="147179"/>
                  </a:cubicBezTo>
                  <a:cubicBezTo>
                    <a:pt x="163386" y="147179"/>
                    <a:pt x="163386" y="147179"/>
                    <a:pt x="100140" y="147179"/>
                  </a:cubicBezTo>
                  <a:cubicBezTo>
                    <a:pt x="90916" y="147179"/>
                    <a:pt x="84328" y="153750"/>
                    <a:pt x="84328" y="162948"/>
                  </a:cubicBezTo>
                  <a:cubicBezTo>
                    <a:pt x="84328" y="172147"/>
                    <a:pt x="90916" y="178718"/>
                    <a:pt x="100140" y="178718"/>
                  </a:cubicBezTo>
                  <a:cubicBezTo>
                    <a:pt x="100140" y="178718"/>
                    <a:pt x="100140" y="178718"/>
                    <a:pt x="115951" y="178718"/>
                  </a:cubicBezTo>
                  <a:cubicBezTo>
                    <a:pt x="115951" y="178718"/>
                    <a:pt x="115951" y="178718"/>
                    <a:pt x="115951" y="236538"/>
                  </a:cubicBezTo>
                  <a:cubicBezTo>
                    <a:pt x="115951" y="236538"/>
                    <a:pt x="115951" y="236538"/>
                    <a:pt x="52705" y="236538"/>
                  </a:cubicBezTo>
                  <a:cubicBezTo>
                    <a:pt x="19764" y="211570"/>
                    <a:pt x="0" y="173461"/>
                    <a:pt x="0" y="131410"/>
                  </a:cubicBezTo>
                  <a:cubicBezTo>
                    <a:pt x="0" y="59135"/>
                    <a:pt x="59293" y="0"/>
                    <a:pt x="131763" y="0"/>
                  </a:cubicBezTo>
                  <a:close/>
                </a:path>
              </a:pathLst>
            </a:custGeom>
            <a:solidFill>
              <a:srgbClr val="0066B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18870430">
              <a:off x="7910928" y="1778565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36685" y="789552"/>
            <a:ext cx="5241977" cy="1390204"/>
            <a:chOff x="1996569" y="737209"/>
            <a:chExt cx="6989302" cy="1853605"/>
          </a:xfrm>
        </p:grpSpPr>
        <p:sp>
          <p:nvSpPr>
            <p:cNvPr id="16" name="矩形 15"/>
            <p:cNvSpPr/>
            <p:nvPr/>
          </p:nvSpPr>
          <p:spPr bwMode="auto">
            <a:xfrm>
              <a:off x="1996569" y="2071637"/>
              <a:ext cx="5394244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dirty="0">
                  <a:solidFill>
                    <a:srgbClr val="0066B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4632299" y="2071637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003439" y="2071637"/>
              <a:ext cx="694320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dirty="0">
                  <a:solidFill>
                    <a:srgbClr val="0066B2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632299" y="2071637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7390812" y="1881899"/>
              <a:ext cx="1595059" cy="708915"/>
            </a:xfrm>
            <a:custGeom>
              <a:avLst/>
              <a:gdLst>
                <a:gd name="T0" fmla="*/ 216 w 765"/>
                <a:gd name="T1" fmla="*/ 0 h 340"/>
                <a:gd name="T2" fmla="*/ 765 w 765"/>
                <a:gd name="T3" fmla="*/ 0 h 340"/>
                <a:gd name="T4" fmla="*/ 249 w 765"/>
                <a:gd name="T5" fmla="*/ 340 h 340"/>
                <a:gd name="T6" fmla="*/ 0 w 765"/>
                <a:gd name="T7" fmla="*/ 340 h 340"/>
                <a:gd name="T8" fmla="*/ 216 w 76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40">
                  <a:moveTo>
                    <a:pt x="216" y="0"/>
                  </a:moveTo>
                  <a:lnTo>
                    <a:pt x="765" y="0"/>
                  </a:lnTo>
                  <a:lnTo>
                    <a:pt x="249" y="340"/>
                  </a:lnTo>
                  <a:lnTo>
                    <a:pt x="0" y="340"/>
                  </a:lnTo>
                  <a:lnTo>
                    <a:pt x="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7390812" y="737209"/>
              <a:ext cx="450369" cy="1853604"/>
            </a:xfrm>
            <a:custGeom>
              <a:avLst/>
              <a:gdLst>
                <a:gd name="T0" fmla="*/ 0 w 216"/>
                <a:gd name="T1" fmla="*/ 640 h 889"/>
                <a:gd name="T2" fmla="*/ 216 w 216"/>
                <a:gd name="T3" fmla="*/ 0 h 889"/>
                <a:gd name="T4" fmla="*/ 216 w 216"/>
                <a:gd name="T5" fmla="*/ 549 h 889"/>
                <a:gd name="T6" fmla="*/ 0 w 216"/>
                <a:gd name="T7" fmla="*/ 889 h 889"/>
                <a:gd name="T8" fmla="*/ 0 w 216"/>
                <a:gd name="T9" fmla="*/ 64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89">
                  <a:moveTo>
                    <a:pt x="0" y="640"/>
                  </a:moveTo>
                  <a:lnTo>
                    <a:pt x="216" y="0"/>
                  </a:lnTo>
                  <a:lnTo>
                    <a:pt x="216" y="549"/>
                  </a:lnTo>
                  <a:lnTo>
                    <a:pt x="0" y="889"/>
                  </a:lnTo>
                  <a:lnTo>
                    <a:pt x="0" y="6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841181" y="737209"/>
              <a:ext cx="1144690" cy="114468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239315" y="954054"/>
              <a:ext cx="380600" cy="676307"/>
            </a:xfrm>
            <a:custGeom>
              <a:avLst/>
              <a:gdLst>
                <a:gd name="connsiteX0" fmla="*/ 366284 w 380600"/>
                <a:gd name="connsiteY0" fmla="*/ 539674 h 676307"/>
                <a:gd name="connsiteX1" fmla="*/ 373333 w 380600"/>
                <a:gd name="connsiteY1" fmla="*/ 555235 h 676307"/>
                <a:gd name="connsiteX2" fmla="*/ 256211 w 380600"/>
                <a:gd name="connsiteY2" fmla="*/ 662553 h 676307"/>
                <a:gd name="connsiteX3" fmla="*/ 100047 w 380600"/>
                <a:gd name="connsiteY3" fmla="*/ 666846 h 676307"/>
                <a:gd name="connsiteX4" fmla="*/ 65345 w 380600"/>
                <a:gd name="connsiteY4" fmla="*/ 675431 h 676307"/>
                <a:gd name="connsiteX5" fmla="*/ 277 w 380600"/>
                <a:gd name="connsiteY5" fmla="*/ 598162 h 676307"/>
                <a:gd name="connsiteX6" fmla="*/ 52331 w 380600"/>
                <a:gd name="connsiteY6" fmla="*/ 542357 h 676307"/>
                <a:gd name="connsiteX7" fmla="*/ 126075 w 380600"/>
                <a:gd name="connsiteY7" fmla="*/ 546649 h 676307"/>
                <a:gd name="connsiteX8" fmla="*/ 238859 w 380600"/>
                <a:gd name="connsiteY8" fmla="*/ 542357 h 676307"/>
                <a:gd name="connsiteX9" fmla="*/ 251873 w 380600"/>
                <a:gd name="connsiteY9" fmla="*/ 576698 h 676307"/>
                <a:gd name="connsiteX10" fmla="*/ 147764 w 380600"/>
                <a:gd name="connsiteY10" fmla="*/ 589577 h 676307"/>
                <a:gd name="connsiteX11" fmla="*/ 286576 w 380600"/>
                <a:gd name="connsiteY11" fmla="*/ 593869 h 676307"/>
                <a:gd name="connsiteX12" fmla="*/ 342968 w 380600"/>
                <a:gd name="connsiteY12" fmla="*/ 546649 h 676307"/>
                <a:gd name="connsiteX13" fmla="*/ 366284 w 380600"/>
                <a:gd name="connsiteY13" fmla="*/ 539674 h 676307"/>
                <a:gd name="connsiteX14" fmla="*/ 153033 w 380600"/>
                <a:gd name="connsiteY14" fmla="*/ 454539 h 676307"/>
                <a:gd name="connsiteX15" fmla="*/ 270452 w 380600"/>
                <a:gd name="connsiteY15" fmla="*/ 454539 h 676307"/>
                <a:gd name="connsiteX16" fmla="*/ 287847 w 380600"/>
                <a:gd name="connsiteY16" fmla="*/ 471861 h 676307"/>
                <a:gd name="connsiteX17" fmla="*/ 270452 w 380600"/>
                <a:gd name="connsiteY17" fmla="*/ 489183 h 676307"/>
                <a:gd name="connsiteX18" fmla="*/ 244359 w 380600"/>
                <a:gd name="connsiteY18" fmla="*/ 489183 h 676307"/>
                <a:gd name="connsiteX19" fmla="*/ 209568 w 380600"/>
                <a:gd name="connsiteY19" fmla="*/ 510836 h 676307"/>
                <a:gd name="connsiteX20" fmla="*/ 174777 w 380600"/>
                <a:gd name="connsiteY20" fmla="*/ 489183 h 676307"/>
                <a:gd name="connsiteX21" fmla="*/ 168118 w 380600"/>
                <a:gd name="connsiteY21" fmla="*/ 489183 h 676307"/>
                <a:gd name="connsiteX22" fmla="*/ 153033 w 380600"/>
                <a:gd name="connsiteY22" fmla="*/ 489183 h 676307"/>
                <a:gd name="connsiteX23" fmla="*/ 135638 w 380600"/>
                <a:gd name="connsiteY23" fmla="*/ 471861 h 676307"/>
                <a:gd name="connsiteX24" fmla="*/ 153033 w 380600"/>
                <a:gd name="connsiteY24" fmla="*/ 454539 h 676307"/>
                <a:gd name="connsiteX25" fmla="*/ 144335 w 380600"/>
                <a:gd name="connsiteY25" fmla="*/ 421178 h 676307"/>
                <a:gd name="connsiteX26" fmla="*/ 274801 w 380600"/>
                <a:gd name="connsiteY26" fmla="*/ 421178 h 676307"/>
                <a:gd name="connsiteX27" fmla="*/ 287847 w 380600"/>
                <a:gd name="connsiteY27" fmla="*/ 433688 h 676307"/>
                <a:gd name="connsiteX28" fmla="*/ 274801 w 380600"/>
                <a:gd name="connsiteY28" fmla="*/ 442028 h 676307"/>
                <a:gd name="connsiteX29" fmla="*/ 144335 w 380600"/>
                <a:gd name="connsiteY29" fmla="*/ 442028 h 676307"/>
                <a:gd name="connsiteX30" fmla="*/ 135638 w 380600"/>
                <a:gd name="connsiteY30" fmla="*/ 433688 h 676307"/>
                <a:gd name="connsiteX31" fmla="*/ 144335 w 380600"/>
                <a:gd name="connsiteY31" fmla="*/ 421178 h 676307"/>
                <a:gd name="connsiteX32" fmla="*/ 209574 w 380600"/>
                <a:gd name="connsiteY32" fmla="*/ 108422 h 676307"/>
                <a:gd name="connsiteX33" fmla="*/ 348312 w 380600"/>
                <a:gd name="connsiteY33" fmla="*/ 242379 h 676307"/>
                <a:gd name="connsiteX34" fmla="*/ 291950 w 380600"/>
                <a:gd name="connsiteY34" fmla="*/ 406584 h 676307"/>
                <a:gd name="connsiteX35" fmla="*/ 231252 w 380600"/>
                <a:gd name="connsiteY35" fmla="*/ 406584 h 676307"/>
                <a:gd name="connsiteX36" fmla="*/ 231252 w 380600"/>
                <a:gd name="connsiteY36" fmla="*/ 272627 h 676307"/>
                <a:gd name="connsiteX37" fmla="*/ 274607 w 380600"/>
                <a:gd name="connsiteY37" fmla="*/ 311518 h 676307"/>
                <a:gd name="connsiteX38" fmla="*/ 274607 w 380600"/>
                <a:gd name="connsiteY38" fmla="*/ 263985 h 676307"/>
                <a:gd name="connsiteX39" fmla="*/ 213909 w 380600"/>
                <a:gd name="connsiteY39" fmla="*/ 203488 h 676307"/>
                <a:gd name="connsiteX40" fmla="*/ 157547 w 380600"/>
                <a:gd name="connsiteY40" fmla="*/ 263985 h 676307"/>
                <a:gd name="connsiteX41" fmla="*/ 157547 w 380600"/>
                <a:gd name="connsiteY41" fmla="*/ 311518 h 676307"/>
                <a:gd name="connsiteX42" fmla="*/ 196567 w 380600"/>
                <a:gd name="connsiteY42" fmla="*/ 272627 h 676307"/>
                <a:gd name="connsiteX43" fmla="*/ 196567 w 380600"/>
                <a:gd name="connsiteY43" fmla="*/ 406584 h 676307"/>
                <a:gd name="connsiteX44" fmla="*/ 135869 w 380600"/>
                <a:gd name="connsiteY44" fmla="*/ 406584 h 676307"/>
                <a:gd name="connsiteX45" fmla="*/ 75171 w 380600"/>
                <a:gd name="connsiteY45" fmla="*/ 242379 h 676307"/>
                <a:gd name="connsiteX46" fmla="*/ 209574 w 380600"/>
                <a:gd name="connsiteY46" fmla="*/ 108422 h 676307"/>
                <a:gd name="connsiteX47" fmla="*/ 351670 w 380600"/>
                <a:gd name="connsiteY47" fmla="*/ 60698 h 676307"/>
                <a:gd name="connsiteX48" fmla="*/ 377386 w 380600"/>
                <a:gd name="connsiteY48" fmla="*/ 60698 h 676307"/>
                <a:gd name="connsiteX49" fmla="*/ 377386 w 380600"/>
                <a:gd name="connsiteY49" fmla="*/ 82128 h 676307"/>
                <a:gd name="connsiteX50" fmla="*/ 334527 w 380600"/>
                <a:gd name="connsiteY50" fmla="*/ 124987 h 676307"/>
                <a:gd name="connsiteX51" fmla="*/ 321669 w 380600"/>
                <a:gd name="connsiteY51" fmla="*/ 129273 h 676307"/>
                <a:gd name="connsiteX52" fmla="*/ 308811 w 380600"/>
                <a:gd name="connsiteY52" fmla="*/ 124987 h 676307"/>
                <a:gd name="connsiteX53" fmla="*/ 308811 w 380600"/>
                <a:gd name="connsiteY53" fmla="*/ 99271 h 676307"/>
                <a:gd name="connsiteX54" fmla="*/ 351670 w 380600"/>
                <a:gd name="connsiteY54" fmla="*/ 60698 h 676307"/>
                <a:gd name="connsiteX55" fmla="*/ 44334 w 380600"/>
                <a:gd name="connsiteY55" fmla="*/ 56412 h 676307"/>
                <a:gd name="connsiteX56" fmla="*/ 70671 w 380600"/>
                <a:gd name="connsiteY56" fmla="*/ 56412 h 676307"/>
                <a:gd name="connsiteX57" fmla="*/ 114567 w 380600"/>
                <a:gd name="connsiteY57" fmla="*/ 99271 h 676307"/>
                <a:gd name="connsiteX58" fmla="*/ 114567 w 380600"/>
                <a:gd name="connsiteY58" fmla="*/ 124987 h 676307"/>
                <a:gd name="connsiteX59" fmla="*/ 101398 w 380600"/>
                <a:gd name="connsiteY59" fmla="*/ 129273 h 676307"/>
                <a:gd name="connsiteX60" fmla="*/ 88230 w 380600"/>
                <a:gd name="connsiteY60" fmla="*/ 124987 h 676307"/>
                <a:gd name="connsiteX61" fmla="*/ 44334 w 380600"/>
                <a:gd name="connsiteY61" fmla="*/ 82128 h 676307"/>
                <a:gd name="connsiteX62" fmla="*/ 44334 w 380600"/>
                <a:gd name="connsiteY62" fmla="*/ 56412 h 676307"/>
                <a:gd name="connsiteX63" fmla="*/ 209656 w 380600"/>
                <a:gd name="connsiteY63" fmla="*/ 0 h 676307"/>
                <a:gd name="connsiteX64" fmla="*/ 227379 w 380600"/>
                <a:gd name="connsiteY64" fmla="*/ 17475 h 676307"/>
                <a:gd name="connsiteX65" fmla="*/ 227379 w 380600"/>
                <a:gd name="connsiteY65" fmla="*/ 74267 h 676307"/>
                <a:gd name="connsiteX66" fmla="*/ 209656 w 380600"/>
                <a:gd name="connsiteY66" fmla="*/ 91742 h 676307"/>
                <a:gd name="connsiteX67" fmla="*/ 191933 w 380600"/>
                <a:gd name="connsiteY67" fmla="*/ 74267 h 676307"/>
                <a:gd name="connsiteX68" fmla="*/ 191933 w 380600"/>
                <a:gd name="connsiteY68" fmla="*/ 17475 h 676307"/>
                <a:gd name="connsiteX69" fmla="*/ 209656 w 380600"/>
                <a:gd name="connsiteY69" fmla="*/ 0 h 6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0600" h="676307">
                  <a:moveTo>
                    <a:pt x="366284" y="539674"/>
                  </a:moveTo>
                  <a:cubicBezTo>
                    <a:pt x="371164" y="541283"/>
                    <a:pt x="373333" y="546649"/>
                    <a:pt x="373333" y="555235"/>
                  </a:cubicBezTo>
                  <a:cubicBezTo>
                    <a:pt x="373333" y="572406"/>
                    <a:pt x="286576" y="653968"/>
                    <a:pt x="256211" y="662553"/>
                  </a:cubicBezTo>
                  <a:cubicBezTo>
                    <a:pt x="221508" y="675431"/>
                    <a:pt x="104385" y="666846"/>
                    <a:pt x="100047" y="666846"/>
                  </a:cubicBezTo>
                  <a:cubicBezTo>
                    <a:pt x="87034" y="666846"/>
                    <a:pt x="78358" y="679724"/>
                    <a:pt x="65345" y="675431"/>
                  </a:cubicBezTo>
                  <a:cubicBezTo>
                    <a:pt x="43655" y="666846"/>
                    <a:pt x="-4061" y="623919"/>
                    <a:pt x="277" y="598162"/>
                  </a:cubicBezTo>
                  <a:cubicBezTo>
                    <a:pt x="4614" y="572406"/>
                    <a:pt x="39317" y="550942"/>
                    <a:pt x="52331" y="542357"/>
                  </a:cubicBezTo>
                  <a:cubicBezTo>
                    <a:pt x="69682" y="533771"/>
                    <a:pt x="104385" y="542357"/>
                    <a:pt x="126075" y="546649"/>
                  </a:cubicBezTo>
                  <a:cubicBezTo>
                    <a:pt x="147764" y="550942"/>
                    <a:pt x="221508" y="546649"/>
                    <a:pt x="238859" y="542357"/>
                  </a:cubicBezTo>
                  <a:cubicBezTo>
                    <a:pt x="256211" y="542357"/>
                    <a:pt x="269224" y="550942"/>
                    <a:pt x="251873" y="576698"/>
                  </a:cubicBezTo>
                  <a:cubicBezTo>
                    <a:pt x="238859" y="602455"/>
                    <a:pt x="147764" y="589577"/>
                    <a:pt x="147764" y="589577"/>
                  </a:cubicBezTo>
                  <a:cubicBezTo>
                    <a:pt x="178129" y="632504"/>
                    <a:pt x="247535" y="623919"/>
                    <a:pt x="286576" y="593869"/>
                  </a:cubicBezTo>
                  <a:cubicBezTo>
                    <a:pt x="303927" y="580991"/>
                    <a:pt x="321279" y="559527"/>
                    <a:pt x="342968" y="546649"/>
                  </a:cubicBezTo>
                  <a:cubicBezTo>
                    <a:pt x="353812" y="540210"/>
                    <a:pt x="361404" y="538064"/>
                    <a:pt x="366284" y="539674"/>
                  </a:cubicBezTo>
                  <a:close/>
                  <a:moveTo>
                    <a:pt x="153033" y="454539"/>
                  </a:moveTo>
                  <a:cubicBezTo>
                    <a:pt x="153033" y="454539"/>
                    <a:pt x="153033" y="454539"/>
                    <a:pt x="270452" y="454539"/>
                  </a:cubicBezTo>
                  <a:cubicBezTo>
                    <a:pt x="279149" y="454539"/>
                    <a:pt x="287847" y="463200"/>
                    <a:pt x="287847" y="471861"/>
                  </a:cubicBezTo>
                  <a:cubicBezTo>
                    <a:pt x="287847" y="480522"/>
                    <a:pt x="279149" y="489183"/>
                    <a:pt x="270452" y="489183"/>
                  </a:cubicBezTo>
                  <a:cubicBezTo>
                    <a:pt x="270452" y="489183"/>
                    <a:pt x="270452" y="489183"/>
                    <a:pt x="244359" y="489183"/>
                  </a:cubicBezTo>
                  <a:cubicBezTo>
                    <a:pt x="244359" y="502175"/>
                    <a:pt x="231312" y="510836"/>
                    <a:pt x="209568" y="510836"/>
                  </a:cubicBezTo>
                  <a:cubicBezTo>
                    <a:pt x="192173" y="510836"/>
                    <a:pt x="174777" y="502175"/>
                    <a:pt x="174777" y="489183"/>
                  </a:cubicBezTo>
                  <a:lnTo>
                    <a:pt x="168118" y="489183"/>
                  </a:lnTo>
                  <a:cubicBezTo>
                    <a:pt x="164449" y="489183"/>
                    <a:pt x="159556" y="489183"/>
                    <a:pt x="153033" y="489183"/>
                  </a:cubicBezTo>
                  <a:cubicBezTo>
                    <a:pt x="144335" y="489183"/>
                    <a:pt x="135638" y="480522"/>
                    <a:pt x="135638" y="471861"/>
                  </a:cubicBezTo>
                  <a:cubicBezTo>
                    <a:pt x="135638" y="463200"/>
                    <a:pt x="144335" y="454539"/>
                    <a:pt x="153033" y="454539"/>
                  </a:cubicBezTo>
                  <a:close/>
                  <a:moveTo>
                    <a:pt x="144335" y="421178"/>
                  </a:moveTo>
                  <a:cubicBezTo>
                    <a:pt x="144335" y="421178"/>
                    <a:pt x="144335" y="421178"/>
                    <a:pt x="274801" y="421178"/>
                  </a:cubicBezTo>
                  <a:cubicBezTo>
                    <a:pt x="283498" y="421178"/>
                    <a:pt x="287847" y="425348"/>
                    <a:pt x="287847" y="433688"/>
                  </a:cubicBezTo>
                  <a:cubicBezTo>
                    <a:pt x="287847" y="437858"/>
                    <a:pt x="283498" y="442028"/>
                    <a:pt x="274801" y="442028"/>
                  </a:cubicBezTo>
                  <a:cubicBezTo>
                    <a:pt x="274801" y="442028"/>
                    <a:pt x="274801" y="442028"/>
                    <a:pt x="144335" y="442028"/>
                  </a:cubicBezTo>
                  <a:cubicBezTo>
                    <a:pt x="139987" y="442028"/>
                    <a:pt x="135638" y="437858"/>
                    <a:pt x="135638" y="433688"/>
                  </a:cubicBezTo>
                  <a:cubicBezTo>
                    <a:pt x="135638" y="425348"/>
                    <a:pt x="139987" y="421178"/>
                    <a:pt x="144335" y="421178"/>
                  </a:cubicBezTo>
                  <a:close/>
                  <a:moveTo>
                    <a:pt x="209574" y="108422"/>
                  </a:moveTo>
                  <a:cubicBezTo>
                    <a:pt x="287614" y="108422"/>
                    <a:pt x="348312" y="164598"/>
                    <a:pt x="348312" y="242379"/>
                  </a:cubicBezTo>
                  <a:cubicBezTo>
                    <a:pt x="348312" y="307197"/>
                    <a:pt x="291950" y="341766"/>
                    <a:pt x="291950" y="406584"/>
                  </a:cubicBezTo>
                  <a:cubicBezTo>
                    <a:pt x="291950" y="406584"/>
                    <a:pt x="291950" y="406584"/>
                    <a:pt x="231252" y="406584"/>
                  </a:cubicBezTo>
                  <a:cubicBezTo>
                    <a:pt x="231252" y="406584"/>
                    <a:pt x="231252" y="406584"/>
                    <a:pt x="231252" y="272627"/>
                  </a:cubicBezTo>
                  <a:cubicBezTo>
                    <a:pt x="231252" y="272627"/>
                    <a:pt x="231252" y="272627"/>
                    <a:pt x="274607" y="311518"/>
                  </a:cubicBezTo>
                  <a:cubicBezTo>
                    <a:pt x="274607" y="311518"/>
                    <a:pt x="274607" y="311518"/>
                    <a:pt x="274607" y="263985"/>
                  </a:cubicBezTo>
                  <a:cubicBezTo>
                    <a:pt x="274607" y="263985"/>
                    <a:pt x="274607" y="263985"/>
                    <a:pt x="213909" y="203488"/>
                  </a:cubicBezTo>
                  <a:cubicBezTo>
                    <a:pt x="213909" y="203488"/>
                    <a:pt x="213909" y="203488"/>
                    <a:pt x="157547" y="263985"/>
                  </a:cubicBezTo>
                  <a:cubicBezTo>
                    <a:pt x="157547" y="263985"/>
                    <a:pt x="157547" y="263985"/>
                    <a:pt x="157547" y="311518"/>
                  </a:cubicBezTo>
                  <a:cubicBezTo>
                    <a:pt x="157547" y="311518"/>
                    <a:pt x="157547" y="311518"/>
                    <a:pt x="196567" y="272627"/>
                  </a:cubicBezTo>
                  <a:cubicBezTo>
                    <a:pt x="196567" y="272627"/>
                    <a:pt x="196567" y="272627"/>
                    <a:pt x="196567" y="406584"/>
                  </a:cubicBezTo>
                  <a:cubicBezTo>
                    <a:pt x="196567" y="406584"/>
                    <a:pt x="196567" y="406584"/>
                    <a:pt x="135869" y="406584"/>
                  </a:cubicBezTo>
                  <a:cubicBezTo>
                    <a:pt x="135869" y="341766"/>
                    <a:pt x="75171" y="307197"/>
                    <a:pt x="75171" y="242379"/>
                  </a:cubicBezTo>
                  <a:cubicBezTo>
                    <a:pt x="75171" y="164598"/>
                    <a:pt x="135869" y="108422"/>
                    <a:pt x="209574" y="108422"/>
                  </a:cubicBezTo>
                  <a:close/>
                  <a:moveTo>
                    <a:pt x="351670" y="60698"/>
                  </a:moveTo>
                  <a:cubicBezTo>
                    <a:pt x="360242" y="52126"/>
                    <a:pt x="368814" y="52126"/>
                    <a:pt x="377386" y="60698"/>
                  </a:cubicBezTo>
                  <a:cubicBezTo>
                    <a:pt x="381672" y="64984"/>
                    <a:pt x="381672" y="77842"/>
                    <a:pt x="377386" y="82128"/>
                  </a:cubicBezTo>
                  <a:cubicBezTo>
                    <a:pt x="334527" y="124987"/>
                    <a:pt x="334527" y="124987"/>
                    <a:pt x="334527" y="124987"/>
                  </a:cubicBezTo>
                  <a:cubicBezTo>
                    <a:pt x="330241" y="129273"/>
                    <a:pt x="325955" y="129273"/>
                    <a:pt x="321669" y="129273"/>
                  </a:cubicBezTo>
                  <a:cubicBezTo>
                    <a:pt x="317383" y="129273"/>
                    <a:pt x="313097" y="129273"/>
                    <a:pt x="308811" y="124987"/>
                  </a:cubicBezTo>
                  <a:cubicBezTo>
                    <a:pt x="304525" y="120701"/>
                    <a:pt x="304525" y="107843"/>
                    <a:pt x="308811" y="99271"/>
                  </a:cubicBezTo>
                  <a:cubicBezTo>
                    <a:pt x="351670" y="60698"/>
                    <a:pt x="351670" y="60698"/>
                    <a:pt x="351670" y="60698"/>
                  </a:cubicBezTo>
                  <a:close/>
                  <a:moveTo>
                    <a:pt x="44334" y="56412"/>
                  </a:moveTo>
                  <a:cubicBezTo>
                    <a:pt x="53113" y="52126"/>
                    <a:pt x="61892" y="52126"/>
                    <a:pt x="70671" y="56412"/>
                  </a:cubicBezTo>
                  <a:cubicBezTo>
                    <a:pt x="114567" y="99271"/>
                    <a:pt x="114567" y="99271"/>
                    <a:pt x="114567" y="99271"/>
                  </a:cubicBezTo>
                  <a:cubicBezTo>
                    <a:pt x="118957" y="107843"/>
                    <a:pt x="118957" y="116415"/>
                    <a:pt x="114567" y="124987"/>
                  </a:cubicBezTo>
                  <a:cubicBezTo>
                    <a:pt x="110178" y="129273"/>
                    <a:pt x="105788" y="129273"/>
                    <a:pt x="101398" y="129273"/>
                  </a:cubicBezTo>
                  <a:cubicBezTo>
                    <a:pt x="97009" y="129273"/>
                    <a:pt x="92619" y="129273"/>
                    <a:pt x="88230" y="124987"/>
                  </a:cubicBezTo>
                  <a:cubicBezTo>
                    <a:pt x="44334" y="82128"/>
                    <a:pt x="44334" y="82128"/>
                    <a:pt x="44334" y="82128"/>
                  </a:cubicBezTo>
                  <a:cubicBezTo>
                    <a:pt x="35555" y="73556"/>
                    <a:pt x="35555" y="64984"/>
                    <a:pt x="44334" y="56412"/>
                  </a:cubicBezTo>
                  <a:close/>
                  <a:moveTo>
                    <a:pt x="209656" y="0"/>
                  </a:moveTo>
                  <a:cubicBezTo>
                    <a:pt x="218517" y="0"/>
                    <a:pt x="227379" y="8737"/>
                    <a:pt x="227379" y="17475"/>
                  </a:cubicBezTo>
                  <a:cubicBezTo>
                    <a:pt x="227379" y="74267"/>
                    <a:pt x="227379" y="74267"/>
                    <a:pt x="227379" y="74267"/>
                  </a:cubicBezTo>
                  <a:cubicBezTo>
                    <a:pt x="227379" y="87373"/>
                    <a:pt x="218517" y="91742"/>
                    <a:pt x="209656" y="91742"/>
                  </a:cubicBezTo>
                  <a:cubicBezTo>
                    <a:pt x="196364" y="91742"/>
                    <a:pt x="191933" y="87373"/>
                    <a:pt x="191933" y="74267"/>
                  </a:cubicBezTo>
                  <a:cubicBezTo>
                    <a:pt x="191933" y="17475"/>
                    <a:pt x="191933" y="17475"/>
                    <a:pt x="191933" y="17475"/>
                  </a:cubicBezTo>
                  <a:cubicBezTo>
                    <a:pt x="191933" y="8737"/>
                    <a:pt x="196364" y="0"/>
                    <a:pt x="209656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1871" y="2101566"/>
            <a:ext cx="4662675" cy="792839"/>
            <a:chOff x="2683484" y="2486561"/>
            <a:chExt cx="6216900" cy="1057118"/>
          </a:xfrm>
        </p:grpSpPr>
        <p:sp>
          <p:nvSpPr>
            <p:cNvPr id="33" name="矩形 32"/>
            <p:cNvSpPr/>
            <p:nvPr/>
          </p:nvSpPr>
          <p:spPr bwMode="auto">
            <a:xfrm>
              <a:off x="2683484" y="2936930"/>
              <a:ext cx="4707329" cy="52126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dirty="0">
                  <a:solidFill>
                    <a:srgbClr val="0066B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632299" y="2936930"/>
              <a:ext cx="2758513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683484" y="2936930"/>
              <a:ext cx="694320" cy="52126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dirty="0">
                  <a:solidFill>
                    <a:srgbClr val="0066B2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632299" y="2936930"/>
              <a:ext cx="694320" cy="52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7390812" y="3458191"/>
              <a:ext cx="1509572" cy="85487"/>
            </a:xfrm>
            <a:custGeom>
              <a:avLst/>
              <a:gdLst>
                <a:gd name="T0" fmla="*/ 249 w 724"/>
                <a:gd name="T1" fmla="*/ 8 h 41"/>
                <a:gd name="T2" fmla="*/ 724 w 724"/>
                <a:gd name="T3" fmla="*/ 41 h 41"/>
                <a:gd name="T4" fmla="*/ 216 w 724"/>
                <a:gd name="T5" fmla="*/ 41 h 41"/>
                <a:gd name="T6" fmla="*/ 0 w 724"/>
                <a:gd name="T7" fmla="*/ 0 h 41"/>
                <a:gd name="T8" fmla="*/ 249 w 724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41">
                  <a:moveTo>
                    <a:pt x="249" y="8"/>
                  </a:moveTo>
                  <a:lnTo>
                    <a:pt x="724" y="41"/>
                  </a:lnTo>
                  <a:lnTo>
                    <a:pt x="216" y="41"/>
                  </a:lnTo>
                  <a:lnTo>
                    <a:pt x="0" y="0"/>
                  </a:lnTo>
                  <a:lnTo>
                    <a:pt x="249" y="8"/>
                  </a:lnTo>
                  <a:close/>
                </a:path>
              </a:pathLst>
            </a:custGeom>
            <a:solidFill>
              <a:srgbClr val="53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7841181" y="2486561"/>
              <a:ext cx="1059202" cy="10571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7390812" y="2486561"/>
              <a:ext cx="450369" cy="1057118"/>
            </a:xfrm>
            <a:custGeom>
              <a:avLst/>
              <a:gdLst>
                <a:gd name="T0" fmla="*/ 216 w 216"/>
                <a:gd name="T1" fmla="*/ 507 h 507"/>
                <a:gd name="T2" fmla="*/ 216 w 216"/>
                <a:gd name="T3" fmla="*/ 0 h 507"/>
                <a:gd name="T4" fmla="*/ 0 w 216"/>
                <a:gd name="T5" fmla="*/ 216 h 507"/>
                <a:gd name="T6" fmla="*/ 0 w 216"/>
                <a:gd name="T7" fmla="*/ 466 h 507"/>
                <a:gd name="T8" fmla="*/ 216 w 216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7">
                  <a:moveTo>
                    <a:pt x="216" y="507"/>
                  </a:moveTo>
                  <a:lnTo>
                    <a:pt x="216" y="0"/>
                  </a:lnTo>
                  <a:lnTo>
                    <a:pt x="0" y="216"/>
                  </a:lnTo>
                  <a:lnTo>
                    <a:pt x="0" y="466"/>
                  </a:lnTo>
                  <a:lnTo>
                    <a:pt x="216" y="5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352016" y="2893144"/>
              <a:ext cx="118848" cy="179314"/>
            </a:xfrm>
            <a:custGeom>
              <a:avLst/>
              <a:gdLst>
                <a:gd name="T0" fmla="*/ 21 w 27"/>
                <a:gd name="T1" fmla="*/ 20 h 41"/>
                <a:gd name="T2" fmla="*/ 18 w 27"/>
                <a:gd name="T3" fmla="*/ 19 h 41"/>
                <a:gd name="T4" fmla="*/ 14 w 27"/>
                <a:gd name="T5" fmla="*/ 18 h 41"/>
                <a:gd name="T6" fmla="*/ 12 w 27"/>
                <a:gd name="T7" fmla="*/ 17 h 41"/>
                <a:gd name="T8" fmla="*/ 9 w 27"/>
                <a:gd name="T9" fmla="*/ 16 h 41"/>
                <a:gd name="T10" fmla="*/ 8 w 27"/>
                <a:gd name="T11" fmla="*/ 15 h 41"/>
                <a:gd name="T12" fmla="*/ 7 w 27"/>
                <a:gd name="T13" fmla="*/ 14 h 41"/>
                <a:gd name="T14" fmla="*/ 8 w 27"/>
                <a:gd name="T15" fmla="*/ 12 h 41"/>
                <a:gd name="T16" fmla="*/ 9 w 27"/>
                <a:gd name="T17" fmla="*/ 11 h 41"/>
                <a:gd name="T18" fmla="*/ 11 w 27"/>
                <a:gd name="T19" fmla="*/ 10 h 41"/>
                <a:gd name="T20" fmla="*/ 14 w 27"/>
                <a:gd name="T21" fmla="*/ 10 h 41"/>
                <a:gd name="T22" fmla="*/ 18 w 27"/>
                <a:gd name="T23" fmla="*/ 10 h 41"/>
                <a:gd name="T24" fmla="*/ 21 w 27"/>
                <a:gd name="T25" fmla="*/ 12 h 41"/>
                <a:gd name="T26" fmla="*/ 22 w 27"/>
                <a:gd name="T27" fmla="*/ 12 h 41"/>
                <a:gd name="T28" fmla="*/ 23 w 27"/>
                <a:gd name="T29" fmla="*/ 12 h 41"/>
                <a:gd name="T30" fmla="*/ 24 w 27"/>
                <a:gd name="T31" fmla="*/ 11 h 41"/>
                <a:gd name="T32" fmla="*/ 25 w 27"/>
                <a:gd name="T33" fmla="*/ 10 h 41"/>
                <a:gd name="T34" fmla="*/ 24 w 27"/>
                <a:gd name="T35" fmla="*/ 8 h 41"/>
                <a:gd name="T36" fmla="*/ 22 w 27"/>
                <a:gd name="T37" fmla="*/ 7 h 41"/>
                <a:gd name="T38" fmla="*/ 19 w 27"/>
                <a:gd name="T39" fmla="*/ 6 h 41"/>
                <a:gd name="T40" fmla="*/ 15 w 27"/>
                <a:gd name="T41" fmla="*/ 5 h 41"/>
                <a:gd name="T42" fmla="*/ 15 w 27"/>
                <a:gd name="T43" fmla="*/ 2 h 41"/>
                <a:gd name="T44" fmla="*/ 13 w 27"/>
                <a:gd name="T45" fmla="*/ 0 h 41"/>
                <a:gd name="T46" fmla="*/ 11 w 27"/>
                <a:gd name="T47" fmla="*/ 2 h 41"/>
                <a:gd name="T48" fmla="*/ 11 w 27"/>
                <a:gd name="T49" fmla="*/ 5 h 41"/>
                <a:gd name="T50" fmla="*/ 8 w 27"/>
                <a:gd name="T51" fmla="*/ 6 h 41"/>
                <a:gd name="T52" fmla="*/ 4 w 27"/>
                <a:gd name="T53" fmla="*/ 7 h 41"/>
                <a:gd name="T54" fmla="*/ 1 w 27"/>
                <a:gd name="T55" fmla="*/ 10 h 41"/>
                <a:gd name="T56" fmla="*/ 0 w 27"/>
                <a:gd name="T57" fmla="*/ 14 h 41"/>
                <a:gd name="T58" fmla="*/ 1 w 27"/>
                <a:gd name="T59" fmla="*/ 17 h 41"/>
                <a:gd name="T60" fmla="*/ 3 w 27"/>
                <a:gd name="T61" fmla="*/ 19 h 41"/>
                <a:gd name="T62" fmla="*/ 5 w 27"/>
                <a:gd name="T63" fmla="*/ 21 h 41"/>
                <a:gd name="T64" fmla="*/ 9 w 27"/>
                <a:gd name="T65" fmla="*/ 22 h 41"/>
                <a:gd name="T66" fmla="*/ 13 w 27"/>
                <a:gd name="T67" fmla="*/ 23 h 41"/>
                <a:gd name="T68" fmla="*/ 17 w 27"/>
                <a:gd name="T69" fmla="*/ 24 h 41"/>
                <a:gd name="T70" fmla="*/ 19 w 27"/>
                <a:gd name="T71" fmla="*/ 26 h 41"/>
                <a:gd name="T72" fmla="*/ 20 w 27"/>
                <a:gd name="T73" fmla="*/ 28 h 41"/>
                <a:gd name="T74" fmla="*/ 20 w 27"/>
                <a:gd name="T75" fmla="*/ 30 h 41"/>
                <a:gd name="T76" fmla="*/ 18 w 27"/>
                <a:gd name="T77" fmla="*/ 31 h 41"/>
                <a:gd name="T78" fmla="*/ 16 w 27"/>
                <a:gd name="T79" fmla="*/ 32 h 41"/>
                <a:gd name="T80" fmla="*/ 14 w 27"/>
                <a:gd name="T81" fmla="*/ 32 h 41"/>
                <a:gd name="T82" fmla="*/ 10 w 27"/>
                <a:gd name="T83" fmla="*/ 32 h 41"/>
                <a:gd name="T84" fmla="*/ 7 w 27"/>
                <a:gd name="T85" fmla="*/ 31 h 41"/>
                <a:gd name="T86" fmla="*/ 4 w 27"/>
                <a:gd name="T87" fmla="*/ 30 h 41"/>
                <a:gd name="T88" fmla="*/ 3 w 27"/>
                <a:gd name="T89" fmla="*/ 30 h 41"/>
                <a:gd name="T90" fmla="*/ 1 w 27"/>
                <a:gd name="T91" fmla="*/ 30 h 41"/>
                <a:gd name="T92" fmla="*/ 0 w 27"/>
                <a:gd name="T93" fmla="*/ 32 h 41"/>
                <a:gd name="T94" fmla="*/ 1 w 27"/>
                <a:gd name="T95" fmla="*/ 34 h 41"/>
                <a:gd name="T96" fmla="*/ 4 w 27"/>
                <a:gd name="T97" fmla="*/ 36 h 41"/>
                <a:gd name="T98" fmla="*/ 8 w 27"/>
                <a:gd name="T99" fmla="*/ 37 h 41"/>
                <a:gd name="T100" fmla="*/ 11 w 27"/>
                <a:gd name="T101" fmla="*/ 37 h 41"/>
                <a:gd name="T102" fmla="*/ 11 w 27"/>
                <a:gd name="T103" fmla="*/ 39 h 41"/>
                <a:gd name="T104" fmla="*/ 13 w 27"/>
                <a:gd name="T105" fmla="*/ 41 h 41"/>
                <a:gd name="T106" fmla="*/ 15 w 27"/>
                <a:gd name="T107" fmla="*/ 39 h 41"/>
                <a:gd name="T108" fmla="*/ 15 w 27"/>
                <a:gd name="T109" fmla="*/ 37 h 41"/>
                <a:gd name="T110" fmla="*/ 19 w 27"/>
                <a:gd name="T111" fmla="*/ 37 h 41"/>
                <a:gd name="T112" fmla="*/ 23 w 27"/>
                <a:gd name="T113" fmla="*/ 35 h 41"/>
                <a:gd name="T114" fmla="*/ 26 w 27"/>
                <a:gd name="T115" fmla="*/ 31 h 41"/>
                <a:gd name="T116" fmla="*/ 27 w 27"/>
                <a:gd name="T117" fmla="*/ 27 h 41"/>
                <a:gd name="T118" fmla="*/ 26 w 27"/>
                <a:gd name="T119" fmla="*/ 22 h 41"/>
                <a:gd name="T120" fmla="*/ 21 w 27"/>
                <a:gd name="T1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1">
                  <a:moveTo>
                    <a:pt x="21" y="20"/>
                  </a:moveTo>
                  <a:cubicBezTo>
                    <a:pt x="20" y="19"/>
                    <a:pt x="19" y="19"/>
                    <a:pt x="18" y="19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9"/>
                    <a:pt x="24" y="8"/>
                  </a:cubicBezTo>
                  <a:cubicBezTo>
                    <a:pt x="24" y="8"/>
                    <a:pt x="23" y="7"/>
                    <a:pt x="22" y="7"/>
                  </a:cubicBezTo>
                  <a:cubicBezTo>
                    <a:pt x="21" y="6"/>
                    <a:pt x="20" y="6"/>
                    <a:pt x="19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6" y="21"/>
                    <a:pt x="8" y="22"/>
                    <a:pt x="9" y="22"/>
                  </a:cubicBezTo>
                  <a:cubicBezTo>
                    <a:pt x="10" y="22"/>
                    <a:pt x="11" y="23"/>
                    <a:pt x="13" y="23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8"/>
                    <a:pt x="20" y="29"/>
                    <a:pt x="20" y="30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31"/>
                    <a:pt x="5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1"/>
                    <a:pt x="0" y="31"/>
                    <a:pt x="0" y="32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6"/>
                    <a:pt x="7" y="36"/>
                    <a:pt x="8" y="37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4" y="41"/>
                    <a:pt x="15" y="40"/>
                    <a:pt x="15" y="39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8" y="37"/>
                    <a:pt x="19" y="37"/>
                  </a:cubicBezTo>
                  <a:cubicBezTo>
                    <a:pt x="20" y="36"/>
                    <a:pt x="22" y="35"/>
                    <a:pt x="23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0"/>
                    <a:pt x="27" y="29"/>
                    <a:pt x="27" y="27"/>
                  </a:cubicBezTo>
                  <a:cubicBezTo>
                    <a:pt x="27" y="25"/>
                    <a:pt x="27" y="24"/>
                    <a:pt x="26" y="22"/>
                  </a:cubicBezTo>
                  <a:cubicBezTo>
                    <a:pt x="24" y="21"/>
                    <a:pt x="23" y="20"/>
                    <a:pt x="2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110151" y="2815998"/>
              <a:ext cx="537941" cy="417009"/>
            </a:xfrm>
            <a:custGeom>
              <a:avLst/>
              <a:gdLst>
                <a:gd name="T0" fmla="*/ 118 w 124"/>
                <a:gd name="T1" fmla="*/ 38 h 96"/>
                <a:gd name="T2" fmla="*/ 22 w 124"/>
                <a:gd name="T3" fmla="*/ 38 h 96"/>
                <a:gd name="T4" fmla="*/ 0 w 124"/>
                <a:gd name="T5" fmla="*/ 71 h 96"/>
                <a:gd name="T6" fmla="*/ 5 w 124"/>
                <a:gd name="T7" fmla="*/ 84 h 96"/>
                <a:gd name="T8" fmla="*/ 16 w 124"/>
                <a:gd name="T9" fmla="*/ 92 h 96"/>
                <a:gd name="T10" fmla="*/ 32 w 124"/>
                <a:gd name="T11" fmla="*/ 95 h 96"/>
                <a:gd name="T12" fmla="*/ 70 w 124"/>
                <a:gd name="T13" fmla="*/ 76 h 96"/>
                <a:gd name="T14" fmla="*/ 124 w 124"/>
                <a:gd name="T15" fmla="*/ 80 h 96"/>
                <a:gd name="T16" fmla="*/ 43 w 124"/>
                <a:gd name="T17" fmla="*/ 79 h 96"/>
                <a:gd name="T18" fmla="*/ 38 w 124"/>
                <a:gd name="T19" fmla="*/ 84 h 96"/>
                <a:gd name="T20" fmla="*/ 35 w 124"/>
                <a:gd name="T21" fmla="*/ 86 h 96"/>
                <a:gd name="T22" fmla="*/ 32 w 124"/>
                <a:gd name="T23" fmla="*/ 87 h 96"/>
                <a:gd name="T24" fmla="*/ 29 w 124"/>
                <a:gd name="T25" fmla="*/ 85 h 96"/>
                <a:gd name="T26" fmla="*/ 24 w 124"/>
                <a:gd name="T27" fmla="*/ 83 h 96"/>
                <a:gd name="T28" fmla="*/ 23 w 124"/>
                <a:gd name="T29" fmla="*/ 80 h 96"/>
                <a:gd name="T30" fmla="*/ 26 w 124"/>
                <a:gd name="T31" fmla="*/ 80 h 96"/>
                <a:gd name="T32" fmla="*/ 30 w 124"/>
                <a:gd name="T33" fmla="*/ 81 h 96"/>
                <a:gd name="T34" fmla="*/ 35 w 124"/>
                <a:gd name="T35" fmla="*/ 81 h 96"/>
                <a:gd name="T36" fmla="*/ 38 w 124"/>
                <a:gd name="T37" fmla="*/ 79 h 96"/>
                <a:gd name="T38" fmla="*/ 37 w 124"/>
                <a:gd name="T39" fmla="*/ 75 h 96"/>
                <a:gd name="T40" fmla="*/ 32 w 124"/>
                <a:gd name="T41" fmla="*/ 74 h 96"/>
                <a:gd name="T42" fmla="*/ 26 w 124"/>
                <a:gd name="T43" fmla="*/ 73 h 96"/>
                <a:gd name="T44" fmla="*/ 22 w 124"/>
                <a:gd name="T45" fmla="*/ 70 h 96"/>
                <a:gd name="T46" fmla="*/ 22 w 124"/>
                <a:gd name="T47" fmla="*/ 64 h 96"/>
                <a:gd name="T48" fmla="*/ 27 w 124"/>
                <a:gd name="T49" fmla="*/ 60 h 96"/>
                <a:gd name="T50" fmla="*/ 29 w 124"/>
                <a:gd name="T51" fmla="*/ 57 h 96"/>
                <a:gd name="T52" fmla="*/ 32 w 124"/>
                <a:gd name="T53" fmla="*/ 57 h 96"/>
                <a:gd name="T54" fmla="*/ 35 w 124"/>
                <a:gd name="T55" fmla="*/ 59 h 96"/>
                <a:gd name="T56" fmla="*/ 40 w 124"/>
                <a:gd name="T57" fmla="*/ 61 h 96"/>
                <a:gd name="T58" fmla="*/ 40 w 124"/>
                <a:gd name="T59" fmla="*/ 64 h 96"/>
                <a:gd name="T60" fmla="*/ 38 w 124"/>
                <a:gd name="T61" fmla="*/ 64 h 96"/>
                <a:gd name="T62" fmla="*/ 35 w 124"/>
                <a:gd name="T63" fmla="*/ 63 h 96"/>
                <a:gd name="T64" fmla="*/ 30 w 124"/>
                <a:gd name="T65" fmla="*/ 64 h 96"/>
                <a:gd name="T66" fmla="*/ 27 w 124"/>
                <a:gd name="T67" fmla="*/ 65 h 96"/>
                <a:gd name="T68" fmla="*/ 27 w 124"/>
                <a:gd name="T69" fmla="*/ 68 h 96"/>
                <a:gd name="T70" fmla="*/ 30 w 124"/>
                <a:gd name="T71" fmla="*/ 69 h 96"/>
                <a:gd name="T72" fmla="*/ 35 w 124"/>
                <a:gd name="T73" fmla="*/ 70 h 96"/>
                <a:gd name="T74" fmla="*/ 42 w 124"/>
                <a:gd name="T75" fmla="*/ 72 h 96"/>
                <a:gd name="T76" fmla="*/ 43 w 124"/>
                <a:gd name="T77" fmla="*/ 79 h 96"/>
                <a:gd name="T78" fmla="*/ 89 w 124"/>
                <a:gd name="T79" fmla="*/ 65 h 96"/>
                <a:gd name="T80" fmla="*/ 64 w 124"/>
                <a:gd name="T81" fmla="*/ 68 h 96"/>
                <a:gd name="T82" fmla="*/ 32 w 124"/>
                <a:gd name="T83" fmla="*/ 47 h 96"/>
                <a:gd name="T84" fmla="*/ 70 w 124"/>
                <a:gd name="T85" fmla="*/ 8 h 96"/>
                <a:gd name="T86" fmla="*/ 105 w 124"/>
                <a:gd name="T87" fmla="*/ 53 h 96"/>
                <a:gd name="T88" fmla="*/ 110 w 124"/>
                <a:gd name="T89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96">
                  <a:moveTo>
                    <a:pt x="113" y="55"/>
                  </a:moveTo>
                  <a:cubicBezTo>
                    <a:pt x="116" y="50"/>
                    <a:pt x="118" y="44"/>
                    <a:pt x="118" y="38"/>
                  </a:cubicBezTo>
                  <a:cubicBezTo>
                    <a:pt x="118" y="17"/>
                    <a:pt x="97" y="0"/>
                    <a:pt x="70" y="0"/>
                  </a:cubicBezTo>
                  <a:cubicBezTo>
                    <a:pt x="44" y="0"/>
                    <a:pt x="22" y="17"/>
                    <a:pt x="22" y="38"/>
                  </a:cubicBezTo>
                  <a:cubicBezTo>
                    <a:pt x="22" y="41"/>
                    <a:pt x="23" y="45"/>
                    <a:pt x="24" y="48"/>
                  </a:cubicBezTo>
                  <a:cubicBezTo>
                    <a:pt x="10" y="51"/>
                    <a:pt x="0" y="60"/>
                    <a:pt x="0" y="71"/>
                  </a:cubicBezTo>
                  <a:cubicBezTo>
                    <a:pt x="0" y="75"/>
                    <a:pt x="2" y="79"/>
                    <a:pt x="4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22" y="94"/>
                    <a:pt x="27" y="95"/>
                    <a:pt x="32" y="95"/>
                  </a:cubicBezTo>
                  <a:cubicBezTo>
                    <a:pt x="48" y="95"/>
                    <a:pt x="61" y="87"/>
                    <a:pt x="64" y="75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77" y="76"/>
                    <a:pt x="84" y="75"/>
                    <a:pt x="91" y="7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13" y="55"/>
                  </a:lnTo>
                  <a:close/>
                  <a:moveTo>
                    <a:pt x="43" y="79"/>
                  </a:moveTo>
                  <a:cubicBezTo>
                    <a:pt x="43" y="80"/>
                    <a:pt x="42" y="81"/>
                    <a:pt x="41" y="82"/>
                  </a:cubicBezTo>
                  <a:cubicBezTo>
                    <a:pt x="40" y="83"/>
                    <a:pt x="39" y="83"/>
                    <a:pt x="38" y="84"/>
                  </a:cubicBezTo>
                  <a:cubicBezTo>
                    <a:pt x="37" y="84"/>
                    <a:pt x="36" y="84"/>
                    <a:pt x="35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7"/>
                    <a:pt x="34" y="88"/>
                    <a:pt x="34" y="88"/>
                  </a:cubicBezTo>
                  <a:cubicBezTo>
                    <a:pt x="33" y="88"/>
                    <a:pt x="32" y="88"/>
                    <a:pt x="32" y="87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29" y="85"/>
                  </a:cubicBezTo>
                  <a:cubicBezTo>
                    <a:pt x="28" y="85"/>
                    <a:pt x="27" y="85"/>
                    <a:pt x="26" y="84"/>
                  </a:cubicBezTo>
                  <a:cubicBezTo>
                    <a:pt x="25" y="84"/>
                    <a:pt x="24" y="84"/>
                    <a:pt x="24" y="83"/>
                  </a:cubicBezTo>
                  <a:cubicBezTo>
                    <a:pt x="23" y="83"/>
                    <a:pt x="23" y="82"/>
                    <a:pt x="23" y="82"/>
                  </a:cubicBezTo>
                  <a:cubicBezTo>
                    <a:pt x="23" y="81"/>
                    <a:pt x="23" y="81"/>
                    <a:pt x="23" y="80"/>
                  </a:cubicBezTo>
                  <a:cubicBezTo>
                    <a:pt x="23" y="80"/>
                    <a:pt x="24" y="80"/>
                    <a:pt x="24" y="80"/>
                  </a:cubicBezTo>
                  <a:cubicBezTo>
                    <a:pt x="25" y="80"/>
                    <a:pt x="25" y="80"/>
                    <a:pt x="26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2" y="81"/>
                    <a:pt x="33" y="81"/>
                  </a:cubicBezTo>
                  <a:cubicBezTo>
                    <a:pt x="34" y="81"/>
                    <a:pt x="35" y="81"/>
                    <a:pt x="35" y="81"/>
                  </a:cubicBezTo>
                  <a:cubicBezTo>
                    <a:pt x="36" y="80"/>
                    <a:pt x="37" y="80"/>
                    <a:pt x="37" y="80"/>
                  </a:cubicBezTo>
                  <a:cubicBezTo>
                    <a:pt x="37" y="79"/>
                    <a:pt x="38" y="79"/>
                    <a:pt x="38" y="79"/>
                  </a:cubicBezTo>
                  <a:cubicBezTo>
                    <a:pt x="38" y="78"/>
                    <a:pt x="38" y="77"/>
                    <a:pt x="38" y="77"/>
                  </a:cubicBezTo>
                  <a:cubicBezTo>
                    <a:pt x="38" y="76"/>
                    <a:pt x="38" y="76"/>
                    <a:pt x="37" y="75"/>
                  </a:cubicBezTo>
                  <a:cubicBezTo>
                    <a:pt x="37" y="75"/>
                    <a:pt x="36" y="74"/>
                    <a:pt x="35" y="74"/>
                  </a:cubicBezTo>
                  <a:cubicBezTo>
                    <a:pt x="34" y="74"/>
                    <a:pt x="33" y="74"/>
                    <a:pt x="32" y="74"/>
                  </a:cubicBezTo>
                  <a:cubicBezTo>
                    <a:pt x="31" y="74"/>
                    <a:pt x="30" y="73"/>
                    <a:pt x="29" y="73"/>
                  </a:cubicBezTo>
                  <a:cubicBezTo>
                    <a:pt x="28" y="73"/>
                    <a:pt x="27" y="73"/>
                    <a:pt x="26" y="73"/>
                  </a:cubicBezTo>
                  <a:cubicBezTo>
                    <a:pt x="25" y="72"/>
                    <a:pt x="24" y="72"/>
                    <a:pt x="24" y="72"/>
                  </a:cubicBezTo>
                  <a:cubicBezTo>
                    <a:pt x="23" y="71"/>
                    <a:pt x="22" y="71"/>
                    <a:pt x="22" y="70"/>
                  </a:cubicBezTo>
                  <a:cubicBezTo>
                    <a:pt x="22" y="69"/>
                    <a:pt x="21" y="68"/>
                    <a:pt x="21" y="67"/>
                  </a:cubicBezTo>
                  <a:cubicBezTo>
                    <a:pt x="21" y="66"/>
                    <a:pt x="21" y="65"/>
                    <a:pt x="22" y="64"/>
                  </a:cubicBezTo>
                  <a:cubicBezTo>
                    <a:pt x="22" y="63"/>
                    <a:pt x="23" y="63"/>
                    <a:pt x="24" y="62"/>
                  </a:cubicBezTo>
                  <a:cubicBezTo>
                    <a:pt x="25" y="61"/>
                    <a:pt x="26" y="61"/>
                    <a:pt x="27" y="60"/>
                  </a:cubicBezTo>
                  <a:cubicBezTo>
                    <a:pt x="28" y="60"/>
                    <a:pt x="28" y="60"/>
                    <a:pt x="29" y="6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1" y="56"/>
                    <a:pt x="32" y="56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4" y="59"/>
                    <a:pt x="35" y="59"/>
                  </a:cubicBezTo>
                  <a:cubicBezTo>
                    <a:pt x="36" y="59"/>
                    <a:pt x="37" y="60"/>
                    <a:pt x="38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0" y="61"/>
                    <a:pt x="41" y="62"/>
                    <a:pt x="41" y="62"/>
                  </a:cubicBezTo>
                  <a:cubicBezTo>
                    <a:pt x="41" y="63"/>
                    <a:pt x="41" y="63"/>
                    <a:pt x="40" y="64"/>
                  </a:cubicBezTo>
                  <a:cubicBezTo>
                    <a:pt x="40" y="64"/>
                    <a:pt x="40" y="64"/>
                    <a:pt x="39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4"/>
                    <a:pt x="36" y="63"/>
                    <a:pt x="35" y="63"/>
                  </a:cubicBezTo>
                  <a:cubicBezTo>
                    <a:pt x="34" y="63"/>
                    <a:pt x="33" y="63"/>
                    <a:pt x="32" y="63"/>
                  </a:cubicBezTo>
                  <a:cubicBezTo>
                    <a:pt x="31" y="63"/>
                    <a:pt x="30" y="63"/>
                    <a:pt x="30" y="64"/>
                  </a:cubicBezTo>
                  <a:cubicBezTo>
                    <a:pt x="29" y="64"/>
                    <a:pt x="28" y="64"/>
                    <a:pt x="28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7" y="66"/>
                    <a:pt x="27" y="67"/>
                  </a:cubicBezTo>
                  <a:cubicBezTo>
                    <a:pt x="27" y="67"/>
                    <a:pt x="27" y="68"/>
                    <a:pt x="27" y="68"/>
                  </a:cubicBezTo>
                  <a:cubicBezTo>
                    <a:pt x="28" y="68"/>
                    <a:pt x="28" y="68"/>
                    <a:pt x="29" y="69"/>
                  </a:cubicBezTo>
                  <a:cubicBezTo>
                    <a:pt x="29" y="69"/>
                    <a:pt x="30" y="69"/>
                    <a:pt x="30" y="69"/>
                  </a:cubicBezTo>
                  <a:cubicBezTo>
                    <a:pt x="31" y="69"/>
                    <a:pt x="32" y="69"/>
                    <a:pt x="33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6" y="70"/>
                    <a:pt x="37" y="70"/>
                    <a:pt x="38" y="70"/>
                  </a:cubicBezTo>
                  <a:cubicBezTo>
                    <a:pt x="40" y="71"/>
                    <a:pt x="41" y="71"/>
                    <a:pt x="42" y="72"/>
                  </a:cubicBezTo>
                  <a:cubicBezTo>
                    <a:pt x="43" y="73"/>
                    <a:pt x="44" y="74"/>
                    <a:pt x="44" y="76"/>
                  </a:cubicBezTo>
                  <a:cubicBezTo>
                    <a:pt x="44" y="77"/>
                    <a:pt x="44" y="78"/>
                    <a:pt x="43" y="79"/>
                  </a:cubicBezTo>
                  <a:close/>
                  <a:moveTo>
                    <a:pt x="90" y="64"/>
                  </a:moveTo>
                  <a:cubicBezTo>
                    <a:pt x="89" y="65"/>
                    <a:pt x="89" y="65"/>
                    <a:pt x="89" y="65"/>
                  </a:cubicBezTo>
                  <a:cubicBezTo>
                    <a:pt x="83" y="67"/>
                    <a:pt x="77" y="68"/>
                    <a:pt x="70" y="68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2" y="56"/>
                    <a:pt x="48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4"/>
                    <a:pt x="30" y="41"/>
                    <a:pt x="30" y="38"/>
                  </a:cubicBezTo>
                  <a:cubicBezTo>
                    <a:pt x="30" y="21"/>
                    <a:pt x="48" y="8"/>
                    <a:pt x="70" y="8"/>
                  </a:cubicBezTo>
                  <a:cubicBezTo>
                    <a:pt x="92" y="8"/>
                    <a:pt x="110" y="21"/>
                    <a:pt x="110" y="38"/>
                  </a:cubicBezTo>
                  <a:cubicBezTo>
                    <a:pt x="110" y="43"/>
                    <a:pt x="109" y="48"/>
                    <a:pt x="105" y="53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10" y="69"/>
                    <a:pt x="110" y="69"/>
                    <a:pt x="110" y="69"/>
                  </a:cubicBezTo>
                  <a:lnTo>
                    <a:pt x="90" y="64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77968" y="3738846"/>
            <a:ext cx="3387937" cy="1091520"/>
            <a:chOff x="4051613" y="4669601"/>
            <a:chExt cx="4517249" cy="1455360"/>
          </a:xfrm>
        </p:grpSpPr>
        <p:sp>
          <p:nvSpPr>
            <p:cNvPr id="24" name="矩形 23"/>
            <p:cNvSpPr/>
            <p:nvPr/>
          </p:nvSpPr>
          <p:spPr bwMode="auto">
            <a:xfrm>
              <a:off x="4051613" y="4669601"/>
              <a:ext cx="3339199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dirty="0">
                  <a:solidFill>
                    <a:srgbClr val="0066B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632299" y="4669601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051614" y="4669601"/>
              <a:ext cx="694320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>
                  <a:solidFill>
                    <a:srgbClr val="0066B2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4632299" y="4669601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7390812" y="4669601"/>
              <a:ext cx="381564" cy="1455360"/>
            </a:xfrm>
            <a:custGeom>
              <a:avLst/>
              <a:gdLst>
                <a:gd name="T0" fmla="*/ 183 w 183"/>
                <a:gd name="T1" fmla="*/ 316 h 698"/>
                <a:gd name="T2" fmla="*/ 183 w 183"/>
                <a:gd name="T3" fmla="*/ 698 h 698"/>
                <a:gd name="T4" fmla="*/ 0 w 183"/>
                <a:gd name="T5" fmla="*/ 249 h 698"/>
                <a:gd name="T6" fmla="*/ 0 w 183"/>
                <a:gd name="T7" fmla="*/ 0 h 698"/>
                <a:gd name="T8" fmla="*/ 183 w 183"/>
                <a:gd name="T9" fmla="*/ 31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98">
                  <a:moveTo>
                    <a:pt x="183" y="316"/>
                  </a:moveTo>
                  <a:lnTo>
                    <a:pt x="183" y="698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183" y="3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7390812" y="4669601"/>
              <a:ext cx="1178050" cy="658874"/>
            </a:xfrm>
            <a:custGeom>
              <a:avLst/>
              <a:gdLst>
                <a:gd name="T0" fmla="*/ 249 w 565"/>
                <a:gd name="T1" fmla="*/ 0 h 316"/>
                <a:gd name="T2" fmla="*/ 565 w 565"/>
                <a:gd name="T3" fmla="*/ 316 h 316"/>
                <a:gd name="T4" fmla="*/ 183 w 565"/>
                <a:gd name="T5" fmla="*/ 316 h 316"/>
                <a:gd name="T6" fmla="*/ 0 w 565"/>
                <a:gd name="T7" fmla="*/ 0 h 316"/>
                <a:gd name="T8" fmla="*/ 249 w 565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316">
                  <a:moveTo>
                    <a:pt x="249" y="0"/>
                  </a:moveTo>
                  <a:lnTo>
                    <a:pt x="565" y="316"/>
                  </a:lnTo>
                  <a:lnTo>
                    <a:pt x="183" y="316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7772374" y="5328474"/>
              <a:ext cx="796487" cy="79648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8089301" y="5522384"/>
              <a:ext cx="108422" cy="116762"/>
            </a:xfrm>
            <a:custGeom>
              <a:avLst/>
              <a:gdLst>
                <a:gd name="T0" fmla="*/ 3 w 25"/>
                <a:gd name="T1" fmla="*/ 17 h 27"/>
                <a:gd name="T2" fmla="*/ 5 w 25"/>
                <a:gd name="T3" fmla="*/ 17 h 27"/>
                <a:gd name="T4" fmla="*/ 7 w 25"/>
                <a:gd name="T5" fmla="*/ 17 h 27"/>
                <a:gd name="T6" fmla="*/ 10 w 25"/>
                <a:gd name="T7" fmla="*/ 16 h 27"/>
                <a:gd name="T8" fmla="*/ 13 w 25"/>
                <a:gd name="T9" fmla="*/ 15 h 27"/>
                <a:gd name="T10" fmla="*/ 16 w 25"/>
                <a:gd name="T11" fmla="*/ 14 h 27"/>
                <a:gd name="T12" fmla="*/ 18 w 25"/>
                <a:gd name="T13" fmla="*/ 14 h 27"/>
                <a:gd name="T14" fmla="*/ 20 w 25"/>
                <a:gd name="T15" fmla="*/ 15 h 27"/>
                <a:gd name="T16" fmla="*/ 20 w 25"/>
                <a:gd name="T17" fmla="*/ 17 h 27"/>
                <a:gd name="T18" fmla="*/ 20 w 25"/>
                <a:gd name="T19" fmla="*/ 18 h 27"/>
                <a:gd name="T20" fmla="*/ 19 w 25"/>
                <a:gd name="T21" fmla="*/ 20 h 27"/>
                <a:gd name="T22" fmla="*/ 17 w 25"/>
                <a:gd name="T23" fmla="*/ 21 h 27"/>
                <a:gd name="T24" fmla="*/ 15 w 25"/>
                <a:gd name="T25" fmla="*/ 22 h 27"/>
                <a:gd name="T26" fmla="*/ 12 w 25"/>
                <a:gd name="T27" fmla="*/ 23 h 27"/>
                <a:gd name="T28" fmla="*/ 10 w 25"/>
                <a:gd name="T29" fmla="*/ 23 h 27"/>
                <a:gd name="T30" fmla="*/ 9 w 25"/>
                <a:gd name="T31" fmla="*/ 24 h 27"/>
                <a:gd name="T32" fmla="*/ 8 w 25"/>
                <a:gd name="T33" fmla="*/ 25 h 27"/>
                <a:gd name="T34" fmla="*/ 8 w 25"/>
                <a:gd name="T35" fmla="*/ 26 h 27"/>
                <a:gd name="T36" fmla="*/ 10 w 25"/>
                <a:gd name="T37" fmla="*/ 27 h 27"/>
                <a:gd name="T38" fmla="*/ 13 w 25"/>
                <a:gd name="T39" fmla="*/ 27 h 27"/>
                <a:gd name="T40" fmla="*/ 16 w 25"/>
                <a:gd name="T41" fmla="*/ 26 h 27"/>
                <a:gd name="T42" fmla="*/ 18 w 25"/>
                <a:gd name="T43" fmla="*/ 25 h 27"/>
                <a:gd name="T44" fmla="*/ 19 w 25"/>
                <a:gd name="T45" fmla="*/ 26 h 27"/>
                <a:gd name="T46" fmla="*/ 21 w 25"/>
                <a:gd name="T47" fmla="*/ 27 h 27"/>
                <a:gd name="T48" fmla="*/ 21 w 25"/>
                <a:gd name="T49" fmla="*/ 25 h 27"/>
                <a:gd name="T50" fmla="*/ 20 w 25"/>
                <a:gd name="T51" fmla="*/ 23 h 27"/>
                <a:gd name="T52" fmla="*/ 22 w 25"/>
                <a:gd name="T53" fmla="*/ 21 h 27"/>
                <a:gd name="T54" fmla="*/ 24 w 25"/>
                <a:gd name="T55" fmla="*/ 18 h 27"/>
                <a:gd name="T56" fmla="*/ 25 w 25"/>
                <a:gd name="T57" fmla="*/ 15 h 27"/>
                <a:gd name="T58" fmla="*/ 24 w 25"/>
                <a:gd name="T59" fmla="*/ 12 h 27"/>
                <a:gd name="T60" fmla="*/ 21 w 25"/>
                <a:gd name="T61" fmla="*/ 10 h 27"/>
                <a:gd name="T62" fmla="*/ 17 w 25"/>
                <a:gd name="T63" fmla="*/ 10 h 27"/>
                <a:gd name="T64" fmla="*/ 14 w 25"/>
                <a:gd name="T65" fmla="*/ 11 h 27"/>
                <a:gd name="T66" fmla="*/ 12 w 25"/>
                <a:gd name="T67" fmla="*/ 11 h 27"/>
                <a:gd name="T68" fmla="*/ 9 w 25"/>
                <a:gd name="T69" fmla="*/ 12 h 27"/>
                <a:gd name="T70" fmla="*/ 8 w 25"/>
                <a:gd name="T71" fmla="*/ 13 h 27"/>
                <a:gd name="T72" fmla="*/ 6 w 25"/>
                <a:gd name="T73" fmla="*/ 13 h 27"/>
                <a:gd name="T74" fmla="*/ 5 w 25"/>
                <a:gd name="T75" fmla="*/ 12 h 27"/>
                <a:gd name="T76" fmla="*/ 5 w 25"/>
                <a:gd name="T77" fmla="*/ 11 h 27"/>
                <a:gd name="T78" fmla="*/ 5 w 25"/>
                <a:gd name="T79" fmla="*/ 9 h 27"/>
                <a:gd name="T80" fmla="*/ 6 w 25"/>
                <a:gd name="T81" fmla="*/ 8 h 27"/>
                <a:gd name="T82" fmla="*/ 8 w 25"/>
                <a:gd name="T83" fmla="*/ 7 h 27"/>
                <a:gd name="T84" fmla="*/ 11 w 25"/>
                <a:gd name="T85" fmla="*/ 5 h 27"/>
                <a:gd name="T86" fmla="*/ 13 w 25"/>
                <a:gd name="T87" fmla="*/ 4 h 27"/>
                <a:gd name="T88" fmla="*/ 14 w 25"/>
                <a:gd name="T89" fmla="*/ 4 h 27"/>
                <a:gd name="T90" fmla="*/ 14 w 25"/>
                <a:gd name="T91" fmla="*/ 4 h 27"/>
                <a:gd name="T92" fmla="*/ 15 w 25"/>
                <a:gd name="T93" fmla="*/ 3 h 27"/>
                <a:gd name="T94" fmla="*/ 15 w 25"/>
                <a:gd name="T95" fmla="*/ 2 h 27"/>
                <a:gd name="T96" fmla="*/ 14 w 25"/>
                <a:gd name="T97" fmla="*/ 1 h 27"/>
                <a:gd name="T98" fmla="*/ 12 w 25"/>
                <a:gd name="T99" fmla="*/ 1 h 27"/>
                <a:gd name="T100" fmla="*/ 9 w 25"/>
                <a:gd name="T101" fmla="*/ 2 h 27"/>
                <a:gd name="T102" fmla="*/ 7 w 25"/>
                <a:gd name="T103" fmla="*/ 3 h 27"/>
                <a:gd name="T104" fmla="*/ 5 w 25"/>
                <a:gd name="T105" fmla="*/ 1 h 27"/>
                <a:gd name="T106" fmla="*/ 3 w 25"/>
                <a:gd name="T107" fmla="*/ 1 h 27"/>
                <a:gd name="T108" fmla="*/ 3 w 25"/>
                <a:gd name="T109" fmla="*/ 3 h 27"/>
                <a:gd name="T110" fmla="*/ 4 w 25"/>
                <a:gd name="T111" fmla="*/ 5 h 27"/>
                <a:gd name="T112" fmla="*/ 2 w 25"/>
                <a:gd name="T113" fmla="*/ 6 h 27"/>
                <a:gd name="T114" fmla="*/ 0 w 25"/>
                <a:gd name="T115" fmla="*/ 9 h 27"/>
                <a:gd name="T116" fmla="*/ 0 w 25"/>
                <a:gd name="T117" fmla="*/ 12 h 27"/>
                <a:gd name="T118" fmla="*/ 1 w 25"/>
                <a:gd name="T119" fmla="*/ 15 h 27"/>
                <a:gd name="T120" fmla="*/ 3 w 25"/>
                <a:gd name="T12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27">
                  <a:moveTo>
                    <a:pt x="3" y="17"/>
                  </a:move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1" y="16"/>
                    <a:pt x="12" y="16"/>
                    <a:pt x="13" y="15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9"/>
                    <a:pt x="19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7" y="21"/>
                    <a:pt x="16" y="22"/>
                    <a:pt x="15" y="22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16" y="26"/>
                    <a:pt x="17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5" y="17"/>
                    <a:pt x="25" y="16"/>
                    <a:pt x="25" y="15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19" y="9"/>
                    <a:pt x="18" y="9"/>
                    <a:pt x="17" y="10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6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7962114" y="5514044"/>
              <a:ext cx="400328" cy="458710"/>
            </a:xfrm>
            <a:custGeom>
              <a:avLst/>
              <a:gdLst>
                <a:gd name="T0" fmla="*/ 80 w 92"/>
                <a:gd name="T1" fmla="*/ 72 h 106"/>
                <a:gd name="T2" fmla="*/ 91 w 92"/>
                <a:gd name="T3" fmla="*/ 39 h 106"/>
                <a:gd name="T4" fmla="*/ 83 w 92"/>
                <a:gd name="T5" fmla="*/ 37 h 106"/>
                <a:gd name="T6" fmla="*/ 83 w 92"/>
                <a:gd name="T7" fmla="*/ 29 h 106"/>
                <a:gd name="T8" fmla="*/ 75 w 92"/>
                <a:gd name="T9" fmla="*/ 22 h 106"/>
                <a:gd name="T10" fmla="*/ 69 w 92"/>
                <a:gd name="T11" fmla="*/ 19 h 106"/>
                <a:gd name="T12" fmla="*/ 65 w 92"/>
                <a:gd name="T13" fmla="*/ 16 h 106"/>
                <a:gd name="T14" fmla="*/ 66 w 92"/>
                <a:gd name="T15" fmla="*/ 12 h 106"/>
                <a:gd name="T16" fmla="*/ 70 w 92"/>
                <a:gd name="T17" fmla="*/ 11 h 106"/>
                <a:gd name="T18" fmla="*/ 78 w 92"/>
                <a:gd name="T19" fmla="*/ 13 h 106"/>
                <a:gd name="T20" fmla="*/ 82 w 92"/>
                <a:gd name="T21" fmla="*/ 16 h 106"/>
                <a:gd name="T22" fmla="*/ 85 w 92"/>
                <a:gd name="T23" fmla="*/ 16 h 106"/>
                <a:gd name="T24" fmla="*/ 86 w 92"/>
                <a:gd name="T25" fmla="*/ 12 h 106"/>
                <a:gd name="T26" fmla="*/ 80 w 92"/>
                <a:gd name="T27" fmla="*/ 7 h 106"/>
                <a:gd name="T28" fmla="*/ 77 w 92"/>
                <a:gd name="T29" fmla="*/ 3 h 106"/>
                <a:gd name="T30" fmla="*/ 72 w 92"/>
                <a:gd name="T31" fmla="*/ 2 h 106"/>
                <a:gd name="T32" fmla="*/ 68 w 92"/>
                <a:gd name="T33" fmla="*/ 5 h 106"/>
                <a:gd name="T34" fmla="*/ 59 w 92"/>
                <a:gd name="T35" fmla="*/ 8 h 106"/>
                <a:gd name="T36" fmla="*/ 56 w 92"/>
                <a:gd name="T37" fmla="*/ 16 h 106"/>
                <a:gd name="T38" fmla="*/ 60 w 92"/>
                <a:gd name="T39" fmla="*/ 22 h 106"/>
                <a:gd name="T40" fmla="*/ 68 w 92"/>
                <a:gd name="T41" fmla="*/ 26 h 106"/>
                <a:gd name="T42" fmla="*/ 76 w 92"/>
                <a:gd name="T43" fmla="*/ 31 h 106"/>
                <a:gd name="T44" fmla="*/ 75 w 92"/>
                <a:gd name="T45" fmla="*/ 36 h 106"/>
                <a:gd name="T46" fmla="*/ 66 w 92"/>
                <a:gd name="T47" fmla="*/ 37 h 106"/>
                <a:gd name="T48" fmla="*/ 59 w 92"/>
                <a:gd name="T49" fmla="*/ 34 h 106"/>
                <a:gd name="T50" fmla="*/ 55 w 92"/>
                <a:gd name="T51" fmla="*/ 31 h 106"/>
                <a:gd name="T52" fmla="*/ 52 w 92"/>
                <a:gd name="T53" fmla="*/ 33 h 106"/>
                <a:gd name="T54" fmla="*/ 54 w 92"/>
                <a:gd name="T55" fmla="*/ 37 h 106"/>
                <a:gd name="T56" fmla="*/ 25 w 92"/>
                <a:gd name="T57" fmla="*/ 29 h 106"/>
                <a:gd name="T58" fmla="*/ 0 w 92"/>
                <a:gd name="T59" fmla="*/ 27 h 106"/>
                <a:gd name="T60" fmla="*/ 19 w 92"/>
                <a:gd name="T61" fmla="*/ 34 h 106"/>
                <a:gd name="T62" fmla="*/ 25 w 92"/>
                <a:gd name="T63" fmla="*/ 84 h 106"/>
                <a:gd name="T64" fmla="*/ 28 w 92"/>
                <a:gd name="T65" fmla="*/ 90 h 106"/>
                <a:gd name="T66" fmla="*/ 34 w 92"/>
                <a:gd name="T67" fmla="*/ 92 h 106"/>
                <a:gd name="T68" fmla="*/ 37 w 92"/>
                <a:gd name="T69" fmla="*/ 106 h 106"/>
                <a:gd name="T70" fmla="*/ 39 w 92"/>
                <a:gd name="T71" fmla="*/ 92 h 106"/>
                <a:gd name="T72" fmla="*/ 75 w 92"/>
                <a:gd name="T73" fmla="*/ 90 h 106"/>
                <a:gd name="T74" fmla="*/ 70 w 92"/>
                <a:gd name="T75" fmla="*/ 99 h 106"/>
                <a:gd name="T76" fmla="*/ 85 w 92"/>
                <a:gd name="T77" fmla="*/ 99 h 106"/>
                <a:gd name="T78" fmla="*/ 80 w 92"/>
                <a:gd name="T79" fmla="*/ 90 h 106"/>
                <a:gd name="T80" fmla="*/ 91 w 92"/>
                <a:gd name="T81" fmla="*/ 86 h 106"/>
                <a:gd name="T82" fmla="*/ 35 w 92"/>
                <a:gd name="T83" fmla="*/ 82 h 106"/>
                <a:gd name="T84" fmla="*/ 76 w 92"/>
                <a:gd name="T85" fmla="*/ 74 h 106"/>
                <a:gd name="T86" fmla="*/ 37 w 92"/>
                <a:gd name="T87" fmla="*/ 102 h 106"/>
                <a:gd name="T88" fmla="*/ 37 w 92"/>
                <a:gd name="T89" fmla="*/ 95 h 106"/>
                <a:gd name="T90" fmla="*/ 81 w 92"/>
                <a:gd name="T91" fmla="*/ 99 h 106"/>
                <a:gd name="T92" fmla="*/ 74 w 92"/>
                <a:gd name="T93" fmla="*/ 99 h 106"/>
                <a:gd name="T94" fmla="*/ 81 w 92"/>
                <a:gd name="T95" fmla="*/ 99 h 106"/>
                <a:gd name="T96" fmla="*/ 39 w 92"/>
                <a:gd name="T97" fmla="*/ 66 h 106"/>
                <a:gd name="T98" fmla="*/ 75 w 92"/>
                <a:gd name="T99" fmla="*/ 63 h 106"/>
                <a:gd name="T100" fmla="*/ 34 w 92"/>
                <a:gd name="T101" fmla="*/ 49 h 106"/>
                <a:gd name="T102" fmla="*/ 82 w 92"/>
                <a:gd name="T103" fmla="*/ 45 h 106"/>
                <a:gd name="T104" fmla="*/ 34 w 92"/>
                <a:gd name="T105" fmla="*/ 49 h 106"/>
                <a:gd name="T106" fmla="*/ 79 w 92"/>
                <a:gd name="T107" fmla="*/ 54 h 106"/>
                <a:gd name="T108" fmla="*/ 37 w 92"/>
                <a:gd name="T109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06">
                  <a:moveTo>
                    <a:pt x="76" y="74"/>
                  </a:moveTo>
                  <a:cubicBezTo>
                    <a:pt x="78" y="74"/>
                    <a:pt x="79" y="73"/>
                    <a:pt x="80" y="7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1"/>
                    <a:pt x="92" y="40"/>
                    <a:pt x="91" y="39"/>
                  </a:cubicBezTo>
                  <a:cubicBezTo>
                    <a:pt x="91" y="38"/>
                    <a:pt x="89" y="37"/>
                    <a:pt x="88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6"/>
                    <a:pt x="84" y="36"/>
                    <a:pt x="84" y="35"/>
                  </a:cubicBezTo>
                  <a:cubicBezTo>
                    <a:pt x="85" y="33"/>
                    <a:pt x="84" y="31"/>
                    <a:pt x="83" y="29"/>
                  </a:cubicBezTo>
                  <a:cubicBezTo>
                    <a:pt x="83" y="27"/>
                    <a:pt x="81" y="26"/>
                    <a:pt x="79" y="25"/>
                  </a:cubicBezTo>
                  <a:cubicBezTo>
                    <a:pt x="78" y="24"/>
                    <a:pt x="76" y="23"/>
                    <a:pt x="75" y="22"/>
                  </a:cubicBezTo>
                  <a:cubicBezTo>
                    <a:pt x="74" y="22"/>
                    <a:pt x="73" y="21"/>
                    <a:pt x="72" y="21"/>
                  </a:cubicBezTo>
                  <a:cubicBezTo>
                    <a:pt x="71" y="20"/>
                    <a:pt x="70" y="19"/>
                    <a:pt x="69" y="19"/>
                  </a:cubicBezTo>
                  <a:cubicBezTo>
                    <a:pt x="68" y="18"/>
                    <a:pt x="67" y="18"/>
                    <a:pt x="66" y="17"/>
                  </a:cubicBezTo>
                  <a:cubicBezTo>
                    <a:pt x="66" y="17"/>
                    <a:pt x="65" y="16"/>
                    <a:pt x="65" y="16"/>
                  </a:cubicBezTo>
                  <a:cubicBezTo>
                    <a:pt x="65" y="15"/>
                    <a:pt x="64" y="14"/>
                    <a:pt x="65" y="14"/>
                  </a:cubicBezTo>
                  <a:cubicBezTo>
                    <a:pt x="65" y="13"/>
                    <a:pt x="65" y="13"/>
                    <a:pt x="66" y="12"/>
                  </a:cubicBezTo>
                  <a:cubicBezTo>
                    <a:pt x="66" y="11"/>
                    <a:pt x="67" y="11"/>
                    <a:pt x="68" y="11"/>
                  </a:cubicBezTo>
                  <a:cubicBezTo>
                    <a:pt x="68" y="11"/>
                    <a:pt x="69" y="11"/>
                    <a:pt x="70" y="11"/>
                  </a:cubicBezTo>
                  <a:cubicBezTo>
                    <a:pt x="71" y="11"/>
                    <a:pt x="72" y="11"/>
                    <a:pt x="73" y="11"/>
                  </a:cubicBezTo>
                  <a:cubicBezTo>
                    <a:pt x="75" y="12"/>
                    <a:pt x="77" y="12"/>
                    <a:pt x="78" y="13"/>
                  </a:cubicBezTo>
                  <a:cubicBezTo>
                    <a:pt x="80" y="14"/>
                    <a:pt x="81" y="14"/>
                    <a:pt x="82" y="1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5" y="16"/>
                    <a:pt x="85" y="16"/>
                  </a:cubicBezTo>
                  <a:cubicBezTo>
                    <a:pt x="86" y="16"/>
                    <a:pt x="86" y="15"/>
                    <a:pt x="87" y="15"/>
                  </a:cubicBezTo>
                  <a:cubicBezTo>
                    <a:pt x="87" y="14"/>
                    <a:pt x="87" y="13"/>
                    <a:pt x="86" y="12"/>
                  </a:cubicBezTo>
                  <a:cubicBezTo>
                    <a:pt x="86" y="11"/>
                    <a:pt x="85" y="11"/>
                    <a:pt x="84" y="10"/>
                  </a:cubicBezTo>
                  <a:cubicBezTo>
                    <a:pt x="83" y="9"/>
                    <a:pt x="82" y="8"/>
                    <a:pt x="80" y="7"/>
                  </a:cubicBezTo>
                  <a:cubicBezTo>
                    <a:pt x="79" y="7"/>
                    <a:pt x="78" y="6"/>
                    <a:pt x="76" y="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3" y="0"/>
                    <a:pt x="72" y="2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5"/>
                    <a:pt x="69" y="5"/>
                    <a:pt x="68" y="5"/>
                  </a:cubicBezTo>
                  <a:cubicBezTo>
                    <a:pt x="66" y="5"/>
                    <a:pt x="64" y="5"/>
                    <a:pt x="63" y="5"/>
                  </a:cubicBezTo>
                  <a:cubicBezTo>
                    <a:pt x="61" y="6"/>
                    <a:pt x="60" y="7"/>
                    <a:pt x="59" y="8"/>
                  </a:cubicBezTo>
                  <a:cubicBezTo>
                    <a:pt x="58" y="9"/>
                    <a:pt x="57" y="10"/>
                    <a:pt x="57" y="12"/>
                  </a:cubicBezTo>
                  <a:cubicBezTo>
                    <a:pt x="56" y="13"/>
                    <a:pt x="56" y="15"/>
                    <a:pt x="56" y="16"/>
                  </a:cubicBezTo>
                  <a:cubicBezTo>
                    <a:pt x="57" y="17"/>
                    <a:pt x="57" y="18"/>
                    <a:pt x="58" y="19"/>
                  </a:cubicBezTo>
                  <a:cubicBezTo>
                    <a:pt x="59" y="20"/>
                    <a:pt x="59" y="21"/>
                    <a:pt x="60" y="22"/>
                  </a:cubicBezTo>
                  <a:cubicBezTo>
                    <a:pt x="62" y="22"/>
                    <a:pt x="63" y="23"/>
                    <a:pt x="64" y="24"/>
                  </a:cubicBezTo>
                  <a:cubicBezTo>
                    <a:pt x="65" y="25"/>
                    <a:pt x="67" y="25"/>
                    <a:pt x="68" y="26"/>
                  </a:cubicBezTo>
                  <a:cubicBezTo>
                    <a:pt x="70" y="27"/>
                    <a:pt x="71" y="28"/>
                    <a:pt x="73" y="28"/>
                  </a:cubicBezTo>
                  <a:cubicBezTo>
                    <a:pt x="74" y="29"/>
                    <a:pt x="75" y="30"/>
                    <a:pt x="76" y="31"/>
                  </a:cubicBezTo>
                  <a:cubicBezTo>
                    <a:pt x="76" y="32"/>
                    <a:pt x="76" y="33"/>
                    <a:pt x="76" y="34"/>
                  </a:cubicBezTo>
                  <a:cubicBezTo>
                    <a:pt x="76" y="35"/>
                    <a:pt x="75" y="35"/>
                    <a:pt x="75" y="36"/>
                  </a:cubicBezTo>
                  <a:cubicBezTo>
                    <a:pt x="74" y="36"/>
                    <a:pt x="74" y="37"/>
                    <a:pt x="73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7"/>
                    <a:pt x="64" y="36"/>
                    <a:pt x="63" y="36"/>
                  </a:cubicBezTo>
                  <a:cubicBezTo>
                    <a:pt x="62" y="35"/>
                    <a:pt x="60" y="34"/>
                    <a:pt x="59" y="34"/>
                  </a:cubicBezTo>
                  <a:cubicBezTo>
                    <a:pt x="58" y="33"/>
                    <a:pt x="58" y="32"/>
                    <a:pt x="57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4" y="31"/>
                    <a:pt x="53" y="31"/>
                    <a:pt x="53" y="31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1" y="34"/>
                    <a:pt x="52" y="35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3"/>
                    <a:pt x="26" y="31"/>
                    <a:pt x="25" y="29"/>
                  </a:cubicBezTo>
                  <a:cubicBezTo>
                    <a:pt x="20" y="23"/>
                    <a:pt x="7" y="23"/>
                    <a:pt x="4" y="23"/>
                  </a:cubicBezTo>
                  <a:cubicBezTo>
                    <a:pt x="2" y="23"/>
                    <a:pt x="0" y="24"/>
                    <a:pt x="0" y="27"/>
                  </a:cubicBezTo>
                  <a:cubicBezTo>
                    <a:pt x="0" y="29"/>
                    <a:pt x="2" y="30"/>
                    <a:pt x="4" y="30"/>
                  </a:cubicBezTo>
                  <a:cubicBezTo>
                    <a:pt x="9" y="30"/>
                    <a:pt x="17" y="32"/>
                    <a:pt x="19" y="34"/>
                  </a:cubicBezTo>
                  <a:cubicBezTo>
                    <a:pt x="23" y="39"/>
                    <a:pt x="32" y="65"/>
                    <a:pt x="32" y="68"/>
                  </a:cubicBezTo>
                  <a:cubicBezTo>
                    <a:pt x="32" y="70"/>
                    <a:pt x="29" y="77"/>
                    <a:pt x="25" y="84"/>
                  </a:cubicBezTo>
                  <a:cubicBezTo>
                    <a:pt x="24" y="85"/>
                    <a:pt x="24" y="87"/>
                    <a:pt x="25" y="88"/>
                  </a:cubicBezTo>
                  <a:cubicBezTo>
                    <a:pt x="26" y="89"/>
                    <a:pt x="27" y="90"/>
                    <a:pt x="28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1" y="93"/>
                    <a:pt x="29" y="96"/>
                    <a:pt x="29" y="99"/>
                  </a:cubicBezTo>
                  <a:cubicBezTo>
                    <a:pt x="29" y="103"/>
                    <a:pt x="33" y="106"/>
                    <a:pt x="37" y="106"/>
                  </a:cubicBezTo>
                  <a:cubicBezTo>
                    <a:pt x="41" y="106"/>
                    <a:pt x="44" y="103"/>
                    <a:pt x="44" y="99"/>
                  </a:cubicBezTo>
                  <a:cubicBezTo>
                    <a:pt x="44" y="96"/>
                    <a:pt x="42" y="93"/>
                    <a:pt x="39" y="92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2" y="93"/>
                    <a:pt x="70" y="96"/>
                    <a:pt x="70" y="99"/>
                  </a:cubicBezTo>
                  <a:cubicBezTo>
                    <a:pt x="70" y="103"/>
                    <a:pt x="73" y="106"/>
                    <a:pt x="77" y="106"/>
                  </a:cubicBezTo>
                  <a:cubicBezTo>
                    <a:pt x="81" y="106"/>
                    <a:pt x="85" y="103"/>
                    <a:pt x="85" y="99"/>
                  </a:cubicBezTo>
                  <a:cubicBezTo>
                    <a:pt x="85" y="96"/>
                    <a:pt x="83" y="93"/>
                    <a:pt x="80" y="9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0" y="90"/>
                    <a:pt x="91" y="88"/>
                    <a:pt x="91" y="86"/>
                  </a:cubicBezTo>
                  <a:cubicBezTo>
                    <a:pt x="91" y="84"/>
                    <a:pt x="90" y="82"/>
                    <a:pt x="87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79"/>
                    <a:pt x="38" y="77"/>
                    <a:pt x="38" y="74"/>
                  </a:cubicBezTo>
                  <a:lnTo>
                    <a:pt x="76" y="74"/>
                  </a:lnTo>
                  <a:close/>
                  <a:moveTo>
                    <a:pt x="40" y="99"/>
                  </a:moveTo>
                  <a:cubicBezTo>
                    <a:pt x="40" y="101"/>
                    <a:pt x="39" y="102"/>
                    <a:pt x="37" y="102"/>
                  </a:cubicBezTo>
                  <a:cubicBezTo>
                    <a:pt x="35" y="102"/>
                    <a:pt x="33" y="101"/>
                    <a:pt x="33" y="99"/>
                  </a:cubicBezTo>
                  <a:cubicBezTo>
                    <a:pt x="33" y="97"/>
                    <a:pt x="35" y="95"/>
                    <a:pt x="37" y="95"/>
                  </a:cubicBezTo>
                  <a:cubicBezTo>
                    <a:pt x="39" y="95"/>
                    <a:pt x="40" y="97"/>
                    <a:pt x="40" y="99"/>
                  </a:cubicBezTo>
                  <a:close/>
                  <a:moveTo>
                    <a:pt x="81" y="99"/>
                  </a:moveTo>
                  <a:cubicBezTo>
                    <a:pt x="81" y="101"/>
                    <a:pt x="79" y="102"/>
                    <a:pt x="77" y="102"/>
                  </a:cubicBezTo>
                  <a:cubicBezTo>
                    <a:pt x="75" y="102"/>
                    <a:pt x="74" y="101"/>
                    <a:pt x="74" y="99"/>
                  </a:cubicBezTo>
                  <a:cubicBezTo>
                    <a:pt x="74" y="97"/>
                    <a:pt x="75" y="95"/>
                    <a:pt x="77" y="95"/>
                  </a:cubicBezTo>
                  <a:cubicBezTo>
                    <a:pt x="79" y="95"/>
                    <a:pt x="81" y="97"/>
                    <a:pt x="81" y="99"/>
                  </a:cubicBezTo>
                  <a:close/>
                  <a:moveTo>
                    <a:pt x="74" y="66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75" y="63"/>
                    <a:pt x="75" y="63"/>
                    <a:pt x="75" y="63"/>
                  </a:cubicBezTo>
                  <a:lnTo>
                    <a:pt x="74" y="66"/>
                  </a:lnTo>
                  <a:close/>
                  <a:moveTo>
                    <a:pt x="34" y="49"/>
                  </a:moveTo>
                  <a:cubicBezTo>
                    <a:pt x="34" y="47"/>
                    <a:pt x="33" y="46"/>
                    <a:pt x="33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9"/>
                    <a:pt x="81" y="49"/>
                    <a:pt x="81" y="49"/>
                  </a:cubicBezTo>
                  <a:lnTo>
                    <a:pt x="34" y="49"/>
                  </a:lnTo>
                  <a:close/>
                  <a:moveTo>
                    <a:pt x="36" y="54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6" y="55"/>
                    <a:pt x="36" y="54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63485" y="3089876"/>
            <a:ext cx="4033779" cy="791275"/>
            <a:chOff x="3365635" y="3804308"/>
            <a:chExt cx="5378371" cy="1055033"/>
          </a:xfrm>
        </p:grpSpPr>
        <p:sp>
          <p:nvSpPr>
            <p:cNvPr id="8" name="矩形 7"/>
            <p:cNvSpPr/>
            <p:nvPr/>
          </p:nvSpPr>
          <p:spPr bwMode="auto">
            <a:xfrm>
              <a:off x="3377803" y="3804308"/>
              <a:ext cx="4013009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dirty="0">
                  <a:solidFill>
                    <a:srgbClr val="0066B2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632299" y="3804308"/>
              <a:ext cx="2758513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65635" y="3804308"/>
              <a:ext cx="694320" cy="5191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400" dirty="0">
                  <a:solidFill>
                    <a:srgbClr val="0066B2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632299" y="3804308"/>
              <a:ext cx="694320" cy="5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7390812" y="3804308"/>
              <a:ext cx="450369" cy="1055032"/>
            </a:xfrm>
            <a:custGeom>
              <a:avLst/>
              <a:gdLst>
                <a:gd name="T0" fmla="*/ 216 w 216"/>
                <a:gd name="T1" fmla="*/ 74 h 506"/>
                <a:gd name="T2" fmla="*/ 216 w 216"/>
                <a:gd name="T3" fmla="*/ 506 h 506"/>
                <a:gd name="T4" fmla="*/ 0 w 216"/>
                <a:gd name="T5" fmla="*/ 249 h 506"/>
                <a:gd name="T6" fmla="*/ 0 w 216"/>
                <a:gd name="T7" fmla="*/ 0 h 506"/>
                <a:gd name="T8" fmla="*/ 216 w 216"/>
                <a:gd name="T9" fmla="*/ 7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06">
                  <a:moveTo>
                    <a:pt x="216" y="74"/>
                  </a:moveTo>
                  <a:lnTo>
                    <a:pt x="216" y="506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216" y="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7390812" y="3804308"/>
              <a:ext cx="1353194" cy="154293"/>
            </a:xfrm>
            <a:custGeom>
              <a:avLst/>
              <a:gdLst>
                <a:gd name="T0" fmla="*/ 249 w 649"/>
                <a:gd name="T1" fmla="*/ 0 h 74"/>
                <a:gd name="T2" fmla="*/ 649 w 649"/>
                <a:gd name="T3" fmla="*/ 74 h 74"/>
                <a:gd name="T4" fmla="*/ 216 w 649"/>
                <a:gd name="T5" fmla="*/ 74 h 74"/>
                <a:gd name="T6" fmla="*/ 0 w 649"/>
                <a:gd name="T7" fmla="*/ 0 h 74"/>
                <a:gd name="T8" fmla="*/ 249 w 64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74">
                  <a:moveTo>
                    <a:pt x="249" y="0"/>
                  </a:moveTo>
                  <a:lnTo>
                    <a:pt x="649" y="74"/>
                  </a:lnTo>
                  <a:lnTo>
                    <a:pt x="216" y="74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841181" y="3958602"/>
              <a:ext cx="902825" cy="9007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rgbClr val="0066B2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074706" y="4190041"/>
              <a:ext cx="433689" cy="439945"/>
            </a:xfrm>
            <a:custGeom>
              <a:avLst/>
              <a:gdLst>
                <a:gd name="connsiteX0" fmla="*/ 135488 w 433689"/>
                <a:gd name="connsiteY0" fmla="*/ 340505 h 439945"/>
                <a:gd name="connsiteX1" fmla="*/ 187935 w 433689"/>
                <a:gd name="connsiteY1" fmla="*/ 392470 h 439945"/>
                <a:gd name="connsiteX2" fmla="*/ 187935 w 433689"/>
                <a:gd name="connsiteY2" fmla="*/ 340505 h 439945"/>
                <a:gd name="connsiteX3" fmla="*/ 135488 w 433689"/>
                <a:gd name="connsiteY3" fmla="*/ 340505 h 439945"/>
                <a:gd name="connsiteX4" fmla="*/ 65558 w 433689"/>
                <a:gd name="connsiteY4" fmla="*/ 340505 h 439945"/>
                <a:gd name="connsiteX5" fmla="*/ 65558 w 433689"/>
                <a:gd name="connsiteY5" fmla="*/ 349166 h 439945"/>
                <a:gd name="connsiteX6" fmla="*/ 161711 w 433689"/>
                <a:gd name="connsiteY6" fmla="*/ 409792 h 439945"/>
                <a:gd name="connsiteX7" fmla="*/ 109264 w 433689"/>
                <a:gd name="connsiteY7" fmla="*/ 340505 h 439945"/>
                <a:gd name="connsiteX8" fmla="*/ 65558 w 433689"/>
                <a:gd name="connsiteY8" fmla="*/ 340505 h 439945"/>
                <a:gd name="connsiteX9" fmla="*/ 104894 w 433689"/>
                <a:gd name="connsiteY9" fmla="*/ 249564 h 439945"/>
                <a:gd name="connsiteX10" fmla="*/ 122376 w 433689"/>
                <a:gd name="connsiteY10" fmla="*/ 314522 h 439945"/>
                <a:gd name="connsiteX11" fmla="*/ 187935 w 433689"/>
                <a:gd name="connsiteY11" fmla="*/ 314522 h 439945"/>
                <a:gd name="connsiteX12" fmla="*/ 187935 w 433689"/>
                <a:gd name="connsiteY12" fmla="*/ 266886 h 439945"/>
                <a:gd name="connsiteX13" fmla="*/ 166082 w 433689"/>
                <a:gd name="connsiteY13" fmla="*/ 249564 h 439945"/>
                <a:gd name="connsiteX14" fmla="*/ 104894 w 433689"/>
                <a:gd name="connsiteY14" fmla="*/ 249564 h 439945"/>
                <a:gd name="connsiteX15" fmla="*/ 26223 w 433689"/>
                <a:gd name="connsiteY15" fmla="*/ 249564 h 439945"/>
                <a:gd name="connsiteX16" fmla="*/ 39335 w 433689"/>
                <a:gd name="connsiteY16" fmla="*/ 301530 h 439945"/>
                <a:gd name="connsiteX17" fmla="*/ 61188 w 433689"/>
                <a:gd name="connsiteY17" fmla="*/ 314522 h 439945"/>
                <a:gd name="connsiteX18" fmla="*/ 96152 w 433689"/>
                <a:gd name="connsiteY18" fmla="*/ 314522 h 439945"/>
                <a:gd name="connsiteX19" fmla="*/ 83041 w 433689"/>
                <a:gd name="connsiteY19" fmla="*/ 249564 h 439945"/>
                <a:gd name="connsiteX20" fmla="*/ 26223 w 433689"/>
                <a:gd name="connsiteY20" fmla="*/ 249564 h 439945"/>
                <a:gd name="connsiteX21" fmla="*/ 273975 w 433689"/>
                <a:gd name="connsiteY21" fmla="*/ 198080 h 439945"/>
                <a:gd name="connsiteX22" fmla="*/ 282593 w 433689"/>
                <a:gd name="connsiteY22" fmla="*/ 198080 h 439945"/>
                <a:gd name="connsiteX23" fmla="*/ 312757 w 433689"/>
                <a:gd name="connsiteY23" fmla="*/ 228313 h 439945"/>
                <a:gd name="connsiteX24" fmla="*/ 338611 w 433689"/>
                <a:gd name="connsiteY24" fmla="*/ 198080 h 439945"/>
                <a:gd name="connsiteX25" fmla="*/ 351538 w 433689"/>
                <a:gd name="connsiteY25" fmla="*/ 198080 h 439945"/>
                <a:gd name="connsiteX26" fmla="*/ 377393 w 433689"/>
                <a:gd name="connsiteY26" fmla="*/ 228313 h 439945"/>
                <a:gd name="connsiteX27" fmla="*/ 377393 w 433689"/>
                <a:gd name="connsiteY27" fmla="*/ 288780 h 439945"/>
                <a:gd name="connsiteX28" fmla="*/ 351538 w 433689"/>
                <a:gd name="connsiteY28" fmla="*/ 314694 h 439945"/>
                <a:gd name="connsiteX29" fmla="*/ 351538 w 433689"/>
                <a:gd name="connsiteY29" fmla="*/ 323332 h 439945"/>
                <a:gd name="connsiteX30" fmla="*/ 351538 w 433689"/>
                <a:gd name="connsiteY30" fmla="*/ 418350 h 439945"/>
                <a:gd name="connsiteX31" fmla="*/ 334302 w 433689"/>
                <a:gd name="connsiteY31" fmla="*/ 439945 h 439945"/>
                <a:gd name="connsiteX32" fmla="*/ 312757 w 433689"/>
                <a:gd name="connsiteY32" fmla="*/ 418350 h 439945"/>
                <a:gd name="connsiteX33" fmla="*/ 291211 w 433689"/>
                <a:gd name="connsiteY33" fmla="*/ 439945 h 439945"/>
                <a:gd name="connsiteX34" fmla="*/ 273975 w 433689"/>
                <a:gd name="connsiteY34" fmla="*/ 418350 h 439945"/>
                <a:gd name="connsiteX35" fmla="*/ 273975 w 433689"/>
                <a:gd name="connsiteY35" fmla="*/ 323332 h 439945"/>
                <a:gd name="connsiteX36" fmla="*/ 273975 w 433689"/>
                <a:gd name="connsiteY36" fmla="*/ 314694 h 439945"/>
                <a:gd name="connsiteX37" fmla="*/ 248120 w 433689"/>
                <a:gd name="connsiteY37" fmla="*/ 288780 h 439945"/>
                <a:gd name="connsiteX38" fmla="*/ 248120 w 433689"/>
                <a:gd name="connsiteY38" fmla="*/ 228313 h 439945"/>
                <a:gd name="connsiteX39" fmla="*/ 273975 w 433689"/>
                <a:gd name="connsiteY39" fmla="*/ 198080 h 439945"/>
                <a:gd name="connsiteX40" fmla="*/ 144229 w 433689"/>
                <a:gd name="connsiteY40" fmla="*/ 158624 h 439945"/>
                <a:gd name="connsiteX41" fmla="*/ 118005 w 433689"/>
                <a:gd name="connsiteY41" fmla="*/ 175946 h 439945"/>
                <a:gd name="connsiteX42" fmla="*/ 109264 w 433689"/>
                <a:gd name="connsiteY42" fmla="*/ 223582 h 439945"/>
                <a:gd name="connsiteX43" fmla="*/ 170452 w 433689"/>
                <a:gd name="connsiteY43" fmla="*/ 223582 h 439945"/>
                <a:gd name="connsiteX44" fmla="*/ 187935 w 433689"/>
                <a:gd name="connsiteY44" fmla="*/ 210590 h 439945"/>
                <a:gd name="connsiteX45" fmla="*/ 187935 w 433689"/>
                <a:gd name="connsiteY45" fmla="*/ 158624 h 439945"/>
                <a:gd name="connsiteX46" fmla="*/ 43706 w 433689"/>
                <a:gd name="connsiteY46" fmla="*/ 158624 h 439945"/>
                <a:gd name="connsiteX47" fmla="*/ 26223 w 433689"/>
                <a:gd name="connsiteY47" fmla="*/ 223582 h 439945"/>
                <a:gd name="connsiteX48" fmla="*/ 83041 w 433689"/>
                <a:gd name="connsiteY48" fmla="*/ 223582 h 439945"/>
                <a:gd name="connsiteX49" fmla="*/ 96152 w 433689"/>
                <a:gd name="connsiteY49" fmla="*/ 167285 h 439945"/>
                <a:gd name="connsiteX50" fmla="*/ 91782 w 433689"/>
                <a:gd name="connsiteY50" fmla="*/ 158624 h 439945"/>
                <a:gd name="connsiteX51" fmla="*/ 312756 w 433689"/>
                <a:gd name="connsiteY51" fmla="*/ 120932 h 439945"/>
                <a:gd name="connsiteX52" fmla="*/ 348202 w 433689"/>
                <a:gd name="connsiteY52" fmla="*/ 153251 h 439945"/>
                <a:gd name="connsiteX53" fmla="*/ 312756 w 433689"/>
                <a:gd name="connsiteY53" fmla="*/ 185570 h 439945"/>
                <a:gd name="connsiteX54" fmla="*/ 277310 w 433689"/>
                <a:gd name="connsiteY54" fmla="*/ 153251 h 439945"/>
                <a:gd name="connsiteX55" fmla="*/ 312756 w 433689"/>
                <a:gd name="connsiteY55" fmla="*/ 120932 h 439945"/>
                <a:gd name="connsiteX56" fmla="*/ 187935 w 433689"/>
                <a:gd name="connsiteY56" fmla="*/ 80676 h 439945"/>
                <a:gd name="connsiteX57" fmla="*/ 139858 w 433689"/>
                <a:gd name="connsiteY57" fmla="*/ 128311 h 439945"/>
                <a:gd name="connsiteX58" fmla="*/ 144229 w 433689"/>
                <a:gd name="connsiteY58" fmla="*/ 136972 h 439945"/>
                <a:gd name="connsiteX59" fmla="*/ 187935 w 433689"/>
                <a:gd name="connsiteY59" fmla="*/ 136972 h 439945"/>
                <a:gd name="connsiteX60" fmla="*/ 187935 w 433689"/>
                <a:gd name="connsiteY60" fmla="*/ 80676 h 439945"/>
                <a:gd name="connsiteX61" fmla="*/ 161711 w 433689"/>
                <a:gd name="connsiteY61" fmla="*/ 67684 h 439945"/>
                <a:gd name="connsiteX62" fmla="*/ 61188 w 433689"/>
                <a:gd name="connsiteY62" fmla="*/ 136972 h 439945"/>
                <a:gd name="connsiteX63" fmla="*/ 87411 w 433689"/>
                <a:gd name="connsiteY63" fmla="*/ 136972 h 439945"/>
                <a:gd name="connsiteX64" fmla="*/ 118005 w 433689"/>
                <a:gd name="connsiteY64" fmla="*/ 115319 h 439945"/>
                <a:gd name="connsiteX65" fmla="*/ 161711 w 433689"/>
                <a:gd name="connsiteY65" fmla="*/ 67684 h 439945"/>
                <a:gd name="connsiteX66" fmla="*/ 201046 w 433689"/>
                <a:gd name="connsiteY66" fmla="*/ 41701 h 439945"/>
                <a:gd name="connsiteX67" fmla="*/ 209787 w 433689"/>
                <a:gd name="connsiteY67" fmla="*/ 41701 h 439945"/>
                <a:gd name="connsiteX68" fmla="*/ 209787 w 433689"/>
                <a:gd name="connsiteY68" fmla="*/ 54693 h 439945"/>
                <a:gd name="connsiteX69" fmla="*/ 209787 w 433689"/>
                <a:gd name="connsiteY69" fmla="*/ 67684 h 439945"/>
                <a:gd name="connsiteX70" fmla="*/ 209787 w 433689"/>
                <a:gd name="connsiteY70" fmla="*/ 214921 h 439945"/>
                <a:gd name="connsiteX71" fmla="*/ 227270 w 433689"/>
                <a:gd name="connsiteY71" fmla="*/ 236573 h 439945"/>
                <a:gd name="connsiteX72" fmla="*/ 209787 w 433689"/>
                <a:gd name="connsiteY72" fmla="*/ 262556 h 439945"/>
                <a:gd name="connsiteX73" fmla="*/ 209787 w 433689"/>
                <a:gd name="connsiteY73" fmla="*/ 409792 h 439945"/>
                <a:gd name="connsiteX74" fmla="*/ 209787 w 433689"/>
                <a:gd name="connsiteY74" fmla="*/ 422784 h 439945"/>
                <a:gd name="connsiteX75" fmla="*/ 209787 w 433689"/>
                <a:gd name="connsiteY75" fmla="*/ 435775 h 439945"/>
                <a:gd name="connsiteX76" fmla="*/ 201046 w 433689"/>
                <a:gd name="connsiteY76" fmla="*/ 435775 h 439945"/>
                <a:gd name="connsiteX77" fmla="*/ 43706 w 433689"/>
                <a:gd name="connsiteY77" fmla="*/ 362157 h 439945"/>
                <a:gd name="connsiteX78" fmla="*/ 39335 w 433689"/>
                <a:gd name="connsiteY78" fmla="*/ 362157 h 439945"/>
                <a:gd name="connsiteX79" fmla="*/ 8741 w 433689"/>
                <a:gd name="connsiteY79" fmla="*/ 331844 h 439945"/>
                <a:gd name="connsiteX80" fmla="*/ 13111 w 433689"/>
                <a:gd name="connsiteY80" fmla="*/ 314522 h 439945"/>
                <a:gd name="connsiteX81" fmla="*/ 0 w 433689"/>
                <a:gd name="connsiteY81" fmla="*/ 236573 h 439945"/>
                <a:gd name="connsiteX82" fmla="*/ 201046 w 433689"/>
                <a:gd name="connsiteY82" fmla="*/ 41701 h 439945"/>
                <a:gd name="connsiteX83" fmla="*/ 264418 w 433689"/>
                <a:gd name="connsiteY83" fmla="*/ 0 h 439945"/>
                <a:gd name="connsiteX84" fmla="*/ 299140 w 433689"/>
                <a:gd name="connsiteY84" fmla="*/ 4311 h 439945"/>
                <a:gd name="connsiteX85" fmla="*/ 268758 w 433689"/>
                <a:gd name="connsiteY85" fmla="*/ 34485 h 439945"/>
                <a:gd name="connsiteX86" fmla="*/ 433689 w 433689"/>
                <a:gd name="connsiteY86" fmla="*/ 241397 h 439945"/>
                <a:gd name="connsiteX87" fmla="*/ 377265 w 433689"/>
                <a:gd name="connsiteY87" fmla="*/ 383648 h 439945"/>
                <a:gd name="connsiteX88" fmla="*/ 377265 w 433689"/>
                <a:gd name="connsiteY88" fmla="*/ 340542 h 439945"/>
                <a:gd name="connsiteX89" fmla="*/ 407647 w 433689"/>
                <a:gd name="connsiteY89" fmla="*/ 241397 h 439945"/>
                <a:gd name="connsiteX90" fmla="*/ 268758 w 433689"/>
                <a:gd name="connsiteY90" fmla="*/ 60349 h 439945"/>
                <a:gd name="connsiteX91" fmla="*/ 294800 w 433689"/>
                <a:gd name="connsiteY91" fmla="*/ 86213 h 439945"/>
                <a:gd name="connsiteX92" fmla="*/ 260078 w 433689"/>
                <a:gd name="connsiteY92" fmla="*/ 86213 h 439945"/>
                <a:gd name="connsiteX93" fmla="*/ 221015 w 433689"/>
                <a:gd name="connsiteY93" fmla="*/ 38796 h 439945"/>
                <a:gd name="connsiteX94" fmla="*/ 264418 w 433689"/>
                <a:gd name="connsiteY94" fmla="*/ 0 h 4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33689" h="439945">
                  <a:moveTo>
                    <a:pt x="135488" y="340505"/>
                  </a:moveTo>
                  <a:cubicBezTo>
                    <a:pt x="148599" y="362157"/>
                    <a:pt x="166082" y="379479"/>
                    <a:pt x="187935" y="392470"/>
                  </a:cubicBezTo>
                  <a:cubicBezTo>
                    <a:pt x="187935" y="392470"/>
                    <a:pt x="187935" y="392470"/>
                    <a:pt x="187935" y="340505"/>
                  </a:cubicBezTo>
                  <a:cubicBezTo>
                    <a:pt x="187935" y="340505"/>
                    <a:pt x="187935" y="340505"/>
                    <a:pt x="135488" y="340505"/>
                  </a:cubicBezTo>
                  <a:close/>
                  <a:moveTo>
                    <a:pt x="65558" y="340505"/>
                  </a:moveTo>
                  <a:cubicBezTo>
                    <a:pt x="65558" y="340505"/>
                    <a:pt x="65558" y="344835"/>
                    <a:pt x="65558" y="349166"/>
                  </a:cubicBezTo>
                  <a:cubicBezTo>
                    <a:pt x="87411" y="379479"/>
                    <a:pt x="122376" y="401131"/>
                    <a:pt x="161711" y="409792"/>
                  </a:cubicBezTo>
                  <a:cubicBezTo>
                    <a:pt x="139858" y="388140"/>
                    <a:pt x="122376" y="366487"/>
                    <a:pt x="109264" y="340505"/>
                  </a:cubicBezTo>
                  <a:cubicBezTo>
                    <a:pt x="109264" y="340505"/>
                    <a:pt x="109264" y="340505"/>
                    <a:pt x="65558" y="340505"/>
                  </a:cubicBezTo>
                  <a:close/>
                  <a:moveTo>
                    <a:pt x="104894" y="249564"/>
                  </a:moveTo>
                  <a:cubicBezTo>
                    <a:pt x="109264" y="271217"/>
                    <a:pt x="113635" y="292869"/>
                    <a:pt x="122376" y="314522"/>
                  </a:cubicBezTo>
                  <a:cubicBezTo>
                    <a:pt x="122376" y="314522"/>
                    <a:pt x="122376" y="314522"/>
                    <a:pt x="187935" y="314522"/>
                  </a:cubicBezTo>
                  <a:cubicBezTo>
                    <a:pt x="187935" y="314522"/>
                    <a:pt x="187935" y="314522"/>
                    <a:pt x="187935" y="266886"/>
                  </a:cubicBezTo>
                  <a:cubicBezTo>
                    <a:pt x="179193" y="262556"/>
                    <a:pt x="170452" y="258225"/>
                    <a:pt x="166082" y="249564"/>
                  </a:cubicBezTo>
                  <a:cubicBezTo>
                    <a:pt x="166082" y="249564"/>
                    <a:pt x="166082" y="249564"/>
                    <a:pt x="104894" y="249564"/>
                  </a:cubicBezTo>
                  <a:close/>
                  <a:moveTo>
                    <a:pt x="26223" y="249564"/>
                  </a:moveTo>
                  <a:cubicBezTo>
                    <a:pt x="26223" y="266886"/>
                    <a:pt x="30594" y="284208"/>
                    <a:pt x="39335" y="301530"/>
                  </a:cubicBezTo>
                  <a:cubicBezTo>
                    <a:pt x="48076" y="301530"/>
                    <a:pt x="56817" y="305861"/>
                    <a:pt x="61188" y="314522"/>
                  </a:cubicBezTo>
                  <a:lnTo>
                    <a:pt x="96152" y="314522"/>
                  </a:lnTo>
                  <a:cubicBezTo>
                    <a:pt x="87411" y="292869"/>
                    <a:pt x="83041" y="271217"/>
                    <a:pt x="83041" y="249564"/>
                  </a:cubicBezTo>
                  <a:cubicBezTo>
                    <a:pt x="83041" y="249564"/>
                    <a:pt x="83041" y="249564"/>
                    <a:pt x="26223" y="249564"/>
                  </a:cubicBezTo>
                  <a:close/>
                  <a:moveTo>
                    <a:pt x="273975" y="198080"/>
                  </a:moveTo>
                  <a:cubicBezTo>
                    <a:pt x="273975" y="198080"/>
                    <a:pt x="273975" y="198080"/>
                    <a:pt x="282593" y="198080"/>
                  </a:cubicBezTo>
                  <a:cubicBezTo>
                    <a:pt x="282593" y="198080"/>
                    <a:pt x="282593" y="198080"/>
                    <a:pt x="312757" y="228313"/>
                  </a:cubicBezTo>
                  <a:cubicBezTo>
                    <a:pt x="312757" y="228313"/>
                    <a:pt x="312757" y="228313"/>
                    <a:pt x="338611" y="198080"/>
                  </a:cubicBezTo>
                  <a:cubicBezTo>
                    <a:pt x="338611" y="198080"/>
                    <a:pt x="338611" y="198080"/>
                    <a:pt x="351538" y="198080"/>
                  </a:cubicBezTo>
                  <a:cubicBezTo>
                    <a:pt x="364466" y="198080"/>
                    <a:pt x="377393" y="211037"/>
                    <a:pt x="377393" y="228313"/>
                  </a:cubicBezTo>
                  <a:cubicBezTo>
                    <a:pt x="377393" y="228313"/>
                    <a:pt x="377393" y="228313"/>
                    <a:pt x="377393" y="288780"/>
                  </a:cubicBezTo>
                  <a:cubicBezTo>
                    <a:pt x="377393" y="301737"/>
                    <a:pt x="364466" y="314694"/>
                    <a:pt x="351538" y="314694"/>
                  </a:cubicBezTo>
                  <a:cubicBezTo>
                    <a:pt x="351538" y="314694"/>
                    <a:pt x="351538" y="319013"/>
                    <a:pt x="351538" y="323332"/>
                  </a:cubicBezTo>
                  <a:cubicBezTo>
                    <a:pt x="351538" y="323332"/>
                    <a:pt x="351538" y="323332"/>
                    <a:pt x="351538" y="418350"/>
                  </a:cubicBezTo>
                  <a:cubicBezTo>
                    <a:pt x="351538" y="426988"/>
                    <a:pt x="342920" y="439945"/>
                    <a:pt x="334302" y="439945"/>
                  </a:cubicBezTo>
                  <a:cubicBezTo>
                    <a:pt x="321375" y="439945"/>
                    <a:pt x="312757" y="426988"/>
                    <a:pt x="312757" y="418350"/>
                  </a:cubicBezTo>
                  <a:cubicBezTo>
                    <a:pt x="312757" y="426988"/>
                    <a:pt x="304139" y="439945"/>
                    <a:pt x="291211" y="439945"/>
                  </a:cubicBezTo>
                  <a:cubicBezTo>
                    <a:pt x="282593" y="439945"/>
                    <a:pt x="273975" y="426988"/>
                    <a:pt x="273975" y="418350"/>
                  </a:cubicBezTo>
                  <a:cubicBezTo>
                    <a:pt x="273975" y="418350"/>
                    <a:pt x="273975" y="418350"/>
                    <a:pt x="273975" y="323332"/>
                  </a:cubicBezTo>
                  <a:cubicBezTo>
                    <a:pt x="273975" y="319013"/>
                    <a:pt x="273975" y="314694"/>
                    <a:pt x="273975" y="314694"/>
                  </a:cubicBezTo>
                  <a:cubicBezTo>
                    <a:pt x="261048" y="314694"/>
                    <a:pt x="248120" y="301737"/>
                    <a:pt x="248120" y="288780"/>
                  </a:cubicBezTo>
                  <a:cubicBezTo>
                    <a:pt x="248120" y="288780"/>
                    <a:pt x="248120" y="288780"/>
                    <a:pt x="248120" y="228313"/>
                  </a:cubicBezTo>
                  <a:cubicBezTo>
                    <a:pt x="248120" y="211037"/>
                    <a:pt x="261048" y="198080"/>
                    <a:pt x="273975" y="198080"/>
                  </a:cubicBezTo>
                  <a:close/>
                  <a:moveTo>
                    <a:pt x="144229" y="158624"/>
                  </a:moveTo>
                  <a:cubicBezTo>
                    <a:pt x="139858" y="171616"/>
                    <a:pt x="126746" y="175946"/>
                    <a:pt x="118005" y="175946"/>
                  </a:cubicBezTo>
                  <a:cubicBezTo>
                    <a:pt x="113635" y="193268"/>
                    <a:pt x="109264" y="206260"/>
                    <a:pt x="109264" y="223582"/>
                  </a:cubicBezTo>
                  <a:cubicBezTo>
                    <a:pt x="109264" y="223582"/>
                    <a:pt x="109264" y="223582"/>
                    <a:pt x="170452" y="223582"/>
                  </a:cubicBezTo>
                  <a:cubicBezTo>
                    <a:pt x="174823" y="214921"/>
                    <a:pt x="179193" y="210590"/>
                    <a:pt x="187935" y="210590"/>
                  </a:cubicBezTo>
                  <a:cubicBezTo>
                    <a:pt x="187935" y="210590"/>
                    <a:pt x="187935" y="210590"/>
                    <a:pt x="187935" y="158624"/>
                  </a:cubicBezTo>
                  <a:close/>
                  <a:moveTo>
                    <a:pt x="43706" y="158624"/>
                  </a:moveTo>
                  <a:cubicBezTo>
                    <a:pt x="34964" y="180277"/>
                    <a:pt x="26223" y="201929"/>
                    <a:pt x="26223" y="223582"/>
                  </a:cubicBezTo>
                  <a:cubicBezTo>
                    <a:pt x="26223" y="223582"/>
                    <a:pt x="26223" y="223582"/>
                    <a:pt x="83041" y="223582"/>
                  </a:cubicBezTo>
                  <a:cubicBezTo>
                    <a:pt x="83041" y="201929"/>
                    <a:pt x="87411" y="184607"/>
                    <a:pt x="96152" y="167285"/>
                  </a:cubicBezTo>
                  <a:cubicBezTo>
                    <a:pt x="91782" y="162955"/>
                    <a:pt x="91782" y="162955"/>
                    <a:pt x="91782" y="158624"/>
                  </a:cubicBezTo>
                  <a:close/>
                  <a:moveTo>
                    <a:pt x="312756" y="120932"/>
                  </a:moveTo>
                  <a:cubicBezTo>
                    <a:pt x="332332" y="120932"/>
                    <a:pt x="348202" y="135402"/>
                    <a:pt x="348202" y="153251"/>
                  </a:cubicBezTo>
                  <a:cubicBezTo>
                    <a:pt x="348202" y="171100"/>
                    <a:pt x="332332" y="185570"/>
                    <a:pt x="312756" y="185570"/>
                  </a:cubicBezTo>
                  <a:cubicBezTo>
                    <a:pt x="293180" y="185570"/>
                    <a:pt x="277310" y="171100"/>
                    <a:pt x="277310" y="153251"/>
                  </a:cubicBezTo>
                  <a:cubicBezTo>
                    <a:pt x="277310" y="135402"/>
                    <a:pt x="293180" y="120932"/>
                    <a:pt x="312756" y="120932"/>
                  </a:cubicBezTo>
                  <a:close/>
                  <a:moveTo>
                    <a:pt x="187935" y="80676"/>
                  </a:moveTo>
                  <a:cubicBezTo>
                    <a:pt x="170452" y="93667"/>
                    <a:pt x="152970" y="110989"/>
                    <a:pt x="139858" y="128311"/>
                  </a:cubicBezTo>
                  <a:cubicBezTo>
                    <a:pt x="144229" y="132641"/>
                    <a:pt x="144229" y="132641"/>
                    <a:pt x="144229" y="136972"/>
                  </a:cubicBezTo>
                  <a:cubicBezTo>
                    <a:pt x="144229" y="136972"/>
                    <a:pt x="144229" y="136972"/>
                    <a:pt x="187935" y="136972"/>
                  </a:cubicBezTo>
                  <a:cubicBezTo>
                    <a:pt x="187935" y="136972"/>
                    <a:pt x="187935" y="136972"/>
                    <a:pt x="187935" y="80676"/>
                  </a:cubicBezTo>
                  <a:close/>
                  <a:moveTo>
                    <a:pt x="161711" y="67684"/>
                  </a:moveTo>
                  <a:cubicBezTo>
                    <a:pt x="122376" y="76345"/>
                    <a:pt x="83041" y="102328"/>
                    <a:pt x="61188" y="136972"/>
                  </a:cubicBezTo>
                  <a:cubicBezTo>
                    <a:pt x="61188" y="136972"/>
                    <a:pt x="61188" y="136972"/>
                    <a:pt x="87411" y="136972"/>
                  </a:cubicBezTo>
                  <a:cubicBezTo>
                    <a:pt x="91782" y="123980"/>
                    <a:pt x="104894" y="115319"/>
                    <a:pt x="118005" y="115319"/>
                  </a:cubicBezTo>
                  <a:cubicBezTo>
                    <a:pt x="131117" y="97998"/>
                    <a:pt x="144229" y="85006"/>
                    <a:pt x="161711" y="67684"/>
                  </a:cubicBezTo>
                  <a:close/>
                  <a:moveTo>
                    <a:pt x="201046" y="41701"/>
                  </a:moveTo>
                  <a:cubicBezTo>
                    <a:pt x="201046" y="41701"/>
                    <a:pt x="201046" y="41701"/>
                    <a:pt x="209787" y="41701"/>
                  </a:cubicBezTo>
                  <a:cubicBezTo>
                    <a:pt x="209787" y="41701"/>
                    <a:pt x="209787" y="41701"/>
                    <a:pt x="209787" y="54693"/>
                  </a:cubicBezTo>
                  <a:cubicBezTo>
                    <a:pt x="209787" y="54693"/>
                    <a:pt x="209787" y="54693"/>
                    <a:pt x="209787" y="67684"/>
                  </a:cubicBezTo>
                  <a:cubicBezTo>
                    <a:pt x="209787" y="67684"/>
                    <a:pt x="209787" y="67684"/>
                    <a:pt x="209787" y="214921"/>
                  </a:cubicBezTo>
                  <a:cubicBezTo>
                    <a:pt x="218529" y="219251"/>
                    <a:pt x="227270" y="227912"/>
                    <a:pt x="227270" y="236573"/>
                  </a:cubicBezTo>
                  <a:cubicBezTo>
                    <a:pt x="227270" y="249564"/>
                    <a:pt x="218529" y="258225"/>
                    <a:pt x="209787" y="262556"/>
                  </a:cubicBezTo>
                  <a:cubicBezTo>
                    <a:pt x="209787" y="262556"/>
                    <a:pt x="209787" y="262556"/>
                    <a:pt x="209787" y="409792"/>
                  </a:cubicBezTo>
                  <a:cubicBezTo>
                    <a:pt x="209787" y="409792"/>
                    <a:pt x="209787" y="409792"/>
                    <a:pt x="209787" y="422784"/>
                  </a:cubicBezTo>
                  <a:cubicBezTo>
                    <a:pt x="209787" y="422784"/>
                    <a:pt x="209787" y="422784"/>
                    <a:pt x="209787" y="435775"/>
                  </a:cubicBezTo>
                  <a:cubicBezTo>
                    <a:pt x="209787" y="435775"/>
                    <a:pt x="209787" y="435775"/>
                    <a:pt x="201046" y="435775"/>
                  </a:cubicBezTo>
                  <a:cubicBezTo>
                    <a:pt x="135488" y="435775"/>
                    <a:pt x="78670" y="405462"/>
                    <a:pt x="43706" y="362157"/>
                  </a:cubicBezTo>
                  <a:cubicBezTo>
                    <a:pt x="43706" y="362157"/>
                    <a:pt x="39335" y="362157"/>
                    <a:pt x="39335" y="362157"/>
                  </a:cubicBezTo>
                  <a:cubicBezTo>
                    <a:pt x="21853" y="362157"/>
                    <a:pt x="8741" y="349166"/>
                    <a:pt x="8741" y="331844"/>
                  </a:cubicBezTo>
                  <a:cubicBezTo>
                    <a:pt x="8741" y="323183"/>
                    <a:pt x="8741" y="318852"/>
                    <a:pt x="13111" y="314522"/>
                  </a:cubicBezTo>
                  <a:cubicBezTo>
                    <a:pt x="4370" y="288539"/>
                    <a:pt x="0" y="266886"/>
                    <a:pt x="0" y="236573"/>
                  </a:cubicBezTo>
                  <a:cubicBezTo>
                    <a:pt x="0" y="128311"/>
                    <a:pt x="87411" y="41701"/>
                    <a:pt x="201046" y="41701"/>
                  </a:cubicBezTo>
                  <a:close/>
                  <a:moveTo>
                    <a:pt x="264418" y="0"/>
                  </a:moveTo>
                  <a:cubicBezTo>
                    <a:pt x="264418" y="0"/>
                    <a:pt x="264418" y="0"/>
                    <a:pt x="299140" y="4311"/>
                  </a:cubicBezTo>
                  <a:cubicBezTo>
                    <a:pt x="299140" y="4311"/>
                    <a:pt x="299140" y="4311"/>
                    <a:pt x="268758" y="34485"/>
                  </a:cubicBezTo>
                  <a:cubicBezTo>
                    <a:pt x="364244" y="56039"/>
                    <a:pt x="433689" y="142252"/>
                    <a:pt x="433689" y="241397"/>
                  </a:cubicBezTo>
                  <a:cubicBezTo>
                    <a:pt x="433689" y="293125"/>
                    <a:pt x="411988" y="344852"/>
                    <a:pt x="377265" y="383648"/>
                  </a:cubicBezTo>
                  <a:cubicBezTo>
                    <a:pt x="377265" y="383648"/>
                    <a:pt x="377265" y="383648"/>
                    <a:pt x="377265" y="340542"/>
                  </a:cubicBezTo>
                  <a:cubicBezTo>
                    <a:pt x="398967" y="310367"/>
                    <a:pt x="407647" y="275882"/>
                    <a:pt x="407647" y="241397"/>
                  </a:cubicBezTo>
                  <a:cubicBezTo>
                    <a:pt x="407647" y="155184"/>
                    <a:pt x="351224" y="81903"/>
                    <a:pt x="268758" y="60349"/>
                  </a:cubicBezTo>
                  <a:lnTo>
                    <a:pt x="294800" y="86213"/>
                  </a:lnTo>
                  <a:cubicBezTo>
                    <a:pt x="294800" y="86213"/>
                    <a:pt x="294800" y="86213"/>
                    <a:pt x="260078" y="86213"/>
                  </a:cubicBezTo>
                  <a:cubicBezTo>
                    <a:pt x="260078" y="86213"/>
                    <a:pt x="260078" y="86213"/>
                    <a:pt x="221015" y="38796"/>
                  </a:cubicBezTo>
                  <a:cubicBezTo>
                    <a:pt x="221015" y="38796"/>
                    <a:pt x="221015" y="38796"/>
                    <a:pt x="264418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>
                <a:solidFill>
                  <a:srgbClr val="0066B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108958" y="3041113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-1165207" y="1151477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936576" y="1788560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0402" y="3229043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-1764704" y="3075880"/>
            <a:ext cx="2347245" cy="2351004"/>
          </a:xfrm>
          <a:custGeom>
            <a:avLst/>
            <a:gdLst>
              <a:gd name="T0" fmla="*/ 2498 w 2498"/>
              <a:gd name="T1" fmla="*/ 1263 h 2502"/>
              <a:gd name="T2" fmla="*/ 1236 w 2498"/>
              <a:gd name="T3" fmla="*/ 0 h 2502"/>
              <a:gd name="T4" fmla="*/ 0 w 2498"/>
              <a:gd name="T5" fmla="*/ 1239 h 2502"/>
              <a:gd name="T6" fmla="*/ 1263 w 2498"/>
              <a:gd name="T7" fmla="*/ 2502 h 2502"/>
              <a:gd name="T8" fmla="*/ 2498 w 2498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502">
                <a:moveTo>
                  <a:pt x="2498" y="1263"/>
                </a:moveTo>
                <a:lnTo>
                  <a:pt x="1236" y="0"/>
                </a:lnTo>
                <a:lnTo>
                  <a:pt x="0" y="1239"/>
                </a:lnTo>
                <a:lnTo>
                  <a:pt x="1263" y="2502"/>
                </a:lnTo>
                <a:lnTo>
                  <a:pt x="2498" y="1263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0669" y="2413427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" name="Freeform 12"/>
          <p:cNvSpPr/>
          <p:nvPr/>
        </p:nvSpPr>
        <p:spPr bwMode="auto">
          <a:xfrm>
            <a:off x="23449" y="4564285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14"/>
          <p:cNvSpPr/>
          <p:nvPr/>
        </p:nvSpPr>
        <p:spPr bwMode="auto">
          <a:xfrm>
            <a:off x="4188770" y="2826434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Freeform 15"/>
          <p:cNvSpPr/>
          <p:nvPr/>
        </p:nvSpPr>
        <p:spPr bwMode="auto">
          <a:xfrm>
            <a:off x="1367148" y="1708689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4709500" y="1293190"/>
            <a:ext cx="431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谢谢观看！</a:t>
            </a:r>
          </a:p>
        </p:txBody>
      </p:sp>
      <p:sp>
        <p:nvSpPr>
          <p:cNvPr id="320" name="矩形 319"/>
          <p:cNvSpPr/>
          <p:nvPr/>
        </p:nvSpPr>
        <p:spPr>
          <a:xfrm>
            <a:off x="2123728" y="2479160"/>
            <a:ext cx="1866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ln w="41275">
                  <a:noFill/>
                </a:ln>
                <a:solidFill>
                  <a:srgbClr val="0286D0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2030</a:t>
            </a:r>
            <a:endParaRPr lang="zh-CN" altLang="en-US" sz="5400" spc="300" dirty="0">
              <a:ln w="41275">
                <a:noFill/>
              </a:ln>
              <a:solidFill>
                <a:srgbClr val="0286D0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21" name="Freeform 8"/>
          <p:cNvSpPr/>
          <p:nvPr/>
        </p:nvSpPr>
        <p:spPr bwMode="auto">
          <a:xfrm>
            <a:off x="3218646" y="3494823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028384" y="3278799"/>
            <a:ext cx="432048" cy="432048"/>
            <a:chOff x="8028384" y="3278799"/>
            <a:chExt cx="432048" cy="432048"/>
          </a:xfrm>
        </p:grpSpPr>
        <p:sp>
          <p:nvSpPr>
            <p:cNvPr id="48" name="椭圆 47"/>
            <p:cNvSpPr/>
            <p:nvPr/>
          </p:nvSpPr>
          <p:spPr>
            <a:xfrm>
              <a:off x="8028384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3" name="call-center-worker-with-headset_46010"/>
            <p:cNvSpPr>
              <a:spLocks noChangeAspect="1"/>
            </p:cNvSpPr>
            <p:nvPr/>
          </p:nvSpPr>
          <p:spPr bwMode="auto">
            <a:xfrm>
              <a:off x="8124305" y="3377101"/>
              <a:ext cx="240206" cy="235445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6763" y="3278799"/>
            <a:ext cx="432048" cy="432048"/>
            <a:chOff x="7500415" y="3278799"/>
            <a:chExt cx="432048" cy="432048"/>
          </a:xfrm>
        </p:grpSpPr>
        <p:sp>
          <p:nvSpPr>
            <p:cNvPr id="324" name="椭圆 323"/>
            <p:cNvSpPr/>
            <p:nvPr/>
          </p:nvSpPr>
          <p:spPr>
            <a:xfrm>
              <a:off x="7500415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0" name="call-center-worker-with-headset_46010"/>
            <p:cNvSpPr>
              <a:spLocks noChangeAspect="1"/>
            </p:cNvSpPr>
            <p:nvPr/>
          </p:nvSpPr>
          <p:spPr bwMode="auto">
            <a:xfrm>
              <a:off x="7611135" y="3374720"/>
              <a:ext cx="210608" cy="240206"/>
            </a:xfrm>
            <a:custGeom>
              <a:avLst/>
              <a:gdLst>
                <a:gd name="connsiteX0" fmla="*/ 172709 w 530849"/>
                <a:gd name="connsiteY0" fmla="*/ 360519 h 605451"/>
                <a:gd name="connsiteX1" fmla="*/ 222665 w 530849"/>
                <a:gd name="connsiteY1" fmla="*/ 518492 h 605451"/>
                <a:gd name="connsiteX2" fmla="*/ 229536 w 530849"/>
                <a:gd name="connsiteY2" fmla="*/ 539907 h 605451"/>
                <a:gd name="connsiteX3" fmla="*/ 251914 w 530849"/>
                <a:gd name="connsiteY3" fmla="*/ 476496 h 605451"/>
                <a:gd name="connsiteX4" fmla="*/ 265378 w 530849"/>
                <a:gd name="connsiteY4" fmla="*/ 401310 h 605451"/>
                <a:gd name="connsiteX5" fmla="*/ 265564 w 530849"/>
                <a:gd name="connsiteY5" fmla="*/ 401310 h 605451"/>
                <a:gd name="connsiteX6" fmla="*/ 265657 w 530849"/>
                <a:gd name="connsiteY6" fmla="*/ 401310 h 605451"/>
                <a:gd name="connsiteX7" fmla="*/ 265750 w 530849"/>
                <a:gd name="connsiteY7" fmla="*/ 401310 h 605451"/>
                <a:gd name="connsiteX8" fmla="*/ 265935 w 530849"/>
                <a:gd name="connsiteY8" fmla="*/ 401310 h 605451"/>
                <a:gd name="connsiteX9" fmla="*/ 279399 w 530849"/>
                <a:gd name="connsiteY9" fmla="*/ 476496 h 605451"/>
                <a:gd name="connsiteX10" fmla="*/ 301777 w 530849"/>
                <a:gd name="connsiteY10" fmla="*/ 539907 h 605451"/>
                <a:gd name="connsiteX11" fmla="*/ 308648 w 530849"/>
                <a:gd name="connsiteY11" fmla="*/ 518492 h 605451"/>
                <a:gd name="connsiteX12" fmla="*/ 358604 w 530849"/>
                <a:gd name="connsiteY12" fmla="*/ 360519 h 605451"/>
                <a:gd name="connsiteX13" fmla="*/ 462415 w 530849"/>
                <a:gd name="connsiteY13" fmla="*/ 410581 h 605451"/>
                <a:gd name="connsiteX14" fmla="*/ 530849 w 530849"/>
                <a:gd name="connsiteY14" fmla="*/ 605451 h 605451"/>
                <a:gd name="connsiteX15" fmla="*/ 0 w 530849"/>
                <a:gd name="connsiteY15" fmla="*/ 605451 h 605451"/>
                <a:gd name="connsiteX16" fmla="*/ 68898 w 530849"/>
                <a:gd name="connsiteY16" fmla="*/ 410581 h 605451"/>
                <a:gd name="connsiteX17" fmla="*/ 172709 w 530849"/>
                <a:gd name="connsiteY17" fmla="*/ 360519 h 605451"/>
                <a:gd name="connsiteX18" fmla="*/ 245328 w 530849"/>
                <a:gd name="connsiteY18" fmla="*/ 111138 h 605451"/>
                <a:gd name="connsiteX19" fmla="*/ 240037 w 530849"/>
                <a:gd name="connsiteY19" fmla="*/ 116422 h 605451"/>
                <a:gd name="connsiteX20" fmla="*/ 240037 w 530849"/>
                <a:gd name="connsiteY20" fmla="*/ 184921 h 605451"/>
                <a:gd name="connsiteX21" fmla="*/ 213951 w 530849"/>
                <a:gd name="connsiteY21" fmla="*/ 184921 h 605451"/>
                <a:gd name="connsiteX22" fmla="*/ 211352 w 530849"/>
                <a:gd name="connsiteY22" fmla="*/ 190297 h 605451"/>
                <a:gd name="connsiteX23" fmla="*/ 261481 w 530849"/>
                <a:gd name="connsiteY23" fmla="*/ 251474 h 605451"/>
                <a:gd name="connsiteX24" fmla="*/ 267886 w 530849"/>
                <a:gd name="connsiteY24" fmla="*/ 251474 h 605451"/>
                <a:gd name="connsiteX25" fmla="*/ 318108 w 530849"/>
                <a:gd name="connsiteY25" fmla="*/ 190297 h 605451"/>
                <a:gd name="connsiteX26" fmla="*/ 315509 w 530849"/>
                <a:gd name="connsiteY26" fmla="*/ 184921 h 605451"/>
                <a:gd name="connsiteX27" fmla="*/ 289423 w 530849"/>
                <a:gd name="connsiteY27" fmla="*/ 184921 h 605451"/>
                <a:gd name="connsiteX28" fmla="*/ 289423 w 530849"/>
                <a:gd name="connsiteY28" fmla="*/ 116422 h 605451"/>
                <a:gd name="connsiteX29" fmla="*/ 284132 w 530849"/>
                <a:gd name="connsiteY29" fmla="*/ 111138 h 605451"/>
                <a:gd name="connsiteX30" fmla="*/ 247463 w 530849"/>
                <a:gd name="connsiteY30" fmla="*/ 0 h 605451"/>
                <a:gd name="connsiteX31" fmla="*/ 264451 w 530849"/>
                <a:gd name="connsiteY31" fmla="*/ 0 h 605451"/>
                <a:gd name="connsiteX32" fmla="*/ 281347 w 530849"/>
                <a:gd name="connsiteY32" fmla="*/ 0 h 605451"/>
                <a:gd name="connsiteX33" fmla="*/ 294250 w 530849"/>
                <a:gd name="connsiteY33" fmla="*/ 10845 h 605451"/>
                <a:gd name="connsiteX34" fmla="*/ 300099 w 530849"/>
                <a:gd name="connsiteY34" fmla="*/ 44863 h 605451"/>
                <a:gd name="connsiteX35" fmla="*/ 336860 w 530849"/>
                <a:gd name="connsiteY35" fmla="*/ 60065 h 605451"/>
                <a:gd name="connsiteX36" fmla="*/ 364802 w 530849"/>
                <a:gd name="connsiteY36" fmla="*/ 40043 h 605451"/>
                <a:gd name="connsiteX37" fmla="*/ 381512 w 530849"/>
                <a:gd name="connsiteY37" fmla="*/ 41155 h 605451"/>
                <a:gd name="connsiteX38" fmla="*/ 393487 w 530849"/>
                <a:gd name="connsiteY38" fmla="*/ 53113 h 605451"/>
                <a:gd name="connsiteX39" fmla="*/ 405555 w 530849"/>
                <a:gd name="connsiteY39" fmla="*/ 65163 h 605451"/>
                <a:gd name="connsiteX40" fmla="*/ 407040 w 530849"/>
                <a:gd name="connsiteY40" fmla="*/ 81940 h 605451"/>
                <a:gd name="connsiteX41" fmla="*/ 387081 w 530849"/>
                <a:gd name="connsiteY41" fmla="*/ 109840 h 605451"/>
                <a:gd name="connsiteX42" fmla="*/ 402306 w 530849"/>
                <a:gd name="connsiteY42" fmla="*/ 146454 h 605451"/>
                <a:gd name="connsiteX43" fmla="*/ 436375 w 530849"/>
                <a:gd name="connsiteY43" fmla="*/ 152108 h 605451"/>
                <a:gd name="connsiteX44" fmla="*/ 447236 w 530849"/>
                <a:gd name="connsiteY44" fmla="*/ 164900 h 605451"/>
                <a:gd name="connsiteX45" fmla="*/ 447236 w 530849"/>
                <a:gd name="connsiteY45" fmla="*/ 181770 h 605451"/>
                <a:gd name="connsiteX46" fmla="*/ 447236 w 530849"/>
                <a:gd name="connsiteY46" fmla="*/ 198732 h 605451"/>
                <a:gd name="connsiteX47" fmla="*/ 436375 w 530849"/>
                <a:gd name="connsiteY47" fmla="*/ 211617 h 605451"/>
                <a:gd name="connsiteX48" fmla="*/ 402306 w 530849"/>
                <a:gd name="connsiteY48" fmla="*/ 217363 h 605451"/>
                <a:gd name="connsiteX49" fmla="*/ 387081 w 530849"/>
                <a:gd name="connsiteY49" fmla="*/ 254070 h 605451"/>
                <a:gd name="connsiteX50" fmla="*/ 407133 w 530849"/>
                <a:gd name="connsiteY50" fmla="*/ 282063 h 605451"/>
                <a:gd name="connsiteX51" fmla="*/ 405740 w 530849"/>
                <a:gd name="connsiteY51" fmla="*/ 298840 h 605451"/>
                <a:gd name="connsiteX52" fmla="*/ 393765 w 530849"/>
                <a:gd name="connsiteY52" fmla="*/ 310797 h 605451"/>
                <a:gd name="connsiteX53" fmla="*/ 381790 w 530849"/>
                <a:gd name="connsiteY53" fmla="*/ 322847 h 605451"/>
                <a:gd name="connsiteX54" fmla="*/ 364895 w 530849"/>
                <a:gd name="connsiteY54" fmla="*/ 324330 h 605451"/>
                <a:gd name="connsiteX55" fmla="*/ 336953 w 530849"/>
                <a:gd name="connsiteY55" fmla="*/ 304401 h 605451"/>
                <a:gd name="connsiteX56" fmla="*/ 301213 w 530849"/>
                <a:gd name="connsiteY56" fmla="*/ 319232 h 605451"/>
                <a:gd name="connsiteX57" fmla="*/ 295457 w 530849"/>
                <a:gd name="connsiteY57" fmla="*/ 353343 h 605451"/>
                <a:gd name="connsiteX58" fmla="*/ 282739 w 530849"/>
                <a:gd name="connsiteY58" fmla="*/ 364188 h 605451"/>
                <a:gd name="connsiteX59" fmla="*/ 265751 w 530849"/>
                <a:gd name="connsiteY59" fmla="*/ 364188 h 605451"/>
                <a:gd name="connsiteX60" fmla="*/ 248856 w 530849"/>
                <a:gd name="connsiteY60" fmla="*/ 364188 h 605451"/>
                <a:gd name="connsiteX61" fmla="*/ 235952 w 530849"/>
                <a:gd name="connsiteY61" fmla="*/ 353343 h 605451"/>
                <a:gd name="connsiteX62" fmla="*/ 230290 w 530849"/>
                <a:gd name="connsiteY62" fmla="*/ 319696 h 605451"/>
                <a:gd name="connsiteX63" fmla="*/ 193528 w 530849"/>
                <a:gd name="connsiteY63" fmla="*/ 304772 h 605451"/>
                <a:gd name="connsiteX64" fmla="*/ 165122 w 530849"/>
                <a:gd name="connsiteY64" fmla="*/ 324794 h 605451"/>
                <a:gd name="connsiteX65" fmla="*/ 148320 w 530849"/>
                <a:gd name="connsiteY65" fmla="*/ 323403 h 605451"/>
                <a:gd name="connsiteX66" fmla="*/ 136344 w 530849"/>
                <a:gd name="connsiteY66" fmla="*/ 311446 h 605451"/>
                <a:gd name="connsiteX67" fmla="*/ 124276 w 530849"/>
                <a:gd name="connsiteY67" fmla="*/ 299489 h 605451"/>
                <a:gd name="connsiteX68" fmla="*/ 122791 w 530849"/>
                <a:gd name="connsiteY68" fmla="*/ 282619 h 605451"/>
                <a:gd name="connsiteX69" fmla="*/ 142657 w 530849"/>
                <a:gd name="connsiteY69" fmla="*/ 254811 h 605451"/>
                <a:gd name="connsiteX70" fmla="*/ 127154 w 530849"/>
                <a:gd name="connsiteY70" fmla="*/ 218383 h 605451"/>
                <a:gd name="connsiteX71" fmla="*/ 92992 w 530849"/>
                <a:gd name="connsiteY71" fmla="*/ 212729 h 605451"/>
                <a:gd name="connsiteX72" fmla="*/ 82131 w 530849"/>
                <a:gd name="connsiteY72" fmla="*/ 199937 h 605451"/>
                <a:gd name="connsiteX73" fmla="*/ 82131 w 530849"/>
                <a:gd name="connsiteY73" fmla="*/ 183067 h 605451"/>
                <a:gd name="connsiteX74" fmla="*/ 82131 w 530849"/>
                <a:gd name="connsiteY74" fmla="*/ 166105 h 605451"/>
                <a:gd name="connsiteX75" fmla="*/ 92992 w 530849"/>
                <a:gd name="connsiteY75" fmla="*/ 153220 h 605451"/>
                <a:gd name="connsiteX76" fmla="*/ 126504 w 530849"/>
                <a:gd name="connsiteY76" fmla="*/ 147937 h 605451"/>
                <a:gd name="connsiteX77" fmla="*/ 141543 w 530849"/>
                <a:gd name="connsiteY77" fmla="*/ 111231 h 605451"/>
                <a:gd name="connsiteX78" fmla="*/ 121491 w 530849"/>
                <a:gd name="connsiteY78" fmla="*/ 82960 h 605451"/>
                <a:gd name="connsiteX79" fmla="*/ 122791 w 530849"/>
                <a:gd name="connsiteY79" fmla="*/ 66090 h 605451"/>
                <a:gd name="connsiteX80" fmla="*/ 134859 w 530849"/>
                <a:gd name="connsiteY80" fmla="*/ 54132 h 605451"/>
                <a:gd name="connsiteX81" fmla="*/ 146834 w 530849"/>
                <a:gd name="connsiteY81" fmla="*/ 42175 h 605451"/>
                <a:gd name="connsiteX82" fmla="*/ 163637 w 530849"/>
                <a:gd name="connsiteY82" fmla="*/ 40785 h 605451"/>
                <a:gd name="connsiteX83" fmla="*/ 191486 w 530849"/>
                <a:gd name="connsiteY83" fmla="*/ 60528 h 605451"/>
                <a:gd name="connsiteX84" fmla="*/ 228990 w 530849"/>
                <a:gd name="connsiteY84" fmla="*/ 44863 h 605451"/>
                <a:gd name="connsiteX85" fmla="*/ 234745 w 530849"/>
                <a:gd name="connsiteY85" fmla="*/ 10845 h 605451"/>
                <a:gd name="connsiteX86" fmla="*/ 247463 w 530849"/>
                <a:gd name="connsiteY86" fmla="*/ 0 h 60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0849" h="605451">
                  <a:moveTo>
                    <a:pt x="172709" y="360519"/>
                  </a:moveTo>
                  <a:lnTo>
                    <a:pt x="222665" y="518492"/>
                  </a:lnTo>
                  <a:lnTo>
                    <a:pt x="229536" y="539907"/>
                  </a:lnTo>
                  <a:lnTo>
                    <a:pt x="251914" y="476496"/>
                  </a:lnTo>
                  <a:cubicBezTo>
                    <a:pt x="200380" y="404833"/>
                    <a:pt x="255907" y="401496"/>
                    <a:pt x="265378" y="401310"/>
                  </a:cubicBezTo>
                  <a:lnTo>
                    <a:pt x="265564" y="401310"/>
                  </a:lnTo>
                  <a:lnTo>
                    <a:pt x="265657" y="401310"/>
                  </a:lnTo>
                  <a:lnTo>
                    <a:pt x="265750" y="401310"/>
                  </a:lnTo>
                  <a:lnTo>
                    <a:pt x="265935" y="401310"/>
                  </a:lnTo>
                  <a:cubicBezTo>
                    <a:pt x="275406" y="401310"/>
                    <a:pt x="330933" y="404833"/>
                    <a:pt x="279399" y="476496"/>
                  </a:cubicBezTo>
                  <a:lnTo>
                    <a:pt x="301777" y="539907"/>
                  </a:lnTo>
                  <a:lnTo>
                    <a:pt x="308648" y="518492"/>
                  </a:lnTo>
                  <a:lnTo>
                    <a:pt x="358604" y="360519"/>
                  </a:lnTo>
                  <a:cubicBezTo>
                    <a:pt x="358604" y="360519"/>
                    <a:pt x="397510" y="385921"/>
                    <a:pt x="462415" y="410581"/>
                  </a:cubicBezTo>
                  <a:cubicBezTo>
                    <a:pt x="533820" y="436446"/>
                    <a:pt x="529456" y="495315"/>
                    <a:pt x="530849" y="605451"/>
                  </a:cubicBezTo>
                  <a:lnTo>
                    <a:pt x="0" y="605451"/>
                  </a:lnTo>
                  <a:cubicBezTo>
                    <a:pt x="1486" y="495315"/>
                    <a:pt x="-2971" y="436446"/>
                    <a:pt x="68898" y="410581"/>
                  </a:cubicBezTo>
                  <a:cubicBezTo>
                    <a:pt x="133803" y="385921"/>
                    <a:pt x="172709" y="360519"/>
                    <a:pt x="172709" y="360519"/>
                  </a:cubicBezTo>
                  <a:close/>
                  <a:moveTo>
                    <a:pt x="245328" y="111138"/>
                  </a:moveTo>
                  <a:cubicBezTo>
                    <a:pt x="242358" y="111138"/>
                    <a:pt x="240037" y="113455"/>
                    <a:pt x="240037" y="116422"/>
                  </a:cubicBezTo>
                  <a:lnTo>
                    <a:pt x="240037" y="184921"/>
                  </a:lnTo>
                  <a:lnTo>
                    <a:pt x="213951" y="184921"/>
                  </a:lnTo>
                  <a:cubicBezTo>
                    <a:pt x="211074" y="184921"/>
                    <a:pt x="209588" y="188073"/>
                    <a:pt x="211352" y="190297"/>
                  </a:cubicBezTo>
                  <a:lnTo>
                    <a:pt x="261481" y="251474"/>
                  </a:lnTo>
                  <a:cubicBezTo>
                    <a:pt x="263152" y="253513"/>
                    <a:pt x="266308" y="253513"/>
                    <a:pt x="267886" y="251474"/>
                  </a:cubicBezTo>
                  <a:lnTo>
                    <a:pt x="318108" y="190297"/>
                  </a:lnTo>
                  <a:cubicBezTo>
                    <a:pt x="319872" y="188073"/>
                    <a:pt x="318294" y="184921"/>
                    <a:pt x="315509" y="184921"/>
                  </a:cubicBezTo>
                  <a:lnTo>
                    <a:pt x="289423" y="184921"/>
                  </a:lnTo>
                  <a:lnTo>
                    <a:pt x="289423" y="116422"/>
                  </a:lnTo>
                  <a:cubicBezTo>
                    <a:pt x="289423" y="113455"/>
                    <a:pt x="287102" y="111138"/>
                    <a:pt x="284132" y="111138"/>
                  </a:cubicBezTo>
                  <a:close/>
                  <a:moveTo>
                    <a:pt x="247463" y="0"/>
                  </a:moveTo>
                  <a:lnTo>
                    <a:pt x="264451" y="0"/>
                  </a:lnTo>
                  <a:lnTo>
                    <a:pt x="281347" y="0"/>
                  </a:lnTo>
                  <a:cubicBezTo>
                    <a:pt x="287659" y="0"/>
                    <a:pt x="293136" y="4542"/>
                    <a:pt x="294250" y="10845"/>
                  </a:cubicBezTo>
                  <a:lnTo>
                    <a:pt x="300099" y="44863"/>
                  </a:lnTo>
                  <a:cubicBezTo>
                    <a:pt x="312909" y="48200"/>
                    <a:pt x="325163" y="53298"/>
                    <a:pt x="336860" y="60065"/>
                  </a:cubicBezTo>
                  <a:lnTo>
                    <a:pt x="364802" y="40043"/>
                  </a:lnTo>
                  <a:cubicBezTo>
                    <a:pt x="369908" y="36428"/>
                    <a:pt x="376963" y="37077"/>
                    <a:pt x="381512" y="41155"/>
                  </a:cubicBezTo>
                  <a:lnTo>
                    <a:pt x="393487" y="53113"/>
                  </a:lnTo>
                  <a:lnTo>
                    <a:pt x="405555" y="65163"/>
                  </a:lnTo>
                  <a:cubicBezTo>
                    <a:pt x="410104" y="69705"/>
                    <a:pt x="410753" y="76749"/>
                    <a:pt x="407040" y="81940"/>
                  </a:cubicBezTo>
                  <a:lnTo>
                    <a:pt x="387081" y="109840"/>
                  </a:lnTo>
                  <a:cubicBezTo>
                    <a:pt x="393858" y="121334"/>
                    <a:pt x="399057" y="133755"/>
                    <a:pt x="402306" y="146454"/>
                  </a:cubicBezTo>
                  <a:lnTo>
                    <a:pt x="436375" y="152108"/>
                  </a:lnTo>
                  <a:cubicBezTo>
                    <a:pt x="442687" y="153128"/>
                    <a:pt x="447236" y="158597"/>
                    <a:pt x="447236" y="164900"/>
                  </a:cubicBezTo>
                  <a:lnTo>
                    <a:pt x="447236" y="181770"/>
                  </a:lnTo>
                  <a:lnTo>
                    <a:pt x="447236" y="198732"/>
                  </a:lnTo>
                  <a:cubicBezTo>
                    <a:pt x="447236" y="205035"/>
                    <a:pt x="442687" y="210504"/>
                    <a:pt x="436375" y="211617"/>
                  </a:cubicBezTo>
                  <a:lnTo>
                    <a:pt x="402306" y="217363"/>
                  </a:lnTo>
                  <a:cubicBezTo>
                    <a:pt x="398964" y="230248"/>
                    <a:pt x="393858" y="242483"/>
                    <a:pt x="387081" y="254070"/>
                  </a:cubicBezTo>
                  <a:lnTo>
                    <a:pt x="407133" y="282063"/>
                  </a:lnTo>
                  <a:cubicBezTo>
                    <a:pt x="410846" y="287253"/>
                    <a:pt x="410196" y="294391"/>
                    <a:pt x="405740" y="298840"/>
                  </a:cubicBezTo>
                  <a:lnTo>
                    <a:pt x="393765" y="310797"/>
                  </a:lnTo>
                  <a:lnTo>
                    <a:pt x="381790" y="322847"/>
                  </a:lnTo>
                  <a:cubicBezTo>
                    <a:pt x="377148" y="327389"/>
                    <a:pt x="370093" y="328038"/>
                    <a:pt x="364895" y="324330"/>
                  </a:cubicBezTo>
                  <a:lnTo>
                    <a:pt x="336953" y="304401"/>
                  </a:lnTo>
                  <a:cubicBezTo>
                    <a:pt x="325720" y="310983"/>
                    <a:pt x="313559" y="315988"/>
                    <a:pt x="301213" y="319232"/>
                  </a:cubicBezTo>
                  <a:lnTo>
                    <a:pt x="295457" y="353343"/>
                  </a:lnTo>
                  <a:cubicBezTo>
                    <a:pt x="294529" y="359646"/>
                    <a:pt x="289052" y="364188"/>
                    <a:pt x="282739" y="364188"/>
                  </a:cubicBezTo>
                  <a:lnTo>
                    <a:pt x="265751" y="364188"/>
                  </a:lnTo>
                  <a:lnTo>
                    <a:pt x="248856" y="364188"/>
                  </a:lnTo>
                  <a:cubicBezTo>
                    <a:pt x="242543" y="364188"/>
                    <a:pt x="237066" y="359646"/>
                    <a:pt x="235952" y="353343"/>
                  </a:cubicBezTo>
                  <a:lnTo>
                    <a:pt x="230290" y="319696"/>
                  </a:lnTo>
                  <a:cubicBezTo>
                    <a:pt x="217665" y="316544"/>
                    <a:pt x="205132" y="311539"/>
                    <a:pt x="193528" y="304772"/>
                  </a:cubicBezTo>
                  <a:lnTo>
                    <a:pt x="165122" y="324794"/>
                  </a:lnTo>
                  <a:cubicBezTo>
                    <a:pt x="159924" y="328501"/>
                    <a:pt x="152776" y="327853"/>
                    <a:pt x="148320" y="323403"/>
                  </a:cubicBezTo>
                  <a:lnTo>
                    <a:pt x="136344" y="311446"/>
                  </a:lnTo>
                  <a:lnTo>
                    <a:pt x="124276" y="299489"/>
                  </a:lnTo>
                  <a:cubicBezTo>
                    <a:pt x="119728" y="294854"/>
                    <a:pt x="119078" y="287810"/>
                    <a:pt x="122791" y="282619"/>
                  </a:cubicBezTo>
                  <a:lnTo>
                    <a:pt x="142657" y="254811"/>
                  </a:lnTo>
                  <a:cubicBezTo>
                    <a:pt x="135695" y="243317"/>
                    <a:pt x="130496" y="231082"/>
                    <a:pt x="127154" y="218383"/>
                  </a:cubicBezTo>
                  <a:lnTo>
                    <a:pt x="92992" y="212729"/>
                  </a:lnTo>
                  <a:cubicBezTo>
                    <a:pt x="86680" y="211709"/>
                    <a:pt x="82131" y="206240"/>
                    <a:pt x="82131" y="199937"/>
                  </a:cubicBezTo>
                  <a:lnTo>
                    <a:pt x="82131" y="183067"/>
                  </a:lnTo>
                  <a:lnTo>
                    <a:pt x="82131" y="166105"/>
                  </a:lnTo>
                  <a:cubicBezTo>
                    <a:pt x="82131" y="159801"/>
                    <a:pt x="86680" y="154333"/>
                    <a:pt x="92992" y="153220"/>
                  </a:cubicBezTo>
                  <a:lnTo>
                    <a:pt x="126504" y="147937"/>
                  </a:lnTo>
                  <a:cubicBezTo>
                    <a:pt x="129753" y="135331"/>
                    <a:pt x="134673" y="122817"/>
                    <a:pt x="141543" y="111231"/>
                  </a:cubicBezTo>
                  <a:lnTo>
                    <a:pt x="121491" y="82960"/>
                  </a:lnTo>
                  <a:cubicBezTo>
                    <a:pt x="117778" y="77769"/>
                    <a:pt x="118335" y="70539"/>
                    <a:pt x="122791" y="66090"/>
                  </a:cubicBezTo>
                  <a:lnTo>
                    <a:pt x="134859" y="54132"/>
                  </a:lnTo>
                  <a:lnTo>
                    <a:pt x="146834" y="42175"/>
                  </a:lnTo>
                  <a:cubicBezTo>
                    <a:pt x="151383" y="37726"/>
                    <a:pt x="158438" y="37077"/>
                    <a:pt x="163637" y="40785"/>
                  </a:cubicBezTo>
                  <a:lnTo>
                    <a:pt x="191486" y="60528"/>
                  </a:lnTo>
                  <a:cubicBezTo>
                    <a:pt x="203369" y="53391"/>
                    <a:pt x="215994" y="48107"/>
                    <a:pt x="228990" y="44863"/>
                  </a:cubicBezTo>
                  <a:lnTo>
                    <a:pt x="234745" y="10845"/>
                  </a:lnTo>
                  <a:cubicBezTo>
                    <a:pt x="235674" y="4542"/>
                    <a:pt x="241151" y="0"/>
                    <a:pt x="247463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65141" y="3278799"/>
            <a:ext cx="432048" cy="432048"/>
            <a:chOff x="6972446" y="3278799"/>
            <a:chExt cx="432048" cy="432048"/>
          </a:xfrm>
        </p:grpSpPr>
        <p:sp>
          <p:nvSpPr>
            <p:cNvPr id="326" name="椭圆 325"/>
            <p:cNvSpPr/>
            <p:nvPr/>
          </p:nvSpPr>
          <p:spPr>
            <a:xfrm>
              <a:off x="6972446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1" name="call-center-worker-with-headset_46010"/>
            <p:cNvSpPr>
              <a:spLocks noChangeAspect="1"/>
            </p:cNvSpPr>
            <p:nvPr/>
          </p:nvSpPr>
          <p:spPr bwMode="auto">
            <a:xfrm>
              <a:off x="7100159" y="3374720"/>
              <a:ext cx="176621" cy="240206"/>
            </a:xfrm>
            <a:custGeom>
              <a:avLst/>
              <a:gdLst>
                <a:gd name="connsiteX0" fmla="*/ 374083 w 447102"/>
                <a:gd name="connsiteY0" fmla="*/ 129981 h 608062"/>
                <a:gd name="connsiteX1" fmla="*/ 395933 w 447102"/>
                <a:gd name="connsiteY1" fmla="*/ 129981 h 608062"/>
                <a:gd name="connsiteX2" fmla="*/ 447102 w 447102"/>
                <a:gd name="connsiteY2" fmla="*/ 181066 h 608062"/>
                <a:gd name="connsiteX3" fmla="*/ 446826 w 447102"/>
                <a:gd name="connsiteY3" fmla="*/ 577687 h 608062"/>
                <a:gd name="connsiteX4" fmla="*/ 416401 w 447102"/>
                <a:gd name="connsiteY4" fmla="*/ 608062 h 608062"/>
                <a:gd name="connsiteX5" fmla="*/ 385884 w 447102"/>
                <a:gd name="connsiteY5" fmla="*/ 577687 h 608062"/>
                <a:gd name="connsiteX6" fmla="*/ 385884 w 447102"/>
                <a:gd name="connsiteY6" fmla="*/ 396267 h 608062"/>
                <a:gd name="connsiteX7" fmla="*/ 365601 w 447102"/>
                <a:gd name="connsiteY7" fmla="*/ 396267 h 608062"/>
                <a:gd name="connsiteX8" fmla="*/ 365601 w 447102"/>
                <a:gd name="connsiteY8" fmla="*/ 577687 h 608062"/>
                <a:gd name="connsiteX9" fmla="*/ 371962 w 447102"/>
                <a:gd name="connsiteY9" fmla="*/ 601803 h 608062"/>
                <a:gd name="connsiteX10" fmla="*/ 353523 w 447102"/>
                <a:gd name="connsiteY10" fmla="*/ 608062 h 608062"/>
                <a:gd name="connsiteX11" fmla="*/ 323006 w 447102"/>
                <a:gd name="connsiteY11" fmla="*/ 577687 h 608062"/>
                <a:gd name="connsiteX12" fmla="*/ 323006 w 447102"/>
                <a:gd name="connsiteY12" fmla="*/ 280198 h 608062"/>
                <a:gd name="connsiteX13" fmla="*/ 332226 w 447102"/>
                <a:gd name="connsiteY13" fmla="*/ 276332 h 608062"/>
                <a:gd name="connsiteX14" fmla="*/ 335729 w 447102"/>
                <a:gd name="connsiteY14" fmla="*/ 274768 h 608062"/>
                <a:gd name="connsiteX15" fmla="*/ 343750 w 447102"/>
                <a:gd name="connsiteY15" fmla="*/ 268877 h 608062"/>
                <a:gd name="connsiteX16" fmla="*/ 421933 w 447102"/>
                <a:gd name="connsiteY16" fmla="*/ 176464 h 608062"/>
                <a:gd name="connsiteX17" fmla="*/ 422117 w 447102"/>
                <a:gd name="connsiteY17" fmla="*/ 176188 h 608062"/>
                <a:gd name="connsiteX18" fmla="*/ 421933 w 447102"/>
                <a:gd name="connsiteY18" fmla="*/ 176372 h 608062"/>
                <a:gd name="connsiteX19" fmla="*/ 333425 w 447102"/>
                <a:gd name="connsiteY19" fmla="*/ 257647 h 608062"/>
                <a:gd name="connsiteX20" fmla="*/ 326233 w 447102"/>
                <a:gd name="connsiteY20" fmla="*/ 262342 h 608062"/>
                <a:gd name="connsiteX21" fmla="*/ 234775 w 447102"/>
                <a:gd name="connsiteY21" fmla="*/ 301184 h 608062"/>
                <a:gd name="connsiteX22" fmla="*/ 224818 w 447102"/>
                <a:gd name="connsiteY22" fmla="*/ 303209 h 608062"/>
                <a:gd name="connsiteX23" fmla="*/ 201400 w 447102"/>
                <a:gd name="connsiteY23" fmla="*/ 287746 h 608062"/>
                <a:gd name="connsiteX24" fmla="*/ 214860 w 447102"/>
                <a:gd name="connsiteY24" fmla="*/ 254518 h 608062"/>
                <a:gd name="connsiteX25" fmla="*/ 302262 w 447102"/>
                <a:gd name="connsiteY25" fmla="*/ 217332 h 608062"/>
                <a:gd name="connsiteX26" fmla="*/ 387544 w 447102"/>
                <a:gd name="connsiteY26" fmla="*/ 139093 h 608062"/>
                <a:gd name="connsiteX27" fmla="*/ 323006 w 447102"/>
                <a:gd name="connsiteY27" fmla="*/ 184840 h 608062"/>
                <a:gd name="connsiteX28" fmla="*/ 323006 w 447102"/>
                <a:gd name="connsiteY28" fmla="*/ 181066 h 608062"/>
                <a:gd name="connsiteX29" fmla="*/ 374083 w 447102"/>
                <a:gd name="connsiteY29" fmla="*/ 129981 h 608062"/>
                <a:gd name="connsiteX30" fmla="*/ 51156 w 447102"/>
                <a:gd name="connsiteY30" fmla="*/ 129981 h 608062"/>
                <a:gd name="connsiteX31" fmla="*/ 73000 w 447102"/>
                <a:gd name="connsiteY31" fmla="*/ 129981 h 608062"/>
                <a:gd name="connsiteX32" fmla="*/ 124156 w 447102"/>
                <a:gd name="connsiteY32" fmla="*/ 181066 h 608062"/>
                <a:gd name="connsiteX33" fmla="*/ 124156 w 447102"/>
                <a:gd name="connsiteY33" fmla="*/ 190639 h 608062"/>
                <a:gd name="connsiteX34" fmla="*/ 68945 w 447102"/>
                <a:gd name="connsiteY34" fmla="*/ 148022 h 608062"/>
                <a:gd name="connsiteX35" fmla="*/ 136691 w 447102"/>
                <a:gd name="connsiteY35" fmla="*/ 213374 h 608062"/>
                <a:gd name="connsiteX36" fmla="*/ 198077 w 447102"/>
                <a:gd name="connsiteY36" fmla="*/ 247522 h 608062"/>
                <a:gd name="connsiteX37" fmla="*/ 187385 w 447102"/>
                <a:gd name="connsiteY37" fmla="*/ 293729 h 608062"/>
                <a:gd name="connsiteX38" fmla="*/ 192823 w 447102"/>
                <a:gd name="connsiteY38" fmla="*/ 302657 h 608062"/>
                <a:gd name="connsiteX39" fmla="*/ 109132 w 447102"/>
                <a:gd name="connsiteY39" fmla="*/ 256082 h 608062"/>
                <a:gd name="connsiteX40" fmla="*/ 103786 w 447102"/>
                <a:gd name="connsiteY40" fmla="*/ 252125 h 608062"/>
                <a:gd name="connsiteX41" fmla="*/ 33643 w 447102"/>
                <a:gd name="connsiteY41" fmla="*/ 184564 h 608062"/>
                <a:gd name="connsiteX42" fmla="*/ 96320 w 447102"/>
                <a:gd name="connsiteY42" fmla="*/ 259856 h 608062"/>
                <a:gd name="connsiteX43" fmla="*/ 97334 w 447102"/>
                <a:gd name="connsiteY43" fmla="*/ 260869 h 608062"/>
                <a:gd name="connsiteX44" fmla="*/ 103878 w 447102"/>
                <a:gd name="connsiteY44" fmla="*/ 265471 h 608062"/>
                <a:gd name="connsiteX45" fmla="*/ 124156 w 447102"/>
                <a:gd name="connsiteY45" fmla="*/ 279830 h 608062"/>
                <a:gd name="connsiteX46" fmla="*/ 124063 w 447102"/>
                <a:gd name="connsiteY46" fmla="*/ 577687 h 608062"/>
                <a:gd name="connsiteX47" fmla="*/ 93647 w 447102"/>
                <a:gd name="connsiteY47" fmla="*/ 608062 h 608062"/>
                <a:gd name="connsiteX48" fmla="*/ 75212 w 447102"/>
                <a:gd name="connsiteY48" fmla="*/ 601803 h 608062"/>
                <a:gd name="connsiteX49" fmla="*/ 81572 w 447102"/>
                <a:gd name="connsiteY49" fmla="*/ 577687 h 608062"/>
                <a:gd name="connsiteX50" fmla="*/ 81572 w 447102"/>
                <a:gd name="connsiteY50" fmla="*/ 396267 h 608062"/>
                <a:gd name="connsiteX51" fmla="*/ 61202 w 447102"/>
                <a:gd name="connsiteY51" fmla="*/ 396267 h 608062"/>
                <a:gd name="connsiteX52" fmla="*/ 61202 w 447102"/>
                <a:gd name="connsiteY52" fmla="*/ 577687 h 608062"/>
                <a:gd name="connsiteX53" fmla="*/ 30786 w 447102"/>
                <a:gd name="connsiteY53" fmla="*/ 608062 h 608062"/>
                <a:gd name="connsiteX54" fmla="*/ 277 w 447102"/>
                <a:gd name="connsiteY54" fmla="*/ 577687 h 608062"/>
                <a:gd name="connsiteX55" fmla="*/ 0 w 447102"/>
                <a:gd name="connsiteY55" fmla="*/ 181066 h 608062"/>
                <a:gd name="connsiteX56" fmla="*/ 51156 w 447102"/>
                <a:gd name="connsiteY56" fmla="*/ 129981 h 608062"/>
                <a:gd name="connsiteX57" fmla="*/ 385040 w 447102"/>
                <a:gd name="connsiteY57" fmla="*/ 0 h 608062"/>
                <a:gd name="connsiteX58" fmla="*/ 444421 w 447102"/>
                <a:gd name="connsiteY58" fmla="*/ 59275 h 608062"/>
                <a:gd name="connsiteX59" fmla="*/ 385040 w 447102"/>
                <a:gd name="connsiteY59" fmla="*/ 118550 h 608062"/>
                <a:gd name="connsiteX60" fmla="*/ 325659 w 447102"/>
                <a:gd name="connsiteY60" fmla="*/ 59275 h 608062"/>
                <a:gd name="connsiteX61" fmla="*/ 385040 w 447102"/>
                <a:gd name="connsiteY61" fmla="*/ 0 h 608062"/>
                <a:gd name="connsiteX62" fmla="*/ 62097 w 447102"/>
                <a:gd name="connsiteY62" fmla="*/ 0 h 608062"/>
                <a:gd name="connsiteX63" fmla="*/ 121513 w 447102"/>
                <a:gd name="connsiteY63" fmla="*/ 59275 h 608062"/>
                <a:gd name="connsiteX64" fmla="*/ 62097 w 447102"/>
                <a:gd name="connsiteY64" fmla="*/ 118550 h 608062"/>
                <a:gd name="connsiteX65" fmla="*/ 2681 w 447102"/>
                <a:gd name="connsiteY65" fmla="*/ 59275 h 608062"/>
                <a:gd name="connsiteX66" fmla="*/ 62097 w 447102"/>
                <a:gd name="connsiteY66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7102" h="608062">
                  <a:moveTo>
                    <a:pt x="374083" y="129981"/>
                  </a:moveTo>
                  <a:lnTo>
                    <a:pt x="395933" y="129981"/>
                  </a:lnTo>
                  <a:cubicBezTo>
                    <a:pt x="424238" y="129981"/>
                    <a:pt x="447102" y="152900"/>
                    <a:pt x="447102" y="181066"/>
                  </a:cubicBezTo>
                  <a:cubicBezTo>
                    <a:pt x="447102" y="321802"/>
                    <a:pt x="446826" y="577687"/>
                    <a:pt x="446826" y="577687"/>
                  </a:cubicBezTo>
                  <a:cubicBezTo>
                    <a:pt x="446826" y="594439"/>
                    <a:pt x="433181" y="608062"/>
                    <a:pt x="416401" y="608062"/>
                  </a:cubicBezTo>
                  <a:cubicBezTo>
                    <a:pt x="399529" y="608062"/>
                    <a:pt x="385884" y="594439"/>
                    <a:pt x="385884" y="577687"/>
                  </a:cubicBezTo>
                  <a:lnTo>
                    <a:pt x="385884" y="396267"/>
                  </a:lnTo>
                  <a:lnTo>
                    <a:pt x="365601" y="396267"/>
                  </a:lnTo>
                  <a:lnTo>
                    <a:pt x="365601" y="577687"/>
                  </a:lnTo>
                  <a:cubicBezTo>
                    <a:pt x="365601" y="586431"/>
                    <a:pt x="367998" y="594531"/>
                    <a:pt x="371962" y="601803"/>
                  </a:cubicBezTo>
                  <a:cubicBezTo>
                    <a:pt x="366799" y="605669"/>
                    <a:pt x="360438" y="608062"/>
                    <a:pt x="353523" y="608062"/>
                  </a:cubicBezTo>
                  <a:cubicBezTo>
                    <a:pt x="336651" y="608062"/>
                    <a:pt x="323006" y="594439"/>
                    <a:pt x="323006" y="577687"/>
                  </a:cubicBezTo>
                  <a:lnTo>
                    <a:pt x="323006" y="280198"/>
                  </a:lnTo>
                  <a:lnTo>
                    <a:pt x="332226" y="276332"/>
                  </a:lnTo>
                  <a:lnTo>
                    <a:pt x="335729" y="274768"/>
                  </a:lnTo>
                  <a:cubicBezTo>
                    <a:pt x="338772" y="273479"/>
                    <a:pt x="341538" y="271546"/>
                    <a:pt x="343750" y="268877"/>
                  </a:cubicBezTo>
                  <a:lnTo>
                    <a:pt x="421933" y="176464"/>
                  </a:lnTo>
                  <a:cubicBezTo>
                    <a:pt x="422025" y="176372"/>
                    <a:pt x="422025" y="176280"/>
                    <a:pt x="422117" y="176188"/>
                  </a:cubicBezTo>
                  <a:cubicBezTo>
                    <a:pt x="422025" y="176188"/>
                    <a:pt x="422025" y="176372"/>
                    <a:pt x="421933" y="176372"/>
                  </a:cubicBezTo>
                  <a:lnTo>
                    <a:pt x="333425" y="257647"/>
                  </a:lnTo>
                  <a:cubicBezTo>
                    <a:pt x="331304" y="259580"/>
                    <a:pt x="328907" y="261145"/>
                    <a:pt x="326233" y="262342"/>
                  </a:cubicBezTo>
                  <a:lnTo>
                    <a:pt x="234775" y="301184"/>
                  </a:lnTo>
                  <a:cubicBezTo>
                    <a:pt x="231548" y="302565"/>
                    <a:pt x="228137" y="303209"/>
                    <a:pt x="224818" y="303209"/>
                  </a:cubicBezTo>
                  <a:cubicBezTo>
                    <a:pt x="214953" y="303209"/>
                    <a:pt x="205549" y="297411"/>
                    <a:pt x="201400" y="287746"/>
                  </a:cubicBezTo>
                  <a:cubicBezTo>
                    <a:pt x="195960" y="274860"/>
                    <a:pt x="201953" y="259948"/>
                    <a:pt x="214860" y="254518"/>
                  </a:cubicBezTo>
                  <a:lnTo>
                    <a:pt x="302262" y="217332"/>
                  </a:lnTo>
                  <a:lnTo>
                    <a:pt x="387544" y="139093"/>
                  </a:lnTo>
                  <a:lnTo>
                    <a:pt x="323006" y="184840"/>
                  </a:lnTo>
                  <a:lnTo>
                    <a:pt x="323006" y="181066"/>
                  </a:lnTo>
                  <a:cubicBezTo>
                    <a:pt x="323006" y="152900"/>
                    <a:pt x="345871" y="129981"/>
                    <a:pt x="374083" y="129981"/>
                  </a:cubicBezTo>
                  <a:close/>
                  <a:moveTo>
                    <a:pt x="51156" y="129981"/>
                  </a:moveTo>
                  <a:lnTo>
                    <a:pt x="73000" y="129981"/>
                  </a:lnTo>
                  <a:cubicBezTo>
                    <a:pt x="101205" y="129981"/>
                    <a:pt x="124156" y="152900"/>
                    <a:pt x="124156" y="181066"/>
                  </a:cubicBezTo>
                  <a:lnTo>
                    <a:pt x="124156" y="190639"/>
                  </a:lnTo>
                  <a:lnTo>
                    <a:pt x="68945" y="148022"/>
                  </a:lnTo>
                  <a:lnTo>
                    <a:pt x="136691" y="213374"/>
                  </a:lnTo>
                  <a:lnTo>
                    <a:pt x="198077" y="247522"/>
                  </a:lnTo>
                  <a:cubicBezTo>
                    <a:pt x="185265" y="258752"/>
                    <a:pt x="180380" y="277161"/>
                    <a:pt x="187385" y="293729"/>
                  </a:cubicBezTo>
                  <a:cubicBezTo>
                    <a:pt x="188860" y="297042"/>
                    <a:pt x="190704" y="299896"/>
                    <a:pt x="192823" y="302657"/>
                  </a:cubicBezTo>
                  <a:lnTo>
                    <a:pt x="109132" y="256082"/>
                  </a:lnTo>
                  <a:cubicBezTo>
                    <a:pt x="107196" y="254978"/>
                    <a:pt x="105445" y="253689"/>
                    <a:pt x="103786" y="252125"/>
                  </a:cubicBezTo>
                  <a:lnTo>
                    <a:pt x="33643" y="184564"/>
                  </a:lnTo>
                  <a:lnTo>
                    <a:pt x="96320" y="259856"/>
                  </a:lnTo>
                  <a:cubicBezTo>
                    <a:pt x="96596" y="260224"/>
                    <a:pt x="96965" y="260593"/>
                    <a:pt x="97334" y="260869"/>
                  </a:cubicBezTo>
                  <a:lnTo>
                    <a:pt x="103878" y="265471"/>
                  </a:lnTo>
                  <a:lnTo>
                    <a:pt x="124156" y="279830"/>
                  </a:lnTo>
                  <a:lnTo>
                    <a:pt x="124063" y="577687"/>
                  </a:lnTo>
                  <a:cubicBezTo>
                    <a:pt x="124063" y="594439"/>
                    <a:pt x="110422" y="608062"/>
                    <a:pt x="93647" y="608062"/>
                  </a:cubicBezTo>
                  <a:cubicBezTo>
                    <a:pt x="86642" y="608062"/>
                    <a:pt x="80282" y="605669"/>
                    <a:pt x="75212" y="601803"/>
                  </a:cubicBezTo>
                  <a:cubicBezTo>
                    <a:pt x="79084" y="594531"/>
                    <a:pt x="81572" y="586431"/>
                    <a:pt x="81572" y="577687"/>
                  </a:cubicBezTo>
                  <a:lnTo>
                    <a:pt x="81572" y="396267"/>
                  </a:lnTo>
                  <a:lnTo>
                    <a:pt x="61202" y="396267"/>
                  </a:lnTo>
                  <a:lnTo>
                    <a:pt x="61202" y="577687"/>
                  </a:lnTo>
                  <a:cubicBezTo>
                    <a:pt x="61202" y="594439"/>
                    <a:pt x="47561" y="608062"/>
                    <a:pt x="30786" y="608062"/>
                  </a:cubicBezTo>
                  <a:cubicBezTo>
                    <a:pt x="13918" y="608062"/>
                    <a:pt x="277" y="594439"/>
                    <a:pt x="277" y="577687"/>
                  </a:cubicBezTo>
                  <a:cubicBezTo>
                    <a:pt x="277" y="577687"/>
                    <a:pt x="0" y="326313"/>
                    <a:pt x="0" y="181066"/>
                  </a:cubicBezTo>
                  <a:cubicBezTo>
                    <a:pt x="0" y="152900"/>
                    <a:pt x="22951" y="129981"/>
                    <a:pt x="51156" y="129981"/>
                  </a:cubicBezTo>
                  <a:close/>
                  <a:moveTo>
                    <a:pt x="385040" y="0"/>
                  </a:moveTo>
                  <a:cubicBezTo>
                    <a:pt x="417835" y="0"/>
                    <a:pt x="444421" y="26538"/>
                    <a:pt x="444421" y="59275"/>
                  </a:cubicBezTo>
                  <a:cubicBezTo>
                    <a:pt x="444421" y="92012"/>
                    <a:pt x="417835" y="118550"/>
                    <a:pt x="385040" y="118550"/>
                  </a:cubicBezTo>
                  <a:cubicBezTo>
                    <a:pt x="352245" y="118550"/>
                    <a:pt x="325659" y="92012"/>
                    <a:pt x="325659" y="59275"/>
                  </a:cubicBezTo>
                  <a:cubicBezTo>
                    <a:pt x="325659" y="26538"/>
                    <a:pt x="352245" y="0"/>
                    <a:pt x="385040" y="0"/>
                  </a:cubicBezTo>
                  <a:close/>
                  <a:moveTo>
                    <a:pt x="62097" y="0"/>
                  </a:moveTo>
                  <a:cubicBezTo>
                    <a:pt x="94912" y="0"/>
                    <a:pt x="121513" y="26538"/>
                    <a:pt x="121513" y="59275"/>
                  </a:cubicBezTo>
                  <a:cubicBezTo>
                    <a:pt x="121513" y="92012"/>
                    <a:pt x="94912" y="118550"/>
                    <a:pt x="62097" y="118550"/>
                  </a:cubicBezTo>
                  <a:cubicBezTo>
                    <a:pt x="29282" y="118550"/>
                    <a:pt x="2681" y="92012"/>
                    <a:pt x="2681" y="59275"/>
                  </a:cubicBezTo>
                  <a:cubicBezTo>
                    <a:pt x="2681" y="26538"/>
                    <a:pt x="29282" y="0"/>
                    <a:pt x="62097" y="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83519" y="3278799"/>
            <a:ext cx="432048" cy="432048"/>
            <a:chOff x="6444477" y="3278799"/>
            <a:chExt cx="432048" cy="432048"/>
          </a:xfrm>
        </p:grpSpPr>
        <p:sp>
          <p:nvSpPr>
            <p:cNvPr id="328" name="椭圆 327"/>
            <p:cNvSpPr/>
            <p:nvPr/>
          </p:nvSpPr>
          <p:spPr>
            <a:xfrm>
              <a:off x="6444477" y="3278799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2" name="call-center-worker-with-headset_46010"/>
            <p:cNvSpPr>
              <a:spLocks noChangeAspect="1"/>
            </p:cNvSpPr>
            <p:nvPr/>
          </p:nvSpPr>
          <p:spPr bwMode="auto">
            <a:xfrm>
              <a:off x="6540398" y="3388428"/>
              <a:ext cx="240206" cy="212791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3" name="Freeform 12"/>
          <p:cNvSpPr/>
          <p:nvPr/>
        </p:nvSpPr>
        <p:spPr bwMode="auto">
          <a:xfrm>
            <a:off x="4881473" y="4168531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5" grpId="0" animBg="1"/>
      <p:bldP spid="42" grpId="0" animBg="1"/>
      <p:bldP spid="43" grpId="0" animBg="1"/>
      <p:bldP spid="315" grpId="0"/>
      <p:bldP spid="320" grpId="0"/>
      <p:bldP spid="321" grpId="0" animBg="1"/>
      <p:bldP spid="3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1688051" y="1548423"/>
            <a:ext cx="1947845" cy="1947845"/>
          </a:xfrm>
          <a:prstGeom prst="diamond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Group 45"/>
          <p:cNvGrpSpPr/>
          <p:nvPr/>
        </p:nvGrpSpPr>
        <p:grpSpPr>
          <a:xfrm>
            <a:off x="3995936" y="1950971"/>
            <a:ext cx="3504077" cy="1232475"/>
            <a:chOff x="5150220" y="1200178"/>
            <a:chExt cx="4672102" cy="1643301"/>
          </a:xfrm>
        </p:grpSpPr>
        <p:sp>
          <p:nvSpPr>
            <p:cNvPr id="22" name="TextBox 46"/>
            <p:cNvSpPr txBox="1"/>
            <p:nvPr/>
          </p:nvSpPr>
          <p:spPr>
            <a:xfrm>
              <a:off x="5150220" y="1200178"/>
              <a:ext cx="4115494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23" name="TextBox 47"/>
            <p:cNvSpPr txBox="1"/>
            <p:nvPr/>
          </p:nvSpPr>
          <p:spPr>
            <a:xfrm>
              <a:off x="5194354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963798" y="2205502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030595" y="1959310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8" name="Freeform 5"/>
          <p:cNvSpPr/>
          <p:nvPr/>
        </p:nvSpPr>
        <p:spPr bwMode="auto">
          <a:xfrm>
            <a:off x="144013" y="5039228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9" name="Freeform 6"/>
          <p:cNvSpPr/>
          <p:nvPr/>
        </p:nvSpPr>
        <p:spPr bwMode="auto">
          <a:xfrm>
            <a:off x="-1130152" y="3149592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" name="Freeform 7"/>
          <p:cNvSpPr/>
          <p:nvPr/>
        </p:nvSpPr>
        <p:spPr bwMode="auto">
          <a:xfrm>
            <a:off x="1971631" y="3786675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3" name="Freeform 10"/>
          <p:cNvSpPr/>
          <p:nvPr/>
        </p:nvSpPr>
        <p:spPr bwMode="auto">
          <a:xfrm>
            <a:off x="755724" y="4411542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" name="Freeform 14"/>
          <p:cNvSpPr/>
          <p:nvPr/>
        </p:nvSpPr>
        <p:spPr bwMode="auto">
          <a:xfrm>
            <a:off x="4223825" y="4824549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Freeform 15"/>
          <p:cNvSpPr/>
          <p:nvPr/>
        </p:nvSpPr>
        <p:spPr bwMode="auto">
          <a:xfrm>
            <a:off x="1402203" y="3706804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8" name="Freeform 8"/>
          <p:cNvSpPr/>
          <p:nvPr/>
        </p:nvSpPr>
        <p:spPr bwMode="auto">
          <a:xfrm>
            <a:off x="6012160" y="4502222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9" name="Freeform 12"/>
          <p:cNvSpPr/>
          <p:nvPr/>
        </p:nvSpPr>
        <p:spPr bwMode="auto">
          <a:xfrm>
            <a:off x="5193949" y="4316029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08" grpId="0" animBg="1"/>
      <p:bldP spid="209" grpId="0" animBg="1"/>
      <p:bldP spid="210" grpId="0" animBg="1"/>
      <p:bldP spid="213" grpId="0" animBg="1"/>
      <p:bldP spid="215" grpId="0" animBg="1"/>
      <p:bldP spid="216" grpId="0" animBg="1"/>
      <p:bldP spid="218" grpId="0" animBg="1"/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ḻídé"/>
          <p:cNvSpPr/>
          <p:nvPr/>
        </p:nvSpPr>
        <p:spPr>
          <a:xfrm>
            <a:off x="6048317" y="1147629"/>
            <a:ext cx="403365" cy="40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ïŝḷîḑê"/>
          <p:cNvGrpSpPr/>
          <p:nvPr/>
        </p:nvGrpSpPr>
        <p:grpSpPr>
          <a:xfrm>
            <a:off x="6597617" y="959755"/>
            <a:ext cx="2044953" cy="822646"/>
            <a:chOff x="4412687" y="3490375"/>
            <a:chExt cx="2726604" cy="1096861"/>
          </a:xfrm>
        </p:grpSpPr>
        <p:sp>
          <p:nvSpPr>
            <p:cNvPr id="35" name="ïṡľîḓe"/>
            <p:cNvSpPr txBox="1"/>
            <p:nvPr/>
          </p:nvSpPr>
          <p:spPr>
            <a:xfrm>
              <a:off x="4412687" y="3863342"/>
              <a:ext cx="2726604" cy="72389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6" name="iş1iḓé"/>
            <p:cNvSpPr txBox="1"/>
            <p:nvPr/>
          </p:nvSpPr>
          <p:spPr>
            <a:xfrm>
              <a:off x="4412687" y="3490375"/>
              <a:ext cx="2726604" cy="372966"/>
            </a:xfrm>
            <a:prstGeom prst="rect">
              <a:avLst/>
            </a:prstGeom>
            <a:noFill/>
          </p:spPr>
          <p:txBody>
            <a:bodyPr wrap="square" rtlCol="0" anchor="b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6" name="ïSlïďê"/>
          <p:cNvSpPr/>
          <p:nvPr/>
        </p:nvSpPr>
        <p:spPr>
          <a:xfrm>
            <a:off x="6048317" y="2119784"/>
            <a:ext cx="403365" cy="40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ï$ľíde"/>
          <p:cNvGrpSpPr/>
          <p:nvPr/>
        </p:nvGrpSpPr>
        <p:grpSpPr>
          <a:xfrm>
            <a:off x="6597617" y="1931910"/>
            <a:ext cx="2044953" cy="822646"/>
            <a:chOff x="4412687" y="3490375"/>
            <a:chExt cx="2726604" cy="1096861"/>
          </a:xfrm>
        </p:grpSpPr>
        <p:sp>
          <p:nvSpPr>
            <p:cNvPr id="33" name="î$liḑè"/>
            <p:cNvSpPr txBox="1"/>
            <p:nvPr/>
          </p:nvSpPr>
          <p:spPr>
            <a:xfrm>
              <a:off x="4412687" y="3863342"/>
              <a:ext cx="2726604" cy="72389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4" name="ï$ļïḓê"/>
            <p:cNvSpPr txBox="1"/>
            <p:nvPr/>
          </p:nvSpPr>
          <p:spPr>
            <a:xfrm>
              <a:off x="4412687" y="3490375"/>
              <a:ext cx="2726604" cy="372966"/>
            </a:xfrm>
            <a:prstGeom prst="rect">
              <a:avLst/>
            </a:prstGeom>
            <a:noFill/>
          </p:spPr>
          <p:txBody>
            <a:bodyPr wrap="square" rtlCol="0" anchor="b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8" name="ïṧlïḋé"/>
          <p:cNvSpPr/>
          <p:nvPr/>
        </p:nvSpPr>
        <p:spPr>
          <a:xfrm>
            <a:off x="6048317" y="3091939"/>
            <a:ext cx="403365" cy="40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ïṧḷïḓê"/>
          <p:cNvGrpSpPr/>
          <p:nvPr/>
        </p:nvGrpSpPr>
        <p:grpSpPr>
          <a:xfrm>
            <a:off x="6597617" y="2904066"/>
            <a:ext cx="2044953" cy="822646"/>
            <a:chOff x="4412687" y="3490375"/>
            <a:chExt cx="2726604" cy="1096861"/>
          </a:xfrm>
        </p:grpSpPr>
        <p:sp>
          <p:nvSpPr>
            <p:cNvPr id="31" name="îṩḻîďè"/>
            <p:cNvSpPr txBox="1"/>
            <p:nvPr/>
          </p:nvSpPr>
          <p:spPr>
            <a:xfrm>
              <a:off x="4412687" y="3863342"/>
              <a:ext cx="2726604" cy="72389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2" name="ïS1íḍe"/>
            <p:cNvSpPr txBox="1"/>
            <p:nvPr/>
          </p:nvSpPr>
          <p:spPr>
            <a:xfrm>
              <a:off x="4412687" y="3490375"/>
              <a:ext cx="2726604" cy="372966"/>
            </a:xfrm>
            <a:prstGeom prst="rect">
              <a:avLst/>
            </a:prstGeom>
            <a:noFill/>
          </p:spPr>
          <p:txBody>
            <a:bodyPr wrap="square" rtlCol="0" anchor="b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0" name="îṥliďê"/>
          <p:cNvSpPr/>
          <p:nvPr/>
        </p:nvSpPr>
        <p:spPr>
          <a:xfrm>
            <a:off x="6048317" y="4064094"/>
            <a:ext cx="403365" cy="4033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îṧļiḍe"/>
          <p:cNvGrpSpPr/>
          <p:nvPr/>
        </p:nvGrpSpPr>
        <p:grpSpPr>
          <a:xfrm>
            <a:off x="6597617" y="3876221"/>
            <a:ext cx="2044953" cy="726735"/>
            <a:chOff x="4412687" y="3490375"/>
            <a:chExt cx="2726604" cy="968980"/>
          </a:xfrm>
        </p:grpSpPr>
        <p:sp>
          <p:nvSpPr>
            <p:cNvPr id="29" name="íšḷiďé"/>
            <p:cNvSpPr txBox="1"/>
            <p:nvPr/>
          </p:nvSpPr>
          <p:spPr>
            <a:xfrm>
              <a:off x="4412687" y="3863342"/>
              <a:ext cx="2726604" cy="59601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0" name="í$líḋê"/>
            <p:cNvSpPr txBox="1"/>
            <p:nvPr/>
          </p:nvSpPr>
          <p:spPr>
            <a:xfrm>
              <a:off x="4412687" y="3490375"/>
              <a:ext cx="2726604" cy="372966"/>
            </a:xfrm>
            <a:prstGeom prst="rect">
              <a:avLst/>
            </a:prstGeom>
            <a:noFill/>
          </p:spPr>
          <p:txBody>
            <a:bodyPr wrap="square" rtlCol="0" anchor="b">
              <a:normAutofit fontScale="850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cxnSp>
        <p:nvCxnSpPr>
          <p:cNvPr id="12" name="肘形连接符 11"/>
          <p:cNvCxnSpPr>
            <a:stCxn id="17" idx="6"/>
            <a:endCxn id="4" idx="2"/>
          </p:cNvCxnSpPr>
          <p:nvPr/>
        </p:nvCxnSpPr>
        <p:spPr>
          <a:xfrm flipV="1">
            <a:off x="4108627" y="1349313"/>
            <a:ext cx="1939691" cy="1432043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17" idx="6"/>
            <a:endCxn id="6" idx="2"/>
          </p:cNvCxnSpPr>
          <p:nvPr/>
        </p:nvCxnSpPr>
        <p:spPr>
          <a:xfrm flipV="1">
            <a:off x="4108627" y="2321468"/>
            <a:ext cx="1939691" cy="459887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17" idx="6"/>
            <a:endCxn id="8" idx="2"/>
          </p:cNvCxnSpPr>
          <p:nvPr/>
        </p:nvCxnSpPr>
        <p:spPr>
          <a:xfrm>
            <a:off x="4108627" y="2781355"/>
            <a:ext cx="1939691" cy="512268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7" idx="6"/>
            <a:endCxn id="10" idx="2"/>
          </p:cNvCxnSpPr>
          <p:nvPr/>
        </p:nvCxnSpPr>
        <p:spPr>
          <a:xfrm>
            <a:off x="4108627" y="2781355"/>
            <a:ext cx="1939691" cy="1484423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îSļíde"/>
          <p:cNvGrpSpPr/>
          <p:nvPr/>
        </p:nvGrpSpPr>
        <p:grpSpPr>
          <a:xfrm>
            <a:off x="508635" y="1795526"/>
            <a:ext cx="3462407" cy="1971659"/>
            <a:chOff x="678182" y="2118590"/>
            <a:chExt cx="4616542" cy="2628879"/>
          </a:xfrm>
        </p:grpSpPr>
        <p:grpSp>
          <p:nvGrpSpPr>
            <p:cNvPr id="19" name="îşlîďè"/>
            <p:cNvGrpSpPr/>
            <p:nvPr/>
          </p:nvGrpSpPr>
          <p:grpSpPr>
            <a:xfrm>
              <a:off x="678182" y="2118590"/>
              <a:ext cx="4616542" cy="2628879"/>
              <a:chOff x="2448694" y="1658842"/>
              <a:chExt cx="7294608" cy="4153896"/>
            </a:xfrm>
          </p:grpSpPr>
          <p:grpSp>
            <p:nvGrpSpPr>
              <p:cNvPr id="21" name="i$ḻïḋé"/>
              <p:cNvGrpSpPr/>
              <p:nvPr/>
            </p:nvGrpSpPr>
            <p:grpSpPr bwMode="auto">
              <a:xfrm>
                <a:off x="2448694" y="1658842"/>
                <a:ext cx="7294608" cy="4153896"/>
                <a:chOff x="8540751" y="4843463"/>
                <a:chExt cx="8012112" cy="4562475"/>
              </a:xfrm>
              <a:effectLst/>
            </p:grpSpPr>
            <p:sp>
              <p:nvSpPr>
                <p:cNvPr id="23" name="ísḷîḋè"/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ïşlïḋé"/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ṩḷíḋe"/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îṧḻíḑè"/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ïṩļiḋé"/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ṡḷidè"/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íSlïdê"/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îṥļiďè"/>
            <p:cNvSpPr/>
            <p:nvPr/>
          </p:nvSpPr>
          <p:spPr>
            <a:xfrm>
              <a:off x="1272036" y="2317297"/>
              <a:ext cx="3428834" cy="2180426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" name="ïş1iḓè"/>
          <p:cNvSpPr/>
          <p:nvPr/>
        </p:nvSpPr>
        <p:spPr>
          <a:xfrm>
            <a:off x="3305367" y="2379726"/>
            <a:ext cx="803259" cy="8032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rgbClr val="00436F"/>
                </a:solidFill>
                <a:cs typeface="+mn-ea"/>
                <a:sym typeface="+mn-lt"/>
              </a:rPr>
              <a:t>2018</a:t>
            </a:r>
            <a:endParaRPr lang="zh-CN" altLang="en-US" sz="2000" dirty="0">
              <a:solidFill>
                <a:srgbClr val="00436F"/>
              </a:solidFill>
              <a:cs typeface="+mn-ea"/>
              <a:sym typeface="+mn-lt"/>
            </a:endParaRPr>
          </a:p>
        </p:txBody>
      </p:sp>
      <p:sp>
        <p:nvSpPr>
          <p:cNvPr id="18" name="išļíḓé"/>
          <p:cNvSpPr/>
          <p:nvPr/>
        </p:nvSpPr>
        <p:spPr bwMode="auto">
          <a:xfrm>
            <a:off x="916906" y="3828927"/>
            <a:ext cx="2645865" cy="404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41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286441" y="844886"/>
            <a:ext cx="1326311" cy="1326491"/>
            <a:chOff x="4726999" y="772344"/>
            <a:chExt cx="1326720" cy="1326900"/>
          </a:xfrm>
        </p:grpSpPr>
        <p:grpSp>
          <p:nvGrpSpPr>
            <p:cNvPr id="12" name="组合 11"/>
            <p:cNvGrpSpPr/>
            <p:nvPr/>
          </p:nvGrpSpPr>
          <p:grpSpPr>
            <a:xfrm>
              <a:off x="4726999" y="772344"/>
              <a:ext cx="1326720" cy="1326900"/>
              <a:chOff x="4926840" y="1732375"/>
              <a:chExt cx="1656097" cy="1656098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0066B2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118677" y="1059137"/>
              <a:ext cx="750218" cy="616303"/>
              <a:chOff x="4312049" y="1064772"/>
              <a:chExt cx="1000117" cy="821483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4312049" y="1064772"/>
                <a:ext cx="1000117" cy="73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0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38"/>
              <p:cNvSpPr txBox="1"/>
              <p:nvPr/>
            </p:nvSpPr>
            <p:spPr>
              <a:xfrm>
                <a:off x="4379708" y="1619515"/>
                <a:ext cx="740411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OPTION</a:t>
                </a:r>
                <a:endParaRPr lang="zh-CN" altLang="en-US" sz="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564686" y="1492757"/>
            <a:ext cx="943129" cy="943255"/>
            <a:chOff x="5871126" y="1817967"/>
            <a:chExt cx="943420" cy="943546"/>
          </a:xfrm>
        </p:grpSpPr>
        <p:grpSp>
          <p:nvGrpSpPr>
            <p:cNvPr id="20" name="组合 19"/>
            <p:cNvGrpSpPr/>
            <p:nvPr/>
          </p:nvGrpSpPr>
          <p:grpSpPr>
            <a:xfrm>
              <a:off x="5871126" y="1817967"/>
              <a:ext cx="943420" cy="943546"/>
              <a:chOff x="4926840" y="1732375"/>
              <a:chExt cx="1656097" cy="1656098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057221" y="2009494"/>
              <a:ext cx="750218" cy="540267"/>
              <a:chOff x="4219309" y="1134371"/>
              <a:chExt cx="1000117" cy="720136"/>
            </a:xfrm>
          </p:grpSpPr>
          <p:sp>
            <p:nvSpPr>
              <p:cNvPr id="22" name="文本框 43"/>
              <p:cNvSpPr txBox="1"/>
              <p:nvPr/>
            </p:nvSpPr>
            <p:spPr>
              <a:xfrm>
                <a:off x="4219309" y="1134371"/>
                <a:ext cx="1000117" cy="67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2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44"/>
              <p:cNvSpPr txBox="1"/>
              <p:nvPr/>
            </p:nvSpPr>
            <p:spPr>
              <a:xfrm>
                <a:off x="4266701" y="1587766"/>
                <a:ext cx="740410" cy="26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OPTION</a:t>
                </a:r>
                <a:endParaRPr lang="zh-CN" altLang="en-US" sz="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708170" y="2249639"/>
            <a:ext cx="1085799" cy="1085945"/>
            <a:chOff x="5202730" y="2698585"/>
            <a:chExt cx="1086134" cy="1086280"/>
          </a:xfrm>
        </p:grpSpPr>
        <p:grpSp>
          <p:nvGrpSpPr>
            <p:cNvPr id="34" name="组合 33"/>
            <p:cNvGrpSpPr/>
            <p:nvPr/>
          </p:nvGrpSpPr>
          <p:grpSpPr>
            <a:xfrm>
              <a:off x="5202730" y="2698585"/>
              <a:ext cx="1086134" cy="1086280"/>
              <a:chOff x="4926840" y="1732375"/>
              <a:chExt cx="1656097" cy="1656098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0066B2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455644" y="2923521"/>
              <a:ext cx="750218" cy="594362"/>
              <a:chOff x="4236293" y="1092818"/>
              <a:chExt cx="1000117" cy="792238"/>
            </a:xfrm>
          </p:grpSpPr>
          <p:sp>
            <p:nvSpPr>
              <p:cNvPr id="36" name="文本框 40"/>
              <p:cNvSpPr txBox="1"/>
              <p:nvPr/>
            </p:nvSpPr>
            <p:spPr>
              <a:xfrm>
                <a:off x="4236293" y="1092818"/>
                <a:ext cx="1000117" cy="73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0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41"/>
              <p:cNvSpPr txBox="1"/>
              <p:nvPr/>
            </p:nvSpPr>
            <p:spPr>
              <a:xfrm>
                <a:off x="4321806" y="1618316"/>
                <a:ext cx="740410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OPTION</a:t>
                </a:r>
                <a:endParaRPr lang="zh-CN" altLang="en-US" sz="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859943" y="2741343"/>
            <a:ext cx="1085799" cy="1085945"/>
            <a:chOff x="5202730" y="2698585"/>
            <a:chExt cx="1086134" cy="1086280"/>
          </a:xfrm>
        </p:grpSpPr>
        <p:grpSp>
          <p:nvGrpSpPr>
            <p:cNvPr id="42" name="组合 41"/>
            <p:cNvGrpSpPr/>
            <p:nvPr/>
          </p:nvGrpSpPr>
          <p:grpSpPr>
            <a:xfrm>
              <a:off x="5202730" y="2698585"/>
              <a:ext cx="1086134" cy="1086280"/>
              <a:chOff x="4926840" y="1732375"/>
              <a:chExt cx="1656097" cy="1656098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456020" y="2900863"/>
              <a:ext cx="750218" cy="583745"/>
              <a:chOff x="4236794" y="1062616"/>
              <a:chExt cx="1000117" cy="778086"/>
            </a:xfrm>
          </p:grpSpPr>
          <p:sp>
            <p:nvSpPr>
              <p:cNvPr id="44" name="文本框 40"/>
              <p:cNvSpPr txBox="1"/>
              <p:nvPr/>
            </p:nvSpPr>
            <p:spPr>
              <a:xfrm>
                <a:off x="4236794" y="1062616"/>
                <a:ext cx="1000117" cy="73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0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文本框 41"/>
              <p:cNvSpPr txBox="1"/>
              <p:nvPr/>
            </p:nvSpPr>
            <p:spPr>
              <a:xfrm>
                <a:off x="4317175" y="1573962"/>
                <a:ext cx="740410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OPTION</a:t>
                </a:r>
                <a:endParaRPr lang="zh-CN" altLang="en-US" sz="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893561" y="3508359"/>
            <a:ext cx="1326311" cy="1326491"/>
            <a:chOff x="4726999" y="772344"/>
            <a:chExt cx="1326720" cy="1326900"/>
          </a:xfrm>
        </p:grpSpPr>
        <p:grpSp>
          <p:nvGrpSpPr>
            <p:cNvPr id="50" name="组合 49"/>
            <p:cNvGrpSpPr/>
            <p:nvPr/>
          </p:nvGrpSpPr>
          <p:grpSpPr>
            <a:xfrm>
              <a:off x="4726999" y="772344"/>
              <a:ext cx="1326720" cy="1326900"/>
              <a:chOff x="4926840" y="1732375"/>
              <a:chExt cx="1656097" cy="1656098"/>
            </a:xfrm>
          </p:grpSpPr>
          <p:sp>
            <p:nvSpPr>
              <p:cNvPr id="54" name="任意多边形 53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0066B2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540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 ker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117528" y="1099788"/>
              <a:ext cx="750218" cy="588172"/>
              <a:chOff x="4310519" y="1118956"/>
              <a:chExt cx="1000117" cy="783987"/>
            </a:xfrm>
          </p:grpSpPr>
          <p:sp>
            <p:nvSpPr>
              <p:cNvPr id="52" name="文本框 37"/>
              <p:cNvSpPr txBox="1"/>
              <p:nvPr/>
            </p:nvSpPr>
            <p:spPr>
              <a:xfrm>
                <a:off x="4310519" y="1118956"/>
                <a:ext cx="1000117" cy="73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06</a:t>
                </a:r>
                <a:endParaRPr lang="zh-CN" altLang="en-US" sz="30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文本框 38"/>
              <p:cNvSpPr txBox="1"/>
              <p:nvPr/>
            </p:nvSpPr>
            <p:spPr>
              <a:xfrm>
                <a:off x="4379900" y="1636203"/>
                <a:ext cx="740409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00" b="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OPTION</a:t>
                </a:r>
                <a:endParaRPr lang="zh-CN" altLang="en-US" sz="7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28741" y="1150585"/>
            <a:ext cx="2232082" cy="710120"/>
            <a:chOff x="828378" y="1150143"/>
            <a:chExt cx="2232771" cy="710337"/>
          </a:xfrm>
        </p:grpSpPr>
        <p:sp>
          <p:nvSpPr>
            <p:cNvPr id="58" name="TextBox 19"/>
            <p:cNvSpPr txBox="1"/>
            <p:nvPr/>
          </p:nvSpPr>
          <p:spPr>
            <a:xfrm>
              <a:off x="900386" y="1150143"/>
              <a:ext cx="2160763" cy="277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 flipH="1">
              <a:off x="828378" y="1420416"/>
              <a:ext cx="2173896" cy="440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684850" y="1492761"/>
            <a:ext cx="2198497" cy="662048"/>
            <a:chOff x="5685987" y="1492424"/>
            <a:chExt cx="2199175" cy="662252"/>
          </a:xfrm>
        </p:grpSpPr>
        <p:sp>
          <p:nvSpPr>
            <p:cNvPr id="61" name="TextBox 19"/>
            <p:cNvSpPr txBox="1"/>
            <p:nvPr/>
          </p:nvSpPr>
          <p:spPr>
            <a:xfrm>
              <a:off x="5724399" y="1492424"/>
              <a:ext cx="2160763" cy="277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b="1">
                  <a:solidFill>
                    <a:srgbClr val="EF41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 flipH="1">
              <a:off x="5685987" y="1714611"/>
              <a:ext cx="2173896" cy="440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60655" y="2534581"/>
            <a:ext cx="2240276" cy="765838"/>
            <a:chOff x="1260426" y="2534567"/>
            <a:chExt cx="2240968" cy="766073"/>
          </a:xfrm>
        </p:grpSpPr>
        <p:sp>
          <p:nvSpPr>
            <p:cNvPr id="64" name="TextBox 19"/>
            <p:cNvSpPr txBox="1"/>
            <p:nvPr/>
          </p:nvSpPr>
          <p:spPr>
            <a:xfrm>
              <a:off x="1340631" y="2534567"/>
              <a:ext cx="2160763" cy="277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b="1">
                  <a:solidFill>
                    <a:srgbClr val="EF41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 flipH="1">
              <a:off x="1260426" y="2860576"/>
              <a:ext cx="2173896" cy="440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155165" y="2897328"/>
            <a:ext cx="2232081" cy="661428"/>
            <a:chOff x="6156448" y="2897424"/>
            <a:chExt cx="2232770" cy="661631"/>
          </a:xfrm>
        </p:grpSpPr>
        <p:sp>
          <p:nvSpPr>
            <p:cNvPr id="67" name="TextBox 19"/>
            <p:cNvSpPr txBox="1"/>
            <p:nvPr/>
          </p:nvSpPr>
          <p:spPr>
            <a:xfrm>
              <a:off x="6228456" y="2897424"/>
              <a:ext cx="2160762" cy="2770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b="1">
                  <a:solidFill>
                    <a:srgbClr val="EF41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8" name="TextBox 11"/>
            <p:cNvSpPr txBox="1">
              <a:spLocks noChangeArrowheads="1"/>
            </p:cNvSpPr>
            <p:nvPr/>
          </p:nvSpPr>
          <p:spPr bwMode="auto">
            <a:xfrm flipH="1">
              <a:off x="6156448" y="3118991"/>
              <a:ext cx="2173896" cy="440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20583" y="3940272"/>
            <a:ext cx="2173226" cy="721393"/>
            <a:chOff x="1620466" y="3940696"/>
            <a:chExt cx="2173896" cy="721616"/>
          </a:xfrm>
        </p:grpSpPr>
        <p:sp>
          <p:nvSpPr>
            <p:cNvPr id="70" name="TextBox 19"/>
            <p:cNvSpPr txBox="1"/>
            <p:nvPr/>
          </p:nvSpPr>
          <p:spPr>
            <a:xfrm>
              <a:off x="1632691" y="3940696"/>
              <a:ext cx="2160763" cy="277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defRPr b="1">
                  <a:solidFill>
                    <a:srgbClr val="EF41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B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1" name="TextBox 11"/>
            <p:cNvSpPr txBox="1">
              <a:spLocks noChangeArrowheads="1"/>
            </p:cNvSpPr>
            <p:nvPr/>
          </p:nvSpPr>
          <p:spPr bwMode="auto">
            <a:xfrm flipH="1">
              <a:off x="1620466" y="4222247"/>
              <a:ext cx="2173896" cy="440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b="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72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288880" y="1415756"/>
            <a:ext cx="2569187" cy="2566739"/>
            <a:chOff x="3288880" y="1415756"/>
            <a:chExt cx="2569187" cy="2566739"/>
          </a:xfrm>
        </p:grpSpPr>
        <p:sp>
          <p:nvSpPr>
            <p:cNvPr id="3" name="iS1ide-Oval 5"/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iS1ide-Freeform: Shape 6"/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iS1ide-Freeform: Shape 7"/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S1ide-Freeform: Shape 8"/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iS1ide-Freeform: Shape 9"/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iS1ide-Freeform: Shape 10"/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S1ide-Oval 11"/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iS1ide-Oval 12"/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iS1ide-Oval 13"/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iS1ide-Freeform: Shape 14"/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iS1ide-Freeform: Shape 15"/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iS1ide-Oval 16"/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iS1ide-Oval 17"/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iS1ide-Freeform: Shape 18"/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iS1ide-Oval 19"/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S1ide-Oval 20"/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S1ide-Freeform: Shape 21"/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S1ide-Oval 22"/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S1ide-Oval 23"/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iS1ide-Freeform: Shape 24"/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S1ide-Oval 25"/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92"/>
          <p:cNvGrpSpPr/>
          <p:nvPr/>
        </p:nvGrpSpPr>
        <p:grpSpPr>
          <a:xfrm>
            <a:off x="4578579" y="2216254"/>
            <a:ext cx="658294" cy="539788"/>
            <a:chOff x="6076950" y="3000376"/>
            <a:chExt cx="853785" cy="700088"/>
          </a:xfrm>
        </p:grpSpPr>
        <p:sp>
          <p:nvSpPr>
            <p:cNvPr id="87" name="iS1ide-Oval 293"/>
            <p:cNvSpPr/>
            <p:nvPr/>
          </p:nvSpPr>
          <p:spPr bwMode="auto">
            <a:xfrm>
              <a:off x="6078538" y="3625851"/>
              <a:ext cx="65088" cy="74613"/>
            </a:xfrm>
            <a:prstGeom prst="ellipse">
              <a:avLst/>
            </a:pr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iS1ide-Freeform: Shape 294"/>
            <p:cNvSpPr/>
            <p:nvPr/>
          </p:nvSpPr>
          <p:spPr bwMode="auto">
            <a:xfrm>
              <a:off x="6554788" y="3000376"/>
              <a:ext cx="293688" cy="390525"/>
            </a:xfrm>
            <a:custGeom>
              <a:avLst/>
              <a:gdLst>
                <a:gd name="T0" fmla="*/ 0 w 185"/>
                <a:gd name="T1" fmla="*/ 246 h 246"/>
                <a:gd name="T2" fmla="*/ 18 w 185"/>
                <a:gd name="T3" fmla="*/ 132 h 246"/>
                <a:gd name="T4" fmla="*/ 185 w 185"/>
                <a:gd name="T5" fmla="*/ 0 h 246"/>
                <a:gd name="T6" fmla="*/ 164 w 185"/>
                <a:gd name="T7" fmla="*/ 154 h 246"/>
                <a:gd name="T8" fmla="*/ 0 w 185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6">
                  <a:moveTo>
                    <a:pt x="0" y="246"/>
                  </a:moveTo>
                  <a:lnTo>
                    <a:pt x="18" y="132"/>
                  </a:lnTo>
                  <a:lnTo>
                    <a:pt x="185" y="0"/>
                  </a:lnTo>
                  <a:lnTo>
                    <a:pt x="164" y="154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iS1ide-Freeform: Shape 295"/>
            <p:cNvSpPr/>
            <p:nvPr/>
          </p:nvSpPr>
          <p:spPr bwMode="auto">
            <a:xfrm>
              <a:off x="6540500" y="3438526"/>
              <a:ext cx="250825" cy="252413"/>
            </a:xfrm>
            <a:custGeom>
              <a:avLst/>
              <a:gdLst>
                <a:gd name="T0" fmla="*/ 4 w 158"/>
                <a:gd name="T1" fmla="*/ 58 h 159"/>
                <a:gd name="T2" fmla="*/ 0 w 158"/>
                <a:gd name="T3" fmla="*/ 128 h 159"/>
                <a:gd name="T4" fmla="*/ 132 w 158"/>
                <a:gd name="T5" fmla="*/ 159 h 159"/>
                <a:gd name="T6" fmla="*/ 158 w 158"/>
                <a:gd name="T7" fmla="*/ 0 h 159"/>
                <a:gd name="T8" fmla="*/ 4 w 158"/>
                <a:gd name="T9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9">
                  <a:moveTo>
                    <a:pt x="4" y="58"/>
                  </a:moveTo>
                  <a:lnTo>
                    <a:pt x="0" y="128"/>
                  </a:lnTo>
                  <a:lnTo>
                    <a:pt x="132" y="159"/>
                  </a:lnTo>
                  <a:lnTo>
                    <a:pt x="158" y="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iS1ide-Freeform: Shape 296"/>
            <p:cNvSpPr/>
            <p:nvPr/>
          </p:nvSpPr>
          <p:spPr bwMode="auto">
            <a:xfrm>
              <a:off x="6815138" y="3000376"/>
              <a:ext cx="53975" cy="244475"/>
            </a:xfrm>
            <a:custGeom>
              <a:avLst/>
              <a:gdLst>
                <a:gd name="T0" fmla="*/ 21 w 34"/>
                <a:gd name="T1" fmla="*/ 0 h 154"/>
                <a:gd name="T2" fmla="*/ 34 w 34"/>
                <a:gd name="T3" fmla="*/ 4 h 154"/>
                <a:gd name="T4" fmla="*/ 15 w 34"/>
                <a:gd name="T5" fmla="*/ 151 h 154"/>
                <a:gd name="T6" fmla="*/ 0 w 34"/>
                <a:gd name="T7" fmla="*/ 154 h 154"/>
                <a:gd name="T8" fmla="*/ 21 w 3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4">
                  <a:moveTo>
                    <a:pt x="21" y="0"/>
                  </a:moveTo>
                  <a:lnTo>
                    <a:pt x="34" y="4"/>
                  </a:lnTo>
                  <a:lnTo>
                    <a:pt x="15" y="151"/>
                  </a:lnTo>
                  <a:lnTo>
                    <a:pt x="0" y="15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iS1ide-Freeform: Shape 297"/>
            <p:cNvSpPr/>
            <p:nvPr/>
          </p:nvSpPr>
          <p:spPr bwMode="auto">
            <a:xfrm>
              <a:off x="6750050" y="3430589"/>
              <a:ext cx="58738" cy="261938"/>
            </a:xfrm>
            <a:custGeom>
              <a:avLst/>
              <a:gdLst>
                <a:gd name="T0" fmla="*/ 26 w 37"/>
                <a:gd name="T1" fmla="*/ 5 h 165"/>
                <a:gd name="T2" fmla="*/ 0 w 37"/>
                <a:gd name="T3" fmla="*/ 164 h 165"/>
                <a:gd name="T4" fmla="*/ 10 w 37"/>
                <a:gd name="T5" fmla="*/ 165 h 165"/>
                <a:gd name="T6" fmla="*/ 37 w 37"/>
                <a:gd name="T7" fmla="*/ 0 h 165"/>
                <a:gd name="T8" fmla="*/ 36 w 37"/>
                <a:gd name="T9" fmla="*/ 0 h 165"/>
                <a:gd name="T10" fmla="*/ 26 w 37"/>
                <a:gd name="T11" fmla="*/ 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5">
                  <a:moveTo>
                    <a:pt x="26" y="5"/>
                  </a:moveTo>
                  <a:lnTo>
                    <a:pt x="0" y="164"/>
                  </a:lnTo>
                  <a:lnTo>
                    <a:pt x="10" y="165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iS1ide-Freeform: Shape 298"/>
            <p:cNvSpPr/>
            <p:nvPr/>
          </p:nvSpPr>
          <p:spPr bwMode="auto">
            <a:xfrm>
              <a:off x="6076950" y="3236914"/>
              <a:ext cx="792163" cy="463550"/>
            </a:xfrm>
            <a:custGeom>
              <a:avLst/>
              <a:gdLst>
                <a:gd name="T0" fmla="*/ 404 w 404"/>
                <a:gd name="T1" fmla="*/ 91 h 236"/>
                <a:gd name="T2" fmla="*/ 379 w 404"/>
                <a:gd name="T3" fmla="*/ 0 h 236"/>
                <a:gd name="T4" fmla="*/ 15 w 404"/>
                <a:gd name="T5" fmla="*/ 198 h 236"/>
                <a:gd name="T6" fmla="*/ 2 w 404"/>
                <a:gd name="T7" fmla="*/ 214 h 236"/>
                <a:gd name="T8" fmla="*/ 18 w 404"/>
                <a:gd name="T9" fmla="*/ 236 h 236"/>
                <a:gd name="T10" fmla="*/ 31 w 404"/>
                <a:gd name="T11" fmla="*/ 233 h 236"/>
                <a:gd name="T12" fmla="*/ 404 w 404"/>
                <a:gd name="T1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36">
                  <a:moveTo>
                    <a:pt x="404" y="91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9" y="201"/>
                    <a:pt x="3" y="206"/>
                    <a:pt x="2" y="214"/>
                  </a:cubicBezTo>
                  <a:cubicBezTo>
                    <a:pt x="0" y="224"/>
                    <a:pt x="7" y="234"/>
                    <a:pt x="18" y="236"/>
                  </a:cubicBezTo>
                  <a:cubicBezTo>
                    <a:pt x="23" y="236"/>
                    <a:pt x="31" y="233"/>
                    <a:pt x="31" y="233"/>
                  </a:cubicBezTo>
                  <a:lnTo>
                    <a:pt x="404" y="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ïšḻïďê-Freeform: Shape 299"/>
            <p:cNvSpPr/>
            <p:nvPr/>
          </p:nvSpPr>
          <p:spPr bwMode="auto">
            <a:xfrm>
              <a:off x="6773863" y="3229286"/>
              <a:ext cx="156872" cy="186653"/>
            </a:xfrm>
            <a:custGeom>
              <a:avLst/>
              <a:gdLst>
                <a:gd name="connsiteX0" fmla="*/ 2011 w 156872"/>
                <a:gd name="connsiteY0" fmla="*/ 96556 h 186653"/>
                <a:gd name="connsiteX1" fmla="*/ 1966 w 156872"/>
                <a:gd name="connsiteY1" fmla="*/ 96893 h 186653"/>
                <a:gd name="connsiteX2" fmla="*/ 2926 w 156872"/>
                <a:gd name="connsiteY2" fmla="*/ 101152 h 186653"/>
                <a:gd name="connsiteX3" fmla="*/ 20091 w 156872"/>
                <a:gd name="connsiteY3" fmla="*/ 34045 h 186653"/>
                <a:gd name="connsiteX4" fmla="*/ 19655 w 156872"/>
                <a:gd name="connsiteY4" fmla="*/ 34451 h 186653"/>
                <a:gd name="connsiteX5" fmla="*/ 18215 w 156872"/>
                <a:gd name="connsiteY5" fmla="*/ 37683 h 186653"/>
                <a:gd name="connsiteX6" fmla="*/ 76435 w 156872"/>
                <a:gd name="connsiteY6" fmla="*/ 68 h 186653"/>
                <a:gd name="connsiteX7" fmla="*/ 156790 w 156872"/>
                <a:gd name="connsiteY7" fmla="*/ 90408 h 186653"/>
                <a:gd name="connsiteX8" fmla="*/ 112418 w 156872"/>
                <a:gd name="connsiteY8" fmla="*/ 179061 h 186653"/>
                <a:gd name="connsiteX9" fmla="*/ 82399 w 156872"/>
                <a:gd name="connsiteY9" fmla="*/ 186619 h 186653"/>
                <a:gd name="connsiteX10" fmla="*/ 82550 w 156872"/>
                <a:gd name="connsiteY10" fmla="*/ 186653 h 186653"/>
                <a:gd name="connsiteX11" fmla="*/ 82382 w 156872"/>
                <a:gd name="connsiteY11" fmla="*/ 186623 h 186653"/>
                <a:gd name="connsiteX12" fmla="*/ 82315 w 156872"/>
                <a:gd name="connsiteY12" fmla="*/ 186640 h 186653"/>
                <a:gd name="connsiteX13" fmla="*/ 80555 w 156872"/>
                <a:gd name="connsiteY13" fmla="*/ 186303 h 186653"/>
                <a:gd name="connsiteX14" fmla="*/ 49137 w 156872"/>
                <a:gd name="connsiteY14" fmla="*/ 180799 h 186653"/>
                <a:gd name="connsiteX15" fmla="*/ 28143 w 156872"/>
                <a:gd name="connsiteY15" fmla="*/ 163163 h 186653"/>
                <a:gd name="connsiteX16" fmla="*/ 26704 w 156872"/>
                <a:gd name="connsiteY16" fmla="*/ 162091 h 186653"/>
                <a:gd name="connsiteX17" fmla="*/ 26537 w 156872"/>
                <a:gd name="connsiteY17" fmla="*/ 161814 h 186653"/>
                <a:gd name="connsiteX18" fmla="*/ 23586 w 156872"/>
                <a:gd name="connsiteY18" fmla="*/ 159335 h 186653"/>
                <a:gd name="connsiteX19" fmla="*/ 0 w 156872"/>
                <a:gd name="connsiteY19" fmla="*/ 96893 h 186653"/>
                <a:gd name="connsiteX20" fmla="*/ 19655 w 156872"/>
                <a:gd name="connsiteY20" fmla="*/ 32500 h 186653"/>
                <a:gd name="connsiteX21" fmla="*/ 22180 w 156872"/>
                <a:gd name="connsiteY21" fmla="*/ 29994 h 186653"/>
                <a:gd name="connsiteX22" fmla="*/ 22294 w 156872"/>
                <a:gd name="connsiteY22" fmla="*/ 29772 h 186653"/>
                <a:gd name="connsiteX23" fmla="*/ 23206 w 156872"/>
                <a:gd name="connsiteY23" fmla="*/ 28975 h 186653"/>
                <a:gd name="connsiteX24" fmla="*/ 43241 w 156872"/>
                <a:gd name="connsiteY24" fmla="*/ 9084 h 186653"/>
                <a:gd name="connsiteX25" fmla="*/ 53442 w 156872"/>
                <a:gd name="connsiteY25" fmla="*/ 6701 h 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6872" h="186653">
                  <a:moveTo>
                    <a:pt x="2011" y="96556"/>
                  </a:moveTo>
                  <a:lnTo>
                    <a:pt x="1966" y="96893"/>
                  </a:lnTo>
                  <a:lnTo>
                    <a:pt x="2926" y="101152"/>
                  </a:lnTo>
                  <a:close/>
                  <a:moveTo>
                    <a:pt x="20091" y="34045"/>
                  </a:moveTo>
                  <a:lnTo>
                    <a:pt x="19655" y="34451"/>
                  </a:lnTo>
                  <a:lnTo>
                    <a:pt x="18215" y="37683"/>
                  </a:lnTo>
                  <a:close/>
                  <a:moveTo>
                    <a:pt x="76435" y="68"/>
                  </a:moveTo>
                  <a:cubicBezTo>
                    <a:pt x="119553" y="-1896"/>
                    <a:pt x="154830" y="39346"/>
                    <a:pt x="156790" y="90408"/>
                  </a:cubicBezTo>
                  <a:cubicBezTo>
                    <a:pt x="158260" y="130178"/>
                    <a:pt x="139886" y="164423"/>
                    <a:pt x="112418" y="179061"/>
                  </a:cubicBezTo>
                  <a:lnTo>
                    <a:pt x="82399" y="186619"/>
                  </a:lnTo>
                  <a:lnTo>
                    <a:pt x="82550" y="186653"/>
                  </a:lnTo>
                  <a:lnTo>
                    <a:pt x="82382" y="186623"/>
                  </a:lnTo>
                  <a:lnTo>
                    <a:pt x="82315" y="186640"/>
                  </a:lnTo>
                  <a:lnTo>
                    <a:pt x="80555" y="186303"/>
                  </a:lnTo>
                  <a:lnTo>
                    <a:pt x="49137" y="180799"/>
                  </a:lnTo>
                  <a:lnTo>
                    <a:pt x="28143" y="163163"/>
                  </a:lnTo>
                  <a:lnTo>
                    <a:pt x="26704" y="162091"/>
                  </a:lnTo>
                  <a:lnTo>
                    <a:pt x="26537" y="161814"/>
                  </a:lnTo>
                  <a:lnTo>
                    <a:pt x="23586" y="159335"/>
                  </a:lnTo>
                  <a:cubicBezTo>
                    <a:pt x="7862" y="141773"/>
                    <a:pt x="0" y="120309"/>
                    <a:pt x="0" y="96893"/>
                  </a:cubicBezTo>
                  <a:cubicBezTo>
                    <a:pt x="0" y="75429"/>
                    <a:pt x="5897" y="52013"/>
                    <a:pt x="19655" y="32500"/>
                  </a:cubicBezTo>
                  <a:lnTo>
                    <a:pt x="22180" y="29994"/>
                  </a:lnTo>
                  <a:lnTo>
                    <a:pt x="22294" y="29772"/>
                  </a:lnTo>
                  <a:lnTo>
                    <a:pt x="23206" y="28975"/>
                  </a:lnTo>
                  <a:lnTo>
                    <a:pt x="43241" y="9084"/>
                  </a:lnTo>
                  <a:lnTo>
                    <a:pt x="53442" y="670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300"/>
          <p:cNvGrpSpPr/>
          <p:nvPr/>
        </p:nvGrpSpPr>
        <p:grpSpPr>
          <a:xfrm>
            <a:off x="4388847" y="2181985"/>
            <a:ext cx="337826" cy="571613"/>
            <a:chOff x="5830888" y="2955926"/>
            <a:chExt cx="438150" cy="741363"/>
          </a:xfrm>
        </p:grpSpPr>
        <p:sp>
          <p:nvSpPr>
            <p:cNvPr id="81" name="ïšḻïďê-Freeform: Shape 301"/>
            <p:cNvSpPr/>
            <p:nvPr/>
          </p:nvSpPr>
          <p:spPr bwMode="auto">
            <a:xfrm>
              <a:off x="6099175" y="2968626"/>
              <a:ext cx="169863" cy="320675"/>
            </a:xfrm>
            <a:custGeom>
              <a:avLst/>
              <a:gdLst>
                <a:gd name="T0" fmla="*/ 0 w 107"/>
                <a:gd name="T1" fmla="*/ 202 h 202"/>
                <a:gd name="T2" fmla="*/ 70 w 107"/>
                <a:gd name="T3" fmla="*/ 153 h 202"/>
                <a:gd name="T4" fmla="*/ 107 w 107"/>
                <a:gd name="T5" fmla="*/ 0 h 202"/>
                <a:gd name="T6" fmla="*/ 10 w 107"/>
                <a:gd name="T7" fmla="*/ 62 h 202"/>
                <a:gd name="T8" fmla="*/ 0 w 107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02">
                  <a:moveTo>
                    <a:pt x="0" y="202"/>
                  </a:moveTo>
                  <a:lnTo>
                    <a:pt x="70" y="153"/>
                  </a:lnTo>
                  <a:lnTo>
                    <a:pt x="107" y="0"/>
                  </a:lnTo>
                  <a:lnTo>
                    <a:pt x="10" y="6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ïšḻïďê-Freeform: Shape 302"/>
            <p:cNvSpPr/>
            <p:nvPr/>
          </p:nvSpPr>
          <p:spPr bwMode="auto">
            <a:xfrm>
              <a:off x="5835650" y="3143251"/>
              <a:ext cx="171450" cy="231775"/>
            </a:xfrm>
            <a:custGeom>
              <a:avLst/>
              <a:gdLst>
                <a:gd name="T0" fmla="*/ 108 w 108"/>
                <a:gd name="T1" fmla="*/ 121 h 146"/>
                <a:gd name="T2" fmla="*/ 62 w 108"/>
                <a:gd name="T3" fmla="*/ 146 h 146"/>
                <a:gd name="T4" fmla="*/ 0 w 108"/>
                <a:gd name="T5" fmla="*/ 67 h 146"/>
                <a:gd name="T6" fmla="*/ 99 w 108"/>
                <a:gd name="T7" fmla="*/ 0 h 146"/>
                <a:gd name="T8" fmla="*/ 108 w 108"/>
                <a:gd name="T9" fmla="*/ 1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6">
                  <a:moveTo>
                    <a:pt x="108" y="121"/>
                  </a:moveTo>
                  <a:lnTo>
                    <a:pt x="62" y="146"/>
                  </a:lnTo>
                  <a:lnTo>
                    <a:pt x="0" y="67"/>
                  </a:lnTo>
                  <a:lnTo>
                    <a:pt x="99" y="0"/>
                  </a:lnTo>
                  <a:lnTo>
                    <a:pt x="108" y="1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ïšḻïďê-Freeform: Shape 303"/>
            <p:cNvSpPr/>
            <p:nvPr/>
          </p:nvSpPr>
          <p:spPr bwMode="auto">
            <a:xfrm>
              <a:off x="6110288" y="2955926"/>
              <a:ext cx="158750" cy="111125"/>
            </a:xfrm>
            <a:custGeom>
              <a:avLst/>
              <a:gdLst>
                <a:gd name="T0" fmla="*/ 100 w 100"/>
                <a:gd name="T1" fmla="*/ 8 h 70"/>
                <a:gd name="T2" fmla="*/ 93 w 100"/>
                <a:gd name="T3" fmla="*/ 0 h 70"/>
                <a:gd name="T4" fmla="*/ 0 w 100"/>
                <a:gd name="T5" fmla="*/ 59 h 70"/>
                <a:gd name="T6" fmla="*/ 3 w 100"/>
                <a:gd name="T7" fmla="*/ 70 h 70"/>
                <a:gd name="T8" fmla="*/ 100 w 10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0">
                  <a:moveTo>
                    <a:pt x="100" y="8"/>
                  </a:moveTo>
                  <a:lnTo>
                    <a:pt x="93" y="0"/>
                  </a:lnTo>
                  <a:lnTo>
                    <a:pt x="0" y="59"/>
                  </a:lnTo>
                  <a:lnTo>
                    <a:pt x="3" y="70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ïšḻïďê-Freeform: Shape 304"/>
            <p:cNvSpPr/>
            <p:nvPr/>
          </p:nvSpPr>
          <p:spPr bwMode="auto">
            <a:xfrm>
              <a:off x="5830888" y="3130551"/>
              <a:ext cx="161925" cy="119063"/>
            </a:xfrm>
            <a:custGeom>
              <a:avLst/>
              <a:gdLst>
                <a:gd name="T0" fmla="*/ 102 w 102"/>
                <a:gd name="T1" fmla="*/ 8 h 75"/>
                <a:gd name="T2" fmla="*/ 3 w 102"/>
                <a:gd name="T3" fmla="*/ 75 h 75"/>
                <a:gd name="T4" fmla="*/ 0 w 102"/>
                <a:gd name="T5" fmla="*/ 69 h 75"/>
                <a:gd name="T6" fmla="*/ 102 w 102"/>
                <a:gd name="T7" fmla="*/ 0 h 75"/>
                <a:gd name="T8" fmla="*/ 102 w 102"/>
                <a:gd name="T9" fmla="*/ 0 h 75"/>
                <a:gd name="T10" fmla="*/ 102 w 102"/>
                <a:gd name="T1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75">
                  <a:moveTo>
                    <a:pt x="102" y="8"/>
                  </a:moveTo>
                  <a:lnTo>
                    <a:pt x="3" y="75"/>
                  </a:lnTo>
                  <a:lnTo>
                    <a:pt x="0" y="69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ïšḻïďê-Freeform: Shape 305"/>
            <p:cNvSpPr/>
            <p:nvPr/>
          </p:nvSpPr>
          <p:spPr bwMode="auto">
            <a:xfrm>
              <a:off x="5983288" y="3060701"/>
              <a:ext cx="133350" cy="636588"/>
            </a:xfrm>
            <a:custGeom>
              <a:avLst/>
              <a:gdLst>
                <a:gd name="T0" fmla="*/ 0 w 68"/>
                <a:gd name="T1" fmla="*/ 12 h 324"/>
                <a:gd name="T2" fmla="*/ 68 w 68"/>
                <a:gd name="T3" fmla="*/ 0 h 324"/>
                <a:gd name="T4" fmla="*/ 49 w 68"/>
                <a:gd name="T5" fmla="*/ 306 h 324"/>
                <a:gd name="T6" fmla="*/ 43 w 68"/>
                <a:gd name="T7" fmla="*/ 320 h 324"/>
                <a:gd name="T8" fmla="*/ 23 w 68"/>
                <a:gd name="T9" fmla="*/ 316 h 324"/>
                <a:gd name="T10" fmla="*/ 21 w 68"/>
                <a:gd name="T11" fmla="*/ 306 h 324"/>
                <a:gd name="T12" fmla="*/ 0 w 68"/>
                <a:gd name="T13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4">
                  <a:moveTo>
                    <a:pt x="0" y="12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11"/>
                    <a:pt x="48" y="316"/>
                    <a:pt x="43" y="320"/>
                  </a:cubicBezTo>
                  <a:cubicBezTo>
                    <a:pt x="36" y="324"/>
                    <a:pt x="28" y="322"/>
                    <a:pt x="23" y="316"/>
                  </a:cubicBezTo>
                  <a:cubicBezTo>
                    <a:pt x="21" y="313"/>
                    <a:pt x="21" y="306"/>
                    <a:pt x="21" y="306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ïšḻïďê-Freeform: Shape 306"/>
            <p:cNvSpPr/>
            <p:nvPr/>
          </p:nvSpPr>
          <p:spPr bwMode="auto">
            <a:xfrm>
              <a:off x="5983049" y="3007482"/>
              <a:ext cx="135009" cy="120601"/>
            </a:xfrm>
            <a:custGeom>
              <a:avLst/>
              <a:gdLst>
                <a:gd name="connsiteX0" fmla="*/ 3415 w 135009"/>
                <a:gd name="connsiteY0" fmla="*/ 85696 h 120601"/>
                <a:gd name="connsiteX1" fmla="*/ 40675 w 135009"/>
                <a:gd name="connsiteY1" fmla="*/ 117170 h 120601"/>
                <a:gd name="connsiteX2" fmla="*/ 17142 w 135009"/>
                <a:gd name="connsiteY2" fmla="*/ 107334 h 120601"/>
                <a:gd name="connsiteX3" fmla="*/ 3415 w 135009"/>
                <a:gd name="connsiteY3" fmla="*/ 85696 h 120601"/>
                <a:gd name="connsiteX4" fmla="*/ 71769 w 135009"/>
                <a:gd name="connsiteY4" fmla="*/ 200 h 120601"/>
                <a:gd name="connsiteX5" fmla="*/ 131392 w 135009"/>
                <a:gd name="connsiteY5" fmla="*/ 32376 h 120601"/>
                <a:gd name="connsiteX6" fmla="*/ 134873 w 135009"/>
                <a:gd name="connsiteY6" fmla="*/ 55080 h 120601"/>
                <a:gd name="connsiteX7" fmla="*/ 134713 w 135009"/>
                <a:gd name="connsiteY7" fmla="*/ 55640 h 120601"/>
                <a:gd name="connsiteX8" fmla="*/ 134804 w 135009"/>
                <a:gd name="connsiteY8" fmla="*/ 56189 h 120601"/>
                <a:gd name="connsiteX9" fmla="*/ 131363 w 135009"/>
                <a:gd name="connsiteY9" fmla="*/ 67407 h 120601"/>
                <a:gd name="connsiteX10" fmla="*/ 128461 w 135009"/>
                <a:gd name="connsiteY10" fmla="*/ 77600 h 120601"/>
                <a:gd name="connsiteX11" fmla="*/ 128085 w 135009"/>
                <a:gd name="connsiteY11" fmla="*/ 78094 h 120601"/>
                <a:gd name="connsiteX12" fmla="*/ 126960 w 135009"/>
                <a:gd name="connsiteY12" fmla="*/ 81761 h 120601"/>
                <a:gd name="connsiteX13" fmla="*/ 89701 w 135009"/>
                <a:gd name="connsiteY13" fmla="*/ 113235 h 120601"/>
                <a:gd name="connsiteX14" fmla="*/ 40675 w 135009"/>
                <a:gd name="connsiteY14" fmla="*/ 117170 h 120601"/>
                <a:gd name="connsiteX15" fmla="*/ 64943 w 135009"/>
                <a:gd name="connsiteY15" fmla="*/ 118645 h 120601"/>
                <a:gd name="connsiteX16" fmla="*/ 71347 w 135009"/>
                <a:gd name="connsiteY16" fmla="*/ 116573 h 120601"/>
                <a:gd name="connsiteX17" fmla="*/ 63740 w 135009"/>
                <a:gd name="connsiteY17" fmla="*/ 118179 h 120601"/>
                <a:gd name="connsiteX18" fmla="*/ 4392 w 135009"/>
                <a:gd name="connsiteY18" fmla="*/ 85178 h 120601"/>
                <a:gd name="connsiteX19" fmla="*/ 45423 w 135009"/>
                <a:gd name="connsiteY19" fmla="*/ 6953 h 120601"/>
                <a:gd name="connsiteX20" fmla="*/ 71769 w 135009"/>
                <a:gd name="connsiteY20" fmla="*/ 200 h 12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009" h="120601">
                  <a:moveTo>
                    <a:pt x="3415" y="85696"/>
                  </a:moveTo>
                  <a:cubicBezTo>
                    <a:pt x="9298" y="101433"/>
                    <a:pt x="24987" y="113235"/>
                    <a:pt x="40675" y="117170"/>
                  </a:cubicBezTo>
                  <a:cubicBezTo>
                    <a:pt x="30870" y="115203"/>
                    <a:pt x="23026" y="111268"/>
                    <a:pt x="17142" y="107334"/>
                  </a:cubicBezTo>
                  <a:cubicBezTo>
                    <a:pt x="11259" y="101433"/>
                    <a:pt x="5376" y="93564"/>
                    <a:pt x="3415" y="85696"/>
                  </a:cubicBezTo>
                  <a:close/>
                  <a:moveTo>
                    <a:pt x="71769" y="200"/>
                  </a:moveTo>
                  <a:cubicBezTo>
                    <a:pt x="97688" y="-1725"/>
                    <a:pt x="121134" y="10375"/>
                    <a:pt x="131392" y="32376"/>
                  </a:cubicBezTo>
                  <a:cubicBezTo>
                    <a:pt x="134323" y="39710"/>
                    <a:pt x="135422" y="47410"/>
                    <a:pt x="134873" y="55080"/>
                  </a:cubicBezTo>
                  <a:lnTo>
                    <a:pt x="134713" y="55640"/>
                  </a:lnTo>
                  <a:lnTo>
                    <a:pt x="134804" y="56189"/>
                  </a:lnTo>
                  <a:lnTo>
                    <a:pt x="131363" y="67407"/>
                  </a:lnTo>
                  <a:lnTo>
                    <a:pt x="128461" y="77600"/>
                  </a:lnTo>
                  <a:lnTo>
                    <a:pt x="128085" y="78094"/>
                  </a:lnTo>
                  <a:lnTo>
                    <a:pt x="126960" y="81761"/>
                  </a:lnTo>
                  <a:cubicBezTo>
                    <a:pt x="119116" y="95531"/>
                    <a:pt x="105389" y="107334"/>
                    <a:pt x="89701" y="113235"/>
                  </a:cubicBezTo>
                  <a:cubicBezTo>
                    <a:pt x="74012" y="121104"/>
                    <a:pt x="56363" y="123071"/>
                    <a:pt x="40675" y="117170"/>
                  </a:cubicBezTo>
                  <a:cubicBezTo>
                    <a:pt x="48519" y="119137"/>
                    <a:pt x="56853" y="119629"/>
                    <a:pt x="64943" y="118645"/>
                  </a:cubicBezTo>
                  <a:lnTo>
                    <a:pt x="71347" y="116573"/>
                  </a:lnTo>
                  <a:lnTo>
                    <a:pt x="63740" y="118179"/>
                  </a:lnTo>
                  <a:cubicBezTo>
                    <a:pt x="37363" y="119279"/>
                    <a:pt x="13185" y="107179"/>
                    <a:pt x="4392" y="85178"/>
                  </a:cubicBezTo>
                  <a:cubicBezTo>
                    <a:pt x="-9285" y="55844"/>
                    <a:pt x="10254" y="20642"/>
                    <a:pt x="45423" y="6953"/>
                  </a:cubicBezTo>
                  <a:cubicBezTo>
                    <a:pt x="54215" y="3042"/>
                    <a:pt x="63130" y="842"/>
                    <a:pt x="71769" y="20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307"/>
          <p:cNvGrpSpPr/>
          <p:nvPr/>
        </p:nvGrpSpPr>
        <p:grpSpPr>
          <a:xfrm>
            <a:off x="4005722" y="2742581"/>
            <a:ext cx="592419" cy="276626"/>
            <a:chOff x="5334000" y="3683001"/>
            <a:chExt cx="768350" cy="358776"/>
          </a:xfrm>
        </p:grpSpPr>
        <p:sp>
          <p:nvSpPr>
            <p:cNvPr id="75" name="ïšḻïďê-Freeform: Shape 308"/>
            <p:cNvSpPr/>
            <p:nvPr/>
          </p:nvSpPr>
          <p:spPr bwMode="auto">
            <a:xfrm>
              <a:off x="5343525" y="3683001"/>
              <a:ext cx="350838" cy="131763"/>
            </a:xfrm>
            <a:custGeom>
              <a:avLst/>
              <a:gdLst>
                <a:gd name="T0" fmla="*/ 221 w 221"/>
                <a:gd name="T1" fmla="*/ 54 h 83"/>
                <a:gd name="T2" fmla="*/ 157 w 221"/>
                <a:gd name="T3" fmla="*/ 0 h 83"/>
                <a:gd name="T4" fmla="*/ 0 w 221"/>
                <a:gd name="T5" fmla="*/ 5 h 83"/>
                <a:gd name="T6" fmla="*/ 85 w 221"/>
                <a:gd name="T7" fmla="*/ 83 h 83"/>
                <a:gd name="T8" fmla="*/ 221 w 221"/>
                <a:gd name="T9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3">
                  <a:moveTo>
                    <a:pt x="221" y="54"/>
                  </a:moveTo>
                  <a:lnTo>
                    <a:pt x="157" y="0"/>
                  </a:lnTo>
                  <a:lnTo>
                    <a:pt x="0" y="5"/>
                  </a:lnTo>
                  <a:lnTo>
                    <a:pt x="85" y="83"/>
                  </a:lnTo>
                  <a:lnTo>
                    <a:pt x="221" y="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ïšḻïďê-Freeform: Shape 309"/>
            <p:cNvSpPr/>
            <p:nvPr/>
          </p:nvSpPr>
          <p:spPr bwMode="auto">
            <a:xfrm>
              <a:off x="5584825" y="3846514"/>
              <a:ext cx="239713" cy="187325"/>
            </a:xfrm>
            <a:custGeom>
              <a:avLst/>
              <a:gdLst>
                <a:gd name="T0" fmla="*/ 115 w 151"/>
                <a:gd name="T1" fmla="*/ 0 h 118"/>
                <a:gd name="T2" fmla="*/ 151 w 151"/>
                <a:gd name="T3" fmla="*/ 37 h 118"/>
                <a:gd name="T4" fmla="*/ 92 w 151"/>
                <a:gd name="T5" fmla="*/ 118 h 118"/>
                <a:gd name="T6" fmla="*/ 0 w 151"/>
                <a:gd name="T7" fmla="*/ 40 h 118"/>
                <a:gd name="T8" fmla="*/ 115 w 151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8">
                  <a:moveTo>
                    <a:pt x="115" y="0"/>
                  </a:moveTo>
                  <a:lnTo>
                    <a:pt x="151" y="37"/>
                  </a:lnTo>
                  <a:lnTo>
                    <a:pt x="92" y="118"/>
                  </a:lnTo>
                  <a:lnTo>
                    <a:pt x="0" y="4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ïšḻïďê-Freeform: Shape 310"/>
            <p:cNvSpPr/>
            <p:nvPr/>
          </p:nvSpPr>
          <p:spPr bwMode="auto">
            <a:xfrm>
              <a:off x="5334000" y="3690939"/>
              <a:ext cx="144463" cy="131763"/>
            </a:xfrm>
            <a:custGeom>
              <a:avLst/>
              <a:gdLst>
                <a:gd name="T0" fmla="*/ 6 w 91"/>
                <a:gd name="T1" fmla="*/ 0 h 83"/>
                <a:gd name="T2" fmla="*/ 0 w 91"/>
                <a:gd name="T3" fmla="*/ 9 h 83"/>
                <a:gd name="T4" fmla="*/ 81 w 91"/>
                <a:gd name="T5" fmla="*/ 83 h 83"/>
                <a:gd name="T6" fmla="*/ 91 w 91"/>
                <a:gd name="T7" fmla="*/ 78 h 83"/>
                <a:gd name="T8" fmla="*/ 6 w 9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3">
                  <a:moveTo>
                    <a:pt x="6" y="0"/>
                  </a:moveTo>
                  <a:lnTo>
                    <a:pt x="0" y="9"/>
                  </a:lnTo>
                  <a:lnTo>
                    <a:pt x="81" y="83"/>
                  </a:lnTo>
                  <a:lnTo>
                    <a:pt x="91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ïšḻïďê-Freeform: Shape 311"/>
            <p:cNvSpPr/>
            <p:nvPr/>
          </p:nvSpPr>
          <p:spPr bwMode="auto">
            <a:xfrm>
              <a:off x="5570538" y="3910014"/>
              <a:ext cx="160338" cy="131763"/>
            </a:xfrm>
            <a:custGeom>
              <a:avLst/>
              <a:gdLst>
                <a:gd name="T0" fmla="*/ 9 w 101"/>
                <a:gd name="T1" fmla="*/ 0 h 83"/>
                <a:gd name="T2" fmla="*/ 101 w 101"/>
                <a:gd name="T3" fmla="*/ 78 h 83"/>
                <a:gd name="T4" fmla="*/ 94 w 101"/>
                <a:gd name="T5" fmla="*/ 83 h 83"/>
                <a:gd name="T6" fmla="*/ 0 w 101"/>
                <a:gd name="T7" fmla="*/ 3 h 83"/>
                <a:gd name="T8" fmla="*/ 0 w 101"/>
                <a:gd name="T9" fmla="*/ 3 h 83"/>
                <a:gd name="T10" fmla="*/ 9 w 101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83">
                  <a:moveTo>
                    <a:pt x="9" y="0"/>
                  </a:moveTo>
                  <a:lnTo>
                    <a:pt x="101" y="78"/>
                  </a:lnTo>
                  <a:lnTo>
                    <a:pt x="94" y="8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ïšḻïďê-Freeform: Shape 312"/>
            <p:cNvSpPr/>
            <p:nvPr/>
          </p:nvSpPr>
          <p:spPr bwMode="auto">
            <a:xfrm>
              <a:off x="5473700" y="3684589"/>
              <a:ext cx="628650" cy="250825"/>
            </a:xfrm>
            <a:custGeom>
              <a:avLst/>
              <a:gdLst>
                <a:gd name="T0" fmla="*/ 29 w 321"/>
                <a:gd name="T1" fmla="*/ 128 h 128"/>
                <a:gd name="T2" fmla="*/ 0 w 321"/>
                <a:gd name="T3" fmla="*/ 65 h 128"/>
                <a:gd name="T4" fmla="*/ 299 w 321"/>
                <a:gd name="T5" fmla="*/ 2 h 128"/>
                <a:gd name="T6" fmla="*/ 314 w 321"/>
                <a:gd name="T7" fmla="*/ 4 h 128"/>
                <a:gd name="T8" fmla="*/ 316 w 321"/>
                <a:gd name="T9" fmla="*/ 24 h 128"/>
                <a:gd name="T10" fmla="*/ 307 w 321"/>
                <a:gd name="T11" fmla="*/ 29 h 128"/>
                <a:gd name="T12" fmla="*/ 29 w 321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28">
                  <a:moveTo>
                    <a:pt x="29" y="128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4" y="0"/>
                    <a:pt x="310" y="0"/>
                    <a:pt x="314" y="4"/>
                  </a:cubicBezTo>
                  <a:cubicBezTo>
                    <a:pt x="320" y="9"/>
                    <a:pt x="321" y="18"/>
                    <a:pt x="316" y="24"/>
                  </a:cubicBezTo>
                  <a:cubicBezTo>
                    <a:pt x="313" y="27"/>
                    <a:pt x="307" y="29"/>
                    <a:pt x="307" y="29"/>
                  </a:cubicBezTo>
                  <a:lnTo>
                    <a:pt x="29" y="1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ïšḻïďê-Freeform: Shape 313"/>
            <p:cNvSpPr/>
            <p:nvPr/>
          </p:nvSpPr>
          <p:spPr bwMode="auto">
            <a:xfrm>
              <a:off x="5432233" y="3810386"/>
              <a:ext cx="125789" cy="130462"/>
            </a:xfrm>
            <a:custGeom>
              <a:avLst/>
              <a:gdLst>
                <a:gd name="connsiteX0" fmla="*/ 121391 w 125789"/>
                <a:gd name="connsiteY0" fmla="*/ 98426 h 130462"/>
                <a:gd name="connsiteX1" fmla="*/ 120861 w 125789"/>
                <a:gd name="connsiteY1" fmla="*/ 100883 h 130462"/>
                <a:gd name="connsiteX2" fmla="*/ 120927 w 125789"/>
                <a:gd name="connsiteY2" fmla="*/ 100797 h 130462"/>
                <a:gd name="connsiteX3" fmla="*/ 42140 w 125789"/>
                <a:gd name="connsiteY3" fmla="*/ 1232 h 130462"/>
                <a:gd name="connsiteX4" fmla="*/ 41181 w 125789"/>
                <a:gd name="connsiteY4" fmla="*/ 1676 h 130462"/>
                <a:gd name="connsiteX5" fmla="*/ 46309 w 125789"/>
                <a:gd name="connsiteY5" fmla="*/ 1696 h 130462"/>
                <a:gd name="connsiteX6" fmla="*/ 42878 w 125789"/>
                <a:gd name="connsiteY6" fmla="*/ 0 h 130462"/>
                <a:gd name="connsiteX7" fmla="*/ 68484 w 125789"/>
                <a:gd name="connsiteY7" fmla="*/ 1971 h 130462"/>
                <a:gd name="connsiteX8" fmla="*/ 109848 w 125789"/>
                <a:gd name="connsiteY8" fmla="*/ 29573 h 130462"/>
                <a:gd name="connsiteX9" fmla="*/ 125605 w 125789"/>
                <a:gd name="connsiteY9" fmla="*/ 76891 h 130462"/>
                <a:gd name="connsiteX10" fmla="*/ 125587 w 125789"/>
                <a:gd name="connsiteY10" fmla="*/ 76844 h 130462"/>
                <a:gd name="connsiteX11" fmla="*/ 125600 w 125789"/>
                <a:gd name="connsiteY11" fmla="*/ 76918 h 130462"/>
                <a:gd name="connsiteX12" fmla="*/ 125605 w 125789"/>
                <a:gd name="connsiteY12" fmla="*/ 76891 h 130462"/>
                <a:gd name="connsiteX13" fmla="*/ 125600 w 125789"/>
                <a:gd name="connsiteY13" fmla="*/ 76921 h 130462"/>
                <a:gd name="connsiteX14" fmla="*/ 125789 w 125789"/>
                <a:gd name="connsiteY14" fmla="*/ 78046 h 130462"/>
                <a:gd name="connsiteX15" fmla="*/ 124141 w 125789"/>
                <a:gd name="connsiteY15" fmla="*/ 85683 h 130462"/>
                <a:gd name="connsiteX16" fmla="*/ 121666 w 125789"/>
                <a:gd name="connsiteY16" fmla="*/ 100550 h 130462"/>
                <a:gd name="connsiteX17" fmla="*/ 105908 w 125789"/>
                <a:gd name="connsiteY17" fmla="*/ 120266 h 130462"/>
                <a:gd name="connsiteX18" fmla="*/ 110222 w 125789"/>
                <a:gd name="connsiteY18" fmla="*/ 114675 h 130462"/>
                <a:gd name="connsiteX19" fmla="*/ 106306 w 125789"/>
                <a:gd name="connsiteY19" fmla="*/ 119631 h 130462"/>
                <a:gd name="connsiteX20" fmla="*/ 17519 w 125789"/>
                <a:gd name="connsiteY20" fmla="*/ 101915 h 130462"/>
                <a:gd name="connsiteX21" fmla="*/ 19492 w 125789"/>
                <a:gd name="connsiteY21" fmla="*/ 11363 h 130462"/>
                <a:gd name="connsiteX22" fmla="*/ 26752 w 125789"/>
                <a:gd name="connsiteY22" fmla="*/ 8071 h 13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789" h="130462">
                  <a:moveTo>
                    <a:pt x="121391" y="98426"/>
                  </a:moveTo>
                  <a:lnTo>
                    <a:pt x="120861" y="100883"/>
                  </a:lnTo>
                  <a:lnTo>
                    <a:pt x="120927" y="100797"/>
                  </a:lnTo>
                  <a:close/>
                  <a:moveTo>
                    <a:pt x="42140" y="1232"/>
                  </a:moveTo>
                  <a:lnTo>
                    <a:pt x="41181" y="1676"/>
                  </a:lnTo>
                  <a:lnTo>
                    <a:pt x="46309" y="1696"/>
                  </a:lnTo>
                  <a:close/>
                  <a:moveTo>
                    <a:pt x="42878" y="0"/>
                  </a:moveTo>
                  <a:cubicBezTo>
                    <a:pt x="50757" y="0"/>
                    <a:pt x="58636" y="0"/>
                    <a:pt x="68484" y="1971"/>
                  </a:cubicBezTo>
                  <a:cubicBezTo>
                    <a:pt x="84242" y="5914"/>
                    <a:pt x="98030" y="15772"/>
                    <a:pt x="109848" y="29573"/>
                  </a:cubicBezTo>
                  <a:cubicBezTo>
                    <a:pt x="119696" y="43374"/>
                    <a:pt x="125605" y="59147"/>
                    <a:pt x="125605" y="76891"/>
                  </a:cubicBezTo>
                  <a:lnTo>
                    <a:pt x="125587" y="76844"/>
                  </a:lnTo>
                  <a:lnTo>
                    <a:pt x="125600" y="76918"/>
                  </a:lnTo>
                  <a:lnTo>
                    <a:pt x="125605" y="76891"/>
                  </a:lnTo>
                  <a:lnTo>
                    <a:pt x="125600" y="76921"/>
                  </a:lnTo>
                  <a:lnTo>
                    <a:pt x="125789" y="78046"/>
                  </a:lnTo>
                  <a:lnTo>
                    <a:pt x="124141" y="85683"/>
                  </a:lnTo>
                  <a:lnTo>
                    <a:pt x="121666" y="100550"/>
                  </a:lnTo>
                  <a:cubicBezTo>
                    <a:pt x="117727" y="108437"/>
                    <a:pt x="111817" y="116323"/>
                    <a:pt x="105908" y="120266"/>
                  </a:cubicBezTo>
                  <a:lnTo>
                    <a:pt x="110222" y="114675"/>
                  </a:lnTo>
                  <a:lnTo>
                    <a:pt x="106306" y="119631"/>
                  </a:lnTo>
                  <a:cubicBezTo>
                    <a:pt x="80656" y="139316"/>
                    <a:pt x="41195" y="131442"/>
                    <a:pt x="17519" y="101915"/>
                  </a:cubicBezTo>
                  <a:cubicBezTo>
                    <a:pt x="-6158" y="70418"/>
                    <a:pt x="-6158" y="31048"/>
                    <a:pt x="19492" y="11363"/>
                  </a:cubicBezTo>
                  <a:lnTo>
                    <a:pt x="26752" y="807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grpSp>
          <p:nvGrpSpPr>
            <p:cNvPr id="27" name="Group 314"/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šḻïďê-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šḻïďê-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šḻïďê-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šḻïďê-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šḻïďê-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ïšḻïďê-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šḻïďê-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Group 323"/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šḻïďê-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šḻïďê-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26"/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šḻïďê-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2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šḻïďê-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šḻïďê-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Group 331"/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šḻïďê-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šḻïďê-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ślíḋè-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0" name="组合 99"/>
          <p:cNvGrpSpPr/>
          <p:nvPr/>
        </p:nvGrpSpPr>
        <p:grpSpPr>
          <a:xfrm>
            <a:off x="897683" y="1331723"/>
            <a:ext cx="7353405" cy="2783017"/>
            <a:chOff x="897683" y="1331723"/>
            <a:chExt cx="7353405" cy="2783017"/>
          </a:xfrm>
        </p:grpSpPr>
        <p:grpSp>
          <p:nvGrpSpPr>
            <p:cNvPr id="96" name="组合 95"/>
            <p:cNvGrpSpPr/>
            <p:nvPr/>
          </p:nvGrpSpPr>
          <p:grpSpPr>
            <a:xfrm>
              <a:off x="897683" y="1331723"/>
              <a:ext cx="2434414" cy="890479"/>
              <a:chOff x="897683" y="1331723"/>
              <a:chExt cx="2434414" cy="890479"/>
            </a:xfrm>
          </p:grpSpPr>
          <p:grpSp>
            <p:nvGrpSpPr>
              <p:cNvPr id="34" name="Group 347"/>
              <p:cNvGrpSpPr/>
              <p:nvPr/>
            </p:nvGrpSpPr>
            <p:grpSpPr>
              <a:xfrm>
                <a:off x="897683" y="1542439"/>
                <a:ext cx="348258" cy="305396"/>
                <a:chOff x="906872" y="2203331"/>
                <a:chExt cx="464344" cy="407194"/>
              </a:xfrm>
            </p:grpSpPr>
            <p:sp>
              <p:nvSpPr>
                <p:cNvPr id="47" name="íślíḋè-Freeform: Shape 348"/>
                <p:cNvSpPr/>
                <p:nvPr/>
              </p:nvSpPr>
              <p:spPr bwMode="auto">
                <a:xfrm>
                  <a:off x="906872" y="2203331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íślíḋè-Freeform: Shape 349"/>
                <p:cNvSpPr/>
                <p:nvPr/>
              </p:nvSpPr>
              <p:spPr bwMode="auto">
                <a:xfrm>
                  <a:off x="979103" y="2276356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350"/>
              <p:cNvGrpSpPr/>
              <p:nvPr/>
            </p:nvGrpSpPr>
            <p:grpSpPr>
              <a:xfrm>
                <a:off x="1097792" y="1331723"/>
                <a:ext cx="2234305" cy="890479"/>
                <a:chOff x="6920863" y="1096681"/>
                <a:chExt cx="2979074" cy="1187305"/>
              </a:xfrm>
            </p:grpSpPr>
            <p:sp>
              <p:nvSpPr>
                <p:cNvPr id="45" name="íślíḋè-Rectangle 359"/>
                <p:cNvSpPr/>
                <p:nvPr/>
              </p:nvSpPr>
              <p:spPr>
                <a:xfrm>
                  <a:off x="7124064" y="1617666"/>
                  <a:ext cx="2775873" cy="666320"/>
                </a:xfrm>
                <a:prstGeom prst="rect">
                  <a:avLst/>
                </a:prstGeom>
              </p:spPr>
              <p:txBody>
                <a:bodyPr wrap="square" lIns="21600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6" name="íślíḋè-TextBox 362"/>
                <p:cNvSpPr txBox="1"/>
                <p:nvPr/>
              </p:nvSpPr>
              <p:spPr>
                <a:xfrm>
                  <a:off x="6920863" y="1096681"/>
                  <a:ext cx="1585189" cy="520985"/>
                </a:xfrm>
                <a:prstGeom prst="rect">
                  <a:avLst/>
                </a:prstGeom>
                <a:noFill/>
              </p:spPr>
              <p:txBody>
                <a:bodyPr wrap="none" lIns="216000" anchor="b" anchorCtr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9" name="组合 98"/>
            <p:cNvGrpSpPr/>
            <p:nvPr/>
          </p:nvGrpSpPr>
          <p:grpSpPr>
            <a:xfrm>
              <a:off x="5813623" y="1331723"/>
              <a:ext cx="2417447" cy="890479"/>
              <a:chOff x="5813623" y="1331723"/>
              <a:chExt cx="2417447" cy="890479"/>
            </a:xfrm>
          </p:grpSpPr>
          <p:grpSp>
            <p:nvGrpSpPr>
              <p:cNvPr id="31" name="Group 336"/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íślíḋè-Freeform: Shape 33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íślíḋè-Freeform: Shape 33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íślíḋè-Freeform: Shape 33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ślíḋè-Freeform: Shape 34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íślíḋè-Freeform: Shape 34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íślíḋè-Freeform: Shape 34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Group 356"/>
              <p:cNvGrpSpPr/>
              <p:nvPr/>
            </p:nvGrpSpPr>
            <p:grpSpPr>
              <a:xfrm>
                <a:off x="5813623" y="1331723"/>
                <a:ext cx="2069189" cy="890479"/>
                <a:chOff x="7694472" y="1943545"/>
                <a:chExt cx="2758918" cy="1187305"/>
              </a:xfrm>
            </p:grpSpPr>
            <p:sp>
              <p:nvSpPr>
                <p:cNvPr id="43" name="íślíḋè-Rectangle 363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4" name="íślíḋè-TextBox 364"/>
                <p:cNvSpPr txBox="1"/>
                <p:nvPr/>
              </p:nvSpPr>
              <p:spPr>
                <a:xfrm>
                  <a:off x="7694472" y="1943545"/>
                  <a:ext cx="2758918" cy="520985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897683" y="3224261"/>
              <a:ext cx="2434414" cy="890479"/>
              <a:chOff x="897683" y="3224261"/>
              <a:chExt cx="2434414" cy="890479"/>
            </a:xfrm>
          </p:grpSpPr>
          <p:grpSp>
            <p:nvGrpSpPr>
              <p:cNvPr id="33" name="Group 344"/>
              <p:cNvGrpSpPr/>
              <p:nvPr/>
            </p:nvGrpSpPr>
            <p:grpSpPr>
              <a:xfrm>
                <a:off x="897683" y="3427866"/>
                <a:ext cx="348258" cy="348258"/>
                <a:chOff x="906872" y="4994289"/>
                <a:chExt cx="464344" cy="464344"/>
              </a:xfrm>
            </p:grpSpPr>
            <p:sp>
              <p:nvSpPr>
                <p:cNvPr id="49" name="íślíḋè-Freeform: Shape 345"/>
                <p:cNvSpPr/>
                <p:nvPr/>
              </p:nvSpPr>
              <p:spPr bwMode="auto">
                <a:xfrm>
                  <a:off x="906872" y="499428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íślíḋè-Freeform: Shape 346"/>
                <p:cNvSpPr/>
                <p:nvPr/>
              </p:nvSpPr>
              <p:spPr bwMode="auto">
                <a:xfrm>
                  <a:off x="1094990" y="506652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365"/>
              <p:cNvGrpSpPr/>
              <p:nvPr/>
            </p:nvGrpSpPr>
            <p:grpSpPr>
              <a:xfrm>
                <a:off x="1097792" y="3224261"/>
                <a:ext cx="2234305" cy="890479"/>
                <a:chOff x="6920863" y="1096681"/>
                <a:chExt cx="2979074" cy="1187305"/>
              </a:xfrm>
            </p:grpSpPr>
            <p:sp>
              <p:nvSpPr>
                <p:cNvPr id="41" name="íślíḋè-Rectangle 366"/>
                <p:cNvSpPr/>
                <p:nvPr/>
              </p:nvSpPr>
              <p:spPr>
                <a:xfrm>
                  <a:off x="7124064" y="1617666"/>
                  <a:ext cx="2775873" cy="666320"/>
                </a:xfrm>
                <a:prstGeom prst="rect">
                  <a:avLst/>
                </a:prstGeom>
              </p:spPr>
              <p:txBody>
                <a:bodyPr wrap="square" lIns="21600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2" name="íślíḋè-TextBox 367"/>
                <p:cNvSpPr txBox="1"/>
                <p:nvPr/>
              </p:nvSpPr>
              <p:spPr>
                <a:xfrm>
                  <a:off x="6920863" y="1096681"/>
                  <a:ext cx="1585189" cy="520985"/>
                </a:xfrm>
                <a:prstGeom prst="rect">
                  <a:avLst/>
                </a:prstGeom>
                <a:noFill/>
              </p:spPr>
              <p:txBody>
                <a:bodyPr wrap="none" lIns="216000" anchor="b" anchorCtr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accent4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8" name="组合 97"/>
            <p:cNvGrpSpPr/>
            <p:nvPr/>
          </p:nvGrpSpPr>
          <p:grpSpPr>
            <a:xfrm>
              <a:off x="5813623" y="3224261"/>
              <a:ext cx="2437465" cy="890478"/>
              <a:chOff x="5813623" y="3224261"/>
              <a:chExt cx="2437465" cy="890478"/>
            </a:xfrm>
          </p:grpSpPr>
          <p:sp>
            <p:nvSpPr>
              <p:cNvPr id="32" name="íślíḋè-Freeform: Shape 343"/>
              <p:cNvSpPr/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8" name="Group 368"/>
              <p:cNvGrpSpPr/>
              <p:nvPr/>
            </p:nvGrpSpPr>
            <p:grpSpPr>
              <a:xfrm>
                <a:off x="5813623" y="3224261"/>
                <a:ext cx="2069189" cy="890478"/>
                <a:chOff x="7694472" y="1943546"/>
                <a:chExt cx="2758918" cy="1187304"/>
              </a:xfrm>
            </p:grpSpPr>
            <p:sp>
              <p:nvSpPr>
                <p:cNvPr id="39" name="íślíḋè-Rectangle 369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0" name="íślíḋè-TextBox 370"/>
                <p:cNvSpPr txBox="1"/>
                <p:nvPr/>
              </p:nvSpPr>
              <p:spPr>
                <a:xfrm>
                  <a:off x="7694472" y="1943546"/>
                  <a:ext cx="2758918" cy="520985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</p:grpSp>
      <p:sp>
        <p:nvSpPr>
          <p:cNvPr id="106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8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0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菱形 209"/>
          <p:cNvSpPr/>
          <p:nvPr/>
        </p:nvSpPr>
        <p:spPr>
          <a:xfrm>
            <a:off x="1688051" y="1548423"/>
            <a:ext cx="1947845" cy="1947845"/>
          </a:xfrm>
          <a:prstGeom prst="diamond">
            <a:avLst/>
          </a:prstGeom>
          <a:gradFill>
            <a:gsLst>
              <a:gs pos="0">
                <a:srgbClr val="FFFFFF"/>
              </a:gs>
              <a:gs pos="51000">
                <a:srgbClr val="F1F3F2"/>
              </a:gs>
              <a:gs pos="100000">
                <a:srgbClr val="B2B2B2"/>
              </a:gs>
            </a:gsLst>
            <a:lin ang="18900000" scaled="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1" name="Group 45"/>
          <p:cNvGrpSpPr/>
          <p:nvPr/>
        </p:nvGrpSpPr>
        <p:grpSpPr>
          <a:xfrm>
            <a:off x="3995936" y="1950971"/>
            <a:ext cx="3504077" cy="1232475"/>
            <a:chOff x="5150220" y="1200178"/>
            <a:chExt cx="4672102" cy="1643301"/>
          </a:xfrm>
        </p:grpSpPr>
        <p:sp>
          <p:nvSpPr>
            <p:cNvPr id="212" name="TextBox 46"/>
            <p:cNvSpPr txBox="1"/>
            <p:nvPr/>
          </p:nvSpPr>
          <p:spPr>
            <a:xfrm>
              <a:off x="5150220" y="1200178"/>
              <a:ext cx="4115494" cy="10417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4000" b="1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213" name="TextBox 47"/>
            <p:cNvSpPr txBox="1"/>
            <p:nvPr/>
          </p:nvSpPr>
          <p:spPr>
            <a:xfrm>
              <a:off x="5194354" y="2196576"/>
              <a:ext cx="4627968" cy="6469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14" name="TextBox 6"/>
          <p:cNvSpPr txBox="1">
            <a:spLocks noChangeArrowheads="1"/>
          </p:cNvSpPr>
          <p:nvPr/>
        </p:nvSpPr>
        <p:spPr bwMode="auto">
          <a:xfrm>
            <a:off x="1963798" y="2205502"/>
            <a:ext cx="14505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sz="440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" name="TextBox 6"/>
          <p:cNvSpPr txBox="1">
            <a:spLocks noChangeArrowheads="1"/>
          </p:cNvSpPr>
          <p:nvPr/>
        </p:nvSpPr>
        <p:spPr bwMode="auto">
          <a:xfrm>
            <a:off x="2030595" y="1959310"/>
            <a:ext cx="131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66B2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0066B2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Freeform 5"/>
          <p:cNvSpPr/>
          <p:nvPr/>
        </p:nvSpPr>
        <p:spPr bwMode="auto">
          <a:xfrm>
            <a:off x="144013" y="5039228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4 w 1166"/>
              <a:gd name="T3" fmla="*/ 0 h 1167"/>
              <a:gd name="T4" fmla="*/ 0 w 1166"/>
              <a:gd name="T5" fmla="*/ 585 h 1167"/>
              <a:gd name="T6" fmla="*/ 584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7" name="Freeform 6"/>
          <p:cNvSpPr/>
          <p:nvPr/>
        </p:nvSpPr>
        <p:spPr bwMode="auto">
          <a:xfrm>
            <a:off x="-1130152" y="3149592"/>
            <a:ext cx="2347245" cy="2348185"/>
          </a:xfrm>
          <a:custGeom>
            <a:avLst/>
            <a:gdLst>
              <a:gd name="T0" fmla="*/ 2498 w 2498"/>
              <a:gd name="T1" fmla="*/ 1263 h 2499"/>
              <a:gd name="T2" fmla="*/ 1236 w 2498"/>
              <a:gd name="T3" fmla="*/ 0 h 2499"/>
              <a:gd name="T4" fmla="*/ 0 w 2498"/>
              <a:gd name="T5" fmla="*/ 1236 h 2499"/>
              <a:gd name="T6" fmla="*/ 1262 w 2498"/>
              <a:gd name="T7" fmla="*/ 2499 h 2499"/>
              <a:gd name="T8" fmla="*/ 2498 w 2498"/>
              <a:gd name="T9" fmla="*/ 1263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8" h="2499">
                <a:moveTo>
                  <a:pt x="2498" y="1263"/>
                </a:moveTo>
                <a:lnTo>
                  <a:pt x="1236" y="0"/>
                </a:lnTo>
                <a:lnTo>
                  <a:pt x="0" y="1236"/>
                </a:lnTo>
                <a:lnTo>
                  <a:pt x="1262" y="2499"/>
                </a:lnTo>
                <a:lnTo>
                  <a:pt x="2498" y="1263"/>
                </a:ln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8" name="Freeform 7"/>
          <p:cNvSpPr/>
          <p:nvPr/>
        </p:nvSpPr>
        <p:spPr bwMode="auto">
          <a:xfrm>
            <a:off x="1971631" y="3786675"/>
            <a:ext cx="2350064" cy="2351004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9" name="Freeform 10"/>
          <p:cNvSpPr/>
          <p:nvPr/>
        </p:nvSpPr>
        <p:spPr bwMode="auto">
          <a:xfrm>
            <a:off x="755724" y="4411542"/>
            <a:ext cx="1098450" cy="1099390"/>
          </a:xfrm>
          <a:custGeom>
            <a:avLst/>
            <a:gdLst>
              <a:gd name="T0" fmla="*/ 1169 w 1169"/>
              <a:gd name="T1" fmla="*/ 585 h 1170"/>
              <a:gd name="T2" fmla="*/ 584 w 1169"/>
              <a:gd name="T3" fmla="*/ 0 h 1170"/>
              <a:gd name="T4" fmla="*/ 0 w 1169"/>
              <a:gd name="T5" fmla="*/ 585 h 1170"/>
              <a:gd name="T6" fmla="*/ 584 w 1169"/>
              <a:gd name="T7" fmla="*/ 1170 h 1170"/>
              <a:gd name="T8" fmla="*/ 1169 w 1169"/>
              <a:gd name="T9" fmla="*/ 585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70">
                <a:moveTo>
                  <a:pt x="1169" y="585"/>
                </a:moveTo>
                <a:lnTo>
                  <a:pt x="584" y="0"/>
                </a:lnTo>
                <a:lnTo>
                  <a:pt x="0" y="585"/>
                </a:lnTo>
                <a:lnTo>
                  <a:pt x="584" y="1170"/>
                </a:lnTo>
                <a:lnTo>
                  <a:pt x="1169" y="585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0" name="Freeform 14"/>
          <p:cNvSpPr/>
          <p:nvPr/>
        </p:nvSpPr>
        <p:spPr bwMode="auto">
          <a:xfrm>
            <a:off x="4223825" y="4824549"/>
            <a:ext cx="1095632" cy="1096571"/>
          </a:xfrm>
          <a:custGeom>
            <a:avLst/>
            <a:gdLst>
              <a:gd name="T0" fmla="*/ 1166 w 1166"/>
              <a:gd name="T1" fmla="*/ 585 h 1167"/>
              <a:gd name="T2" fmla="*/ 582 w 1166"/>
              <a:gd name="T3" fmla="*/ 0 h 1167"/>
              <a:gd name="T4" fmla="*/ 0 w 1166"/>
              <a:gd name="T5" fmla="*/ 585 h 1167"/>
              <a:gd name="T6" fmla="*/ 582 w 1166"/>
              <a:gd name="T7" fmla="*/ 1167 h 1167"/>
              <a:gd name="T8" fmla="*/ 1166 w 1166"/>
              <a:gd name="T9" fmla="*/ 585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7">
                <a:moveTo>
                  <a:pt x="1166" y="585"/>
                </a:moveTo>
                <a:lnTo>
                  <a:pt x="582" y="0"/>
                </a:lnTo>
                <a:lnTo>
                  <a:pt x="0" y="585"/>
                </a:lnTo>
                <a:lnTo>
                  <a:pt x="582" y="1167"/>
                </a:lnTo>
                <a:lnTo>
                  <a:pt x="1166" y="585"/>
                </a:lnTo>
                <a:close/>
              </a:path>
            </a:pathLst>
          </a:custGeom>
          <a:solidFill>
            <a:srgbClr val="004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1" name="Freeform 15"/>
          <p:cNvSpPr/>
          <p:nvPr/>
        </p:nvSpPr>
        <p:spPr bwMode="auto">
          <a:xfrm>
            <a:off x="1402203" y="3706804"/>
            <a:ext cx="1096571" cy="1098451"/>
          </a:xfrm>
          <a:custGeom>
            <a:avLst/>
            <a:gdLst>
              <a:gd name="T0" fmla="*/ 1167 w 1167"/>
              <a:gd name="T1" fmla="*/ 585 h 1169"/>
              <a:gd name="T2" fmla="*/ 585 w 1167"/>
              <a:gd name="T3" fmla="*/ 0 h 1169"/>
              <a:gd name="T4" fmla="*/ 0 w 1167"/>
              <a:gd name="T5" fmla="*/ 585 h 1169"/>
              <a:gd name="T6" fmla="*/ 585 w 1167"/>
              <a:gd name="T7" fmla="*/ 1169 h 1169"/>
              <a:gd name="T8" fmla="*/ 1167 w 1167"/>
              <a:gd name="T9" fmla="*/ 58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1169">
                <a:moveTo>
                  <a:pt x="1167" y="585"/>
                </a:moveTo>
                <a:lnTo>
                  <a:pt x="585" y="0"/>
                </a:lnTo>
                <a:lnTo>
                  <a:pt x="0" y="585"/>
                </a:lnTo>
                <a:lnTo>
                  <a:pt x="585" y="1169"/>
                </a:lnTo>
                <a:lnTo>
                  <a:pt x="1167" y="585"/>
                </a:lnTo>
                <a:close/>
              </a:path>
            </a:pathLst>
          </a:custGeom>
          <a:solidFill>
            <a:srgbClr val="02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2" name="Freeform 8"/>
          <p:cNvSpPr/>
          <p:nvPr/>
        </p:nvSpPr>
        <p:spPr bwMode="auto">
          <a:xfrm>
            <a:off x="6012160" y="4502222"/>
            <a:ext cx="1740527" cy="1741223"/>
          </a:xfrm>
          <a:custGeom>
            <a:avLst/>
            <a:gdLst>
              <a:gd name="T0" fmla="*/ 2501 w 2501"/>
              <a:gd name="T1" fmla="*/ 1263 h 2502"/>
              <a:gd name="T2" fmla="*/ 1239 w 2501"/>
              <a:gd name="T3" fmla="*/ 0 h 2502"/>
              <a:gd name="T4" fmla="*/ 0 w 2501"/>
              <a:gd name="T5" fmla="*/ 1239 h 2502"/>
              <a:gd name="T6" fmla="*/ 1263 w 2501"/>
              <a:gd name="T7" fmla="*/ 2502 h 2502"/>
              <a:gd name="T8" fmla="*/ 2501 w 2501"/>
              <a:gd name="T9" fmla="*/ 1263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1" h="2502">
                <a:moveTo>
                  <a:pt x="2501" y="1263"/>
                </a:moveTo>
                <a:lnTo>
                  <a:pt x="1239" y="0"/>
                </a:lnTo>
                <a:lnTo>
                  <a:pt x="0" y="1239"/>
                </a:lnTo>
                <a:lnTo>
                  <a:pt x="1263" y="2502"/>
                </a:lnTo>
                <a:lnTo>
                  <a:pt x="2501" y="1263"/>
                </a:lnTo>
                <a:close/>
              </a:path>
            </a:pathLst>
          </a:custGeom>
          <a:solidFill>
            <a:srgbClr val="81D5F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3" name="Freeform 12"/>
          <p:cNvSpPr/>
          <p:nvPr/>
        </p:nvSpPr>
        <p:spPr bwMode="auto">
          <a:xfrm>
            <a:off x="5193949" y="4316029"/>
            <a:ext cx="1095632" cy="1098451"/>
          </a:xfrm>
          <a:custGeom>
            <a:avLst/>
            <a:gdLst>
              <a:gd name="T0" fmla="*/ 1166 w 1166"/>
              <a:gd name="T1" fmla="*/ 584 h 1169"/>
              <a:gd name="T2" fmla="*/ 582 w 1166"/>
              <a:gd name="T3" fmla="*/ 0 h 1169"/>
              <a:gd name="T4" fmla="*/ 0 w 1166"/>
              <a:gd name="T5" fmla="*/ 584 h 1169"/>
              <a:gd name="T6" fmla="*/ 582 w 1166"/>
              <a:gd name="T7" fmla="*/ 1169 h 1169"/>
              <a:gd name="T8" fmla="*/ 1166 w 1166"/>
              <a:gd name="T9" fmla="*/ 58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1169">
                <a:moveTo>
                  <a:pt x="1166" y="584"/>
                </a:moveTo>
                <a:lnTo>
                  <a:pt x="582" y="0"/>
                </a:lnTo>
                <a:lnTo>
                  <a:pt x="0" y="584"/>
                </a:lnTo>
                <a:lnTo>
                  <a:pt x="582" y="1169"/>
                </a:lnTo>
                <a:lnTo>
                  <a:pt x="1166" y="58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4" grpId="0"/>
      <p:bldP spid="215" grpId="0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733202" y="1025421"/>
            <a:ext cx="7655222" cy="3072404"/>
            <a:chOff x="733202" y="1025421"/>
            <a:chExt cx="7655222" cy="3072404"/>
          </a:xfrm>
        </p:grpSpPr>
        <p:grpSp>
          <p:nvGrpSpPr>
            <p:cNvPr id="3" name="组合 2"/>
            <p:cNvGrpSpPr/>
            <p:nvPr/>
          </p:nvGrpSpPr>
          <p:grpSpPr>
            <a:xfrm>
              <a:off x="733202" y="1025421"/>
              <a:ext cx="2012683" cy="672991"/>
              <a:chOff x="1292555" y="3430058"/>
              <a:chExt cx="2683577" cy="897321"/>
            </a:xfrm>
          </p:grpSpPr>
          <p:sp>
            <p:nvSpPr>
              <p:cNvPr id="65" name="îṣļîḑé-文本框 42"/>
              <p:cNvSpPr txBox="1"/>
              <p:nvPr/>
            </p:nvSpPr>
            <p:spPr>
              <a:xfrm>
                <a:off x="1292555" y="3737823"/>
                <a:ext cx="2683577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66" name="îṣļîḑé-Rectangle 65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8115" y="1026012"/>
              <a:ext cx="1990308" cy="672991"/>
              <a:chOff x="8268607" y="3017352"/>
              <a:chExt cx="2653744" cy="897321"/>
            </a:xfrm>
          </p:grpSpPr>
          <p:sp>
            <p:nvSpPr>
              <p:cNvPr id="63" name="îṣļîḑé-文本框 45"/>
              <p:cNvSpPr txBox="1"/>
              <p:nvPr/>
            </p:nvSpPr>
            <p:spPr>
              <a:xfrm>
                <a:off x="8268607" y="3325117"/>
                <a:ext cx="2653744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64" name="îṣļîḑé-Rectangle 63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33202" y="3424243"/>
              <a:ext cx="2012683" cy="672991"/>
              <a:chOff x="1292555" y="3430058"/>
              <a:chExt cx="2683577" cy="897321"/>
            </a:xfrm>
          </p:grpSpPr>
          <p:sp>
            <p:nvSpPr>
              <p:cNvPr id="61" name="îṣļîḑé-文本框 49"/>
              <p:cNvSpPr txBox="1"/>
              <p:nvPr/>
            </p:nvSpPr>
            <p:spPr>
              <a:xfrm>
                <a:off x="1292555" y="3737823"/>
                <a:ext cx="2683577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62" name="îṣļîḑé-Rectangle 61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98117" y="3424834"/>
              <a:ext cx="1990307" cy="672991"/>
              <a:chOff x="8268607" y="3017352"/>
              <a:chExt cx="2653742" cy="897321"/>
            </a:xfrm>
          </p:grpSpPr>
          <p:sp>
            <p:nvSpPr>
              <p:cNvPr id="59" name="îṣļîḑé-文本框 53"/>
              <p:cNvSpPr txBox="1"/>
              <p:nvPr/>
            </p:nvSpPr>
            <p:spPr>
              <a:xfrm>
                <a:off x="8268607" y="3325117"/>
                <a:ext cx="265374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5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îṣļîḑé-Rectangle 59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33202" y="2224832"/>
              <a:ext cx="2012683" cy="672991"/>
              <a:chOff x="1292555" y="3430058"/>
              <a:chExt cx="2683577" cy="897321"/>
            </a:xfrm>
          </p:grpSpPr>
          <p:sp>
            <p:nvSpPr>
              <p:cNvPr id="57" name="îṣļîḑé-文本框 61"/>
              <p:cNvSpPr txBox="1"/>
              <p:nvPr/>
            </p:nvSpPr>
            <p:spPr>
              <a:xfrm>
                <a:off x="1292555" y="3737823"/>
                <a:ext cx="2683577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58" name="îṣļîḑé-Rectangle 5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398117" y="2225423"/>
              <a:ext cx="1990307" cy="672991"/>
              <a:chOff x="8268607" y="3017352"/>
              <a:chExt cx="2653742" cy="897321"/>
            </a:xfrm>
          </p:grpSpPr>
          <p:sp>
            <p:nvSpPr>
              <p:cNvPr id="55" name="îṣļîḑé-文本框 64"/>
              <p:cNvSpPr txBox="1"/>
              <p:nvPr/>
            </p:nvSpPr>
            <p:spPr>
              <a:xfrm>
                <a:off x="8268607" y="3325117"/>
                <a:ext cx="265374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56" name="îṣļîḑé-Rectangle 55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10" name="îṣļîḑé-Freeform 9"/>
          <p:cNvSpPr/>
          <p:nvPr/>
        </p:nvSpPr>
        <p:spPr>
          <a:xfrm rot="19149304">
            <a:off x="4219368" y="2514391"/>
            <a:ext cx="804459" cy="236023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ṧḷïḓê-Freeform 10"/>
          <p:cNvSpPr/>
          <p:nvPr/>
        </p:nvSpPr>
        <p:spPr>
          <a:xfrm rot="4824704" flipH="1">
            <a:off x="3858902" y="2293253"/>
            <a:ext cx="1200363" cy="236023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ṧḷïḓê-Freeform 11"/>
          <p:cNvSpPr/>
          <p:nvPr/>
        </p:nvSpPr>
        <p:spPr>
          <a:xfrm rot="4076383" flipH="1">
            <a:off x="3600337" y="2560853"/>
            <a:ext cx="1156914" cy="236023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ṧḷïḓê-Freeform 12"/>
          <p:cNvSpPr/>
          <p:nvPr/>
        </p:nvSpPr>
        <p:spPr>
          <a:xfrm rot="15698873">
            <a:off x="3258471" y="1977614"/>
            <a:ext cx="1509325" cy="336000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ṧḷïḓê-Freeform 13"/>
          <p:cNvSpPr/>
          <p:nvPr/>
        </p:nvSpPr>
        <p:spPr>
          <a:xfrm rot="16919904">
            <a:off x="3661275" y="1936760"/>
            <a:ext cx="1598132" cy="236023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ïṧḷïḓê-Freeform 19"/>
          <p:cNvSpPr/>
          <p:nvPr/>
        </p:nvSpPr>
        <p:spPr>
          <a:xfrm rot="18307572">
            <a:off x="4072327" y="2134677"/>
            <a:ext cx="1096923" cy="319300"/>
          </a:xfrm>
          <a:custGeom>
            <a:avLst/>
            <a:gdLst>
              <a:gd name="connsiteX0" fmla="*/ 0 w 1951718"/>
              <a:gd name="connsiteY0" fmla="*/ 537327 h 537327"/>
              <a:gd name="connsiteX1" fmla="*/ 914400 w 1951718"/>
              <a:gd name="connsiteY1" fmla="*/ 996 h 537327"/>
              <a:gd name="connsiteX2" fmla="*/ 1890346 w 1951718"/>
              <a:gd name="connsiteY2" fmla="*/ 343896 h 537327"/>
              <a:gd name="connsiteX0-1" fmla="*/ 0 w 1933483"/>
              <a:gd name="connsiteY0-2" fmla="*/ 537951 h 537951"/>
              <a:gd name="connsiteX1-3" fmla="*/ 914400 w 1933483"/>
              <a:gd name="connsiteY1-4" fmla="*/ 1620 h 537951"/>
              <a:gd name="connsiteX2-5" fmla="*/ 1871296 w 1933483"/>
              <a:gd name="connsiteY2-6" fmla="*/ 296895 h 537951"/>
              <a:gd name="connsiteX0-7" fmla="*/ 0 w 1871296"/>
              <a:gd name="connsiteY0-8" fmla="*/ 543669 h 543669"/>
              <a:gd name="connsiteX1-9" fmla="*/ 914400 w 1871296"/>
              <a:gd name="connsiteY1-10" fmla="*/ 7338 h 543669"/>
              <a:gd name="connsiteX2-11" fmla="*/ 1871296 w 1871296"/>
              <a:gd name="connsiteY2-12" fmla="*/ 302613 h 543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71296" h="543669">
                <a:moveTo>
                  <a:pt x="0" y="543669"/>
                </a:moveTo>
                <a:cubicBezTo>
                  <a:pt x="299671" y="291623"/>
                  <a:pt x="602517" y="47514"/>
                  <a:pt x="914400" y="7338"/>
                </a:cubicBezTo>
                <a:cubicBezTo>
                  <a:pt x="1226283" y="-32838"/>
                  <a:pt x="1575288" y="95627"/>
                  <a:pt x="1871296" y="3026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46209" y="2795310"/>
            <a:ext cx="1682716" cy="3115925"/>
            <a:chOff x="4728280" y="3086099"/>
            <a:chExt cx="2722740" cy="5041769"/>
          </a:xfrm>
        </p:grpSpPr>
        <p:sp>
          <p:nvSpPr>
            <p:cNvPr id="29" name="ïṧḷïḓê-Freeform 28"/>
            <p:cNvSpPr/>
            <p:nvPr/>
          </p:nvSpPr>
          <p:spPr bwMode="auto">
            <a:xfrm>
              <a:off x="4728280" y="4304167"/>
              <a:ext cx="2279567" cy="2019501"/>
            </a:xfrm>
            <a:custGeom>
              <a:avLst/>
              <a:gdLst>
                <a:gd name="T0" fmla="*/ 416 w 502"/>
                <a:gd name="T1" fmla="*/ 164 h 447"/>
                <a:gd name="T2" fmla="*/ 193 w 502"/>
                <a:gd name="T3" fmla="*/ 79 h 447"/>
                <a:gd name="T4" fmla="*/ 85 w 502"/>
                <a:gd name="T5" fmla="*/ 43 h 447"/>
                <a:gd name="T6" fmla="*/ 106 w 502"/>
                <a:gd name="T7" fmla="*/ 99 h 447"/>
                <a:gd name="T8" fmla="*/ 165 w 502"/>
                <a:gd name="T9" fmla="*/ 132 h 447"/>
                <a:gd name="T10" fmla="*/ 259 w 502"/>
                <a:gd name="T11" fmla="*/ 195 h 447"/>
                <a:gd name="T12" fmla="*/ 169 w 502"/>
                <a:gd name="T13" fmla="*/ 227 h 447"/>
                <a:gd name="T14" fmla="*/ 125 w 502"/>
                <a:gd name="T15" fmla="*/ 220 h 447"/>
                <a:gd name="T16" fmla="*/ 70 w 502"/>
                <a:gd name="T17" fmla="*/ 238 h 447"/>
                <a:gd name="T18" fmla="*/ 110 w 502"/>
                <a:gd name="T19" fmla="*/ 301 h 447"/>
                <a:gd name="T20" fmla="*/ 295 w 502"/>
                <a:gd name="T21" fmla="*/ 269 h 447"/>
                <a:gd name="T22" fmla="*/ 165 w 502"/>
                <a:gd name="T23" fmla="*/ 355 h 447"/>
                <a:gd name="T24" fmla="*/ 112 w 502"/>
                <a:gd name="T25" fmla="*/ 370 h 447"/>
                <a:gd name="T26" fmla="*/ 123 w 502"/>
                <a:gd name="T27" fmla="*/ 427 h 447"/>
                <a:gd name="T28" fmla="*/ 198 w 502"/>
                <a:gd name="T29" fmla="*/ 418 h 447"/>
                <a:gd name="T30" fmla="*/ 268 w 502"/>
                <a:gd name="T31" fmla="*/ 418 h 447"/>
                <a:gd name="T32" fmla="*/ 417 w 502"/>
                <a:gd name="T33" fmla="*/ 447 h 447"/>
                <a:gd name="T34" fmla="*/ 502 w 502"/>
                <a:gd name="T35" fmla="*/ 185 h 447"/>
                <a:gd name="T36" fmla="*/ 416 w 502"/>
                <a:gd name="T37" fmla="*/ 16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2" h="447">
                  <a:moveTo>
                    <a:pt x="416" y="164"/>
                  </a:moveTo>
                  <a:cubicBezTo>
                    <a:pt x="193" y="79"/>
                    <a:pt x="193" y="79"/>
                    <a:pt x="193" y="79"/>
                  </a:cubicBezTo>
                  <a:cubicBezTo>
                    <a:pt x="193" y="79"/>
                    <a:pt x="115" y="0"/>
                    <a:pt x="85" y="43"/>
                  </a:cubicBezTo>
                  <a:cubicBezTo>
                    <a:pt x="70" y="65"/>
                    <a:pt x="88" y="78"/>
                    <a:pt x="106" y="99"/>
                  </a:cubicBezTo>
                  <a:cubicBezTo>
                    <a:pt x="130" y="128"/>
                    <a:pt x="153" y="124"/>
                    <a:pt x="165" y="132"/>
                  </a:cubicBezTo>
                  <a:cubicBezTo>
                    <a:pt x="219" y="169"/>
                    <a:pt x="259" y="195"/>
                    <a:pt x="259" y="195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69" y="227"/>
                    <a:pt x="139" y="216"/>
                    <a:pt x="125" y="220"/>
                  </a:cubicBezTo>
                  <a:cubicBezTo>
                    <a:pt x="112" y="225"/>
                    <a:pt x="91" y="237"/>
                    <a:pt x="70" y="238"/>
                  </a:cubicBezTo>
                  <a:cubicBezTo>
                    <a:pt x="24" y="238"/>
                    <a:pt x="0" y="315"/>
                    <a:pt x="110" y="301"/>
                  </a:cubicBezTo>
                  <a:cubicBezTo>
                    <a:pt x="220" y="286"/>
                    <a:pt x="295" y="269"/>
                    <a:pt x="295" y="269"/>
                  </a:cubicBezTo>
                  <a:cubicBezTo>
                    <a:pt x="165" y="355"/>
                    <a:pt x="165" y="355"/>
                    <a:pt x="165" y="355"/>
                  </a:cubicBezTo>
                  <a:cubicBezTo>
                    <a:pt x="165" y="355"/>
                    <a:pt x="127" y="371"/>
                    <a:pt x="112" y="370"/>
                  </a:cubicBezTo>
                  <a:cubicBezTo>
                    <a:pt x="68" y="365"/>
                    <a:pt x="46" y="418"/>
                    <a:pt x="123" y="427"/>
                  </a:cubicBezTo>
                  <a:cubicBezTo>
                    <a:pt x="200" y="436"/>
                    <a:pt x="198" y="418"/>
                    <a:pt x="198" y="418"/>
                  </a:cubicBezTo>
                  <a:cubicBezTo>
                    <a:pt x="268" y="418"/>
                    <a:pt x="268" y="418"/>
                    <a:pt x="268" y="418"/>
                  </a:cubicBezTo>
                  <a:cubicBezTo>
                    <a:pt x="417" y="447"/>
                    <a:pt x="417" y="447"/>
                    <a:pt x="417" y="447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416" y="164"/>
                    <a:pt x="416" y="164"/>
                    <a:pt x="416" y="164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ṧḷïḓê-Freeform 29"/>
            <p:cNvSpPr/>
            <p:nvPr/>
          </p:nvSpPr>
          <p:spPr bwMode="auto">
            <a:xfrm>
              <a:off x="5397023" y="3086099"/>
              <a:ext cx="1398524" cy="2852776"/>
            </a:xfrm>
            <a:custGeom>
              <a:avLst/>
              <a:gdLst>
                <a:gd name="T0" fmla="*/ 308 w 308"/>
                <a:gd name="T1" fmla="*/ 588 h 632"/>
                <a:gd name="T2" fmla="*/ 264 w 308"/>
                <a:gd name="T3" fmla="*/ 632 h 632"/>
                <a:gd name="T4" fmla="*/ 44 w 308"/>
                <a:gd name="T5" fmla="*/ 632 h 632"/>
                <a:gd name="T6" fmla="*/ 0 w 308"/>
                <a:gd name="T7" fmla="*/ 588 h 632"/>
                <a:gd name="T8" fmla="*/ 0 w 308"/>
                <a:gd name="T9" fmla="*/ 44 h 632"/>
                <a:gd name="T10" fmla="*/ 44 w 308"/>
                <a:gd name="T11" fmla="*/ 0 h 632"/>
                <a:gd name="T12" fmla="*/ 264 w 308"/>
                <a:gd name="T13" fmla="*/ 0 h 632"/>
                <a:gd name="T14" fmla="*/ 308 w 308"/>
                <a:gd name="T15" fmla="*/ 44 h 632"/>
                <a:gd name="T16" fmla="*/ 308 w 308"/>
                <a:gd name="T17" fmla="*/ 58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632">
                  <a:moveTo>
                    <a:pt x="308" y="588"/>
                  </a:moveTo>
                  <a:cubicBezTo>
                    <a:pt x="308" y="612"/>
                    <a:pt x="288" y="632"/>
                    <a:pt x="264" y="632"/>
                  </a:cubicBezTo>
                  <a:cubicBezTo>
                    <a:pt x="44" y="632"/>
                    <a:pt x="44" y="632"/>
                    <a:pt x="44" y="632"/>
                  </a:cubicBezTo>
                  <a:cubicBezTo>
                    <a:pt x="20" y="632"/>
                    <a:pt x="0" y="612"/>
                    <a:pt x="0" y="58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8" y="0"/>
                    <a:pt x="308" y="20"/>
                    <a:pt x="308" y="44"/>
                  </a:cubicBezTo>
                  <a:cubicBezTo>
                    <a:pt x="308" y="588"/>
                    <a:pt x="308" y="588"/>
                    <a:pt x="308" y="58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ṧḷïḓê-Freeform 30"/>
            <p:cNvSpPr/>
            <p:nvPr/>
          </p:nvSpPr>
          <p:spPr bwMode="auto">
            <a:xfrm>
              <a:off x="5285566" y="4824301"/>
              <a:ext cx="111457" cy="50422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24 w 24"/>
                <a:gd name="T5" fmla="*/ 11 h 11"/>
                <a:gd name="T6" fmla="*/ 24 w 24"/>
                <a:gd name="T7" fmla="*/ 11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6"/>
                    <a:pt x="17" y="9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8"/>
                    <a:pt x="9" y="6"/>
                    <a:pt x="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ïṧḷïḓê-Freeform 31"/>
            <p:cNvSpPr/>
            <p:nvPr/>
          </p:nvSpPr>
          <p:spPr bwMode="auto">
            <a:xfrm>
              <a:off x="5285566" y="5294014"/>
              <a:ext cx="47767" cy="7963"/>
            </a:xfrm>
            <a:custGeom>
              <a:avLst/>
              <a:gdLst>
                <a:gd name="T0" fmla="*/ 10 w 10"/>
                <a:gd name="T1" fmla="*/ 0 h 2"/>
                <a:gd name="T2" fmla="*/ 2 w 10"/>
                <a:gd name="T3" fmla="*/ 1 h 2"/>
                <a:gd name="T4" fmla="*/ 0 w 10"/>
                <a:gd name="T5" fmla="*/ 2 h 2"/>
                <a:gd name="T6" fmla="*/ 0 w 10"/>
                <a:gd name="T7" fmla="*/ 2 h 2"/>
                <a:gd name="T8" fmla="*/ 2 w 10"/>
                <a:gd name="T9" fmla="*/ 1 h 2"/>
                <a:gd name="T10" fmla="*/ 10 w 10"/>
                <a:gd name="T11" fmla="*/ 0 h 2"/>
                <a:gd name="T12" fmla="*/ 10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ïṧḷïḓê-Freeform 32"/>
            <p:cNvSpPr/>
            <p:nvPr/>
          </p:nvSpPr>
          <p:spPr bwMode="auto">
            <a:xfrm>
              <a:off x="5373139" y="5641654"/>
              <a:ext cx="23884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C3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ïṧḷïḓê-Freeform 33"/>
            <p:cNvSpPr/>
            <p:nvPr/>
          </p:nvSpPr>
          <p:spPr bwMode="auto">
            <a:xfrm>
              <a:off x="5333333" y="5904376"/>
              <a:ext cx="148610" cy="53075"/>
            </a:xfrm>
            <a:custGeom>
              <a:avLst/>
              <a:gdLst>
                <a:gd name="T0" fmla="*/ 33 w 33"/>
                <a:gd name="T1" fmla="*/ 0 h 12"/>
                <a:gd name="T2" fmla="*/ 32 w 33"/>
                <a:gd name="T3" fmla="*/ 0 h 12"/>
                <a:gd name="T4" fmla="*/ 0 w 33"/>
                <a:gd name="T5" fmla="*/ 12 h 12"/>
                <a:gd name="T6" fmla="*/ 0 w 33"/>
                <a:gd name="T7" fmla="*/ 12 h 12"/>
                <a:gd name="T8" fmla="*/ 32 w 33"/>
                <a:gd name="T9" fmla="*/ 1 h 12"/>
                <a:gd name="T10" fmla="*/ 33 w 33"/>
                <a:gd name="T11" fmla="*/ 0 h 12"/>
                <a:gd name="T12" fmla="*/ 33 w 3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5" y="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8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285570" y="4450125"/>
              <a:ext cx="1321565" cy="1578980"/>
              <a:chOff x="4778055" y="2602014"/>
              <a:chExt cx="1200159" cy="1433926"/>
            </a:xfrm>
            <a:solidFill>
              <a:srgbClr val="F6BD7E"/>
            </a:solidFill>
          </p:grpSpPr>
          <p:sp>
            <p:nvSpPr>
              <p:cNvPr id="52" name="ïṧḷïḓê-Freeform 51"/>
              <p:cNvSpPr/>
              <p:nvPr/>
            </p:nvSpPr>
            <p:spPr bwMode="auto">
              <a:xfrm>
                <a:off x="4778055" y="2602014"/>
                <a:ext cx="101218" cy="385593"/>
              </a:xfrm>
              <a:custGeom>
                <a:avLst/>
                <a:gdLst>
                  <a:gd name="T0" fmla="*/ 0 w 24"/>
                  <a:gd name="T1" fmla="*/ 0 h 94"/>
                  <a:gd name="T2" fmla="*/ 0 w 24"/>
                  <a:gd name="T3" fmla="*/ 83 h 94"/>
                  <a:gd name="T4" fmla="*/ 24 w 24"/>
                  <a:gd name="T5" fmla="*/ 94 h 94"/>
                  <a:gd name="T6" fmla="*/ 24 w 24"/>
                  <a:gd name="T7" fmla="*/ 11 h 94"/>
                  <a:gd name="T8" fmla="*/ 0 w 2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4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9" y="89"/>
                      <a:pt x="17" y="91"/>
                      <a:pt x="24" y="9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6" y="6"/>
                      <a:pt x="8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ïṧḷïḓê-Freeform 52"/>
              <p:cNvSpPr/>
              <p:nvPr/>
            </p:nvSpPr>
            <p:spPr bwMode="auto">
              <a:xfrm>
                <a:off x="4778055" y="3368380"/>
                <a:ext cx="101218" cy="327754"/>
              </a:xfrm>
              <a:custGeom>
                <a:avLst/>
                <a:gdLst>
                  <a:gd name="T0" fmla="*/ 10 w 24"/>
                  <a:gd name="T1" fmla="*/ 0 h 80"/>
                  <a:gd name="T2" fmla="*/ 2 w 24"/>
                  <a:gd name="T3" fmla="*/ 1 h 80"/>
                  <a:gd name="T4" fmla="*/ 0 w 24"/>
                  <a:gd name="T5" fmla="*/ 2 h 80"/>
                  <a:gd name="T6" fmla="*/ 0 w 24"/>
                  <a:gd name="T7" fmla="*/ 80 h 80"/>
                  <a:gd name="T8" fmla="*/ 19 w 24"/>
                  <a:gd name="T9" fmla="*/ 77 h 80"/>
                  <a:gd name="T10" fmla="*/ 24 w 24"/>
                  <a:gd name="T11" fmla="*/ 77 h 80"/>
                  <a:gd name="T12" fmla="*/ 24 w 24"/>
                  <a:gd name="T13" fmla="*/ 2 h 80"/>
                  <a:gd name="T14" fmla="*/ 10 w 24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0">
                    <a:moveTo>
                      <a:pt x="10" y="0"/>
                    </a:moveTo>
                    <a:cubicBezTo>
                      <a:pt x="7" y="0"/>
                      <a:pt x="5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79"/>
                      <a:pt x="13" y="78"/>
                      <a:pt x="19" y="77"/>
                    </a:cubicBezTo>
                    <a:cubicBezTo>
                      <a:pt x="21" y="77"/>
                      <a:pt x="22" y="77"/>
                      <a:pt x="24" y="77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9" y="1"/>
                      <a:pt x="14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ïṧḷïḓê-Freeform 53"/>
              <p:cNvSpPr/>
              <p:nvPr/>
            </p:nvSpPr>
            <p:spPr bwMode="auto">
              <a:xfrm>
                <a:off x="4821434" y="3922671"/>
                <a:ext cx="1156780" cy="113269"/>
              </a:xfrm>
              <a:custGeom>
                <a:avLst/>
                <a:gdLst>
                  <a:gd name="T0" fmla="*/ 281 w 281"/>
                  <a:gd name="T1" fmla="*/ 8 h 28"/>
                  <a:gd name="T2" fmla="*/ 278 w 281"/>
                  <a:gd name="T3" fmla="*/ 8 h 28"/>
                  <a:gd name="T4" fmla="*/ 251 w 281"/>
                  <a:gd name="T5" fmla="*/ 8 h 28"/>
                  <a:gd name="T6" fmla="*/ 253 w 281"/>
                  <a:gd name="T7" fmla="*/ 28 h 28"/>
                  <a:gd name="T8" fmla="*/ 254 w 281"/>
                  <a:gd name="T9" fmla="*/ 28 h 28"/>
                  <a:gd name="T10" fmla="*/ 279 w 281"/>
                  <a:gd name="T11" fmla="*/ 20 h 28"/>
                  <a:gd name="T12" fmla="*/ 281 w 281"/>
                  <a:gd name="T13" fmla="*/ 8 h 28"/>
                  <a:gd name="T14" fmla="*/ 33 w 281"/>
                  <a:gd name="T15" fmla="*/ 0 h 28"/>
                  <a:gd name="T16" fmla="*/ 32 w 281"/>
                  <a:gd name="T17" fmla="*/ 1 h 28"/>
                  <a:gd name="T18" fmla="*/ 0 w 281"/>
                  <a:gd name="T19" fmla="*/ 12 h 28"/>
                  <a:gd name="T20" fmla="*/ 34 w 281"/>
                  <a:gd name="T21" fmla="*/ 28 h 28"/>
                  <a:gd name="T22" fmla="*/ 127 w 281"/>
                  <a:gd name="T23" fmla="*/ 28 h 28"/>
                  <a:gd name="T24" fmla="*/ 132 w 281"/>
                  <a:gd name="T25" fmla="*/ 8 h 28"/>
                  <a:gd name="T26" fmla="*/ 58 w 281"/>
                  <a:gd name="T27" fmla="*/ 8 h 28"/>
                  <a:gd name="T28" fmla="*/ 33 w 281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8">
                    <a:moveTo>
                      <a:pt x="281" y="8"/>
                    </a:moveTo>
                    <a:cubicBezTo>
                      <a:pt x="280" y="8"/>
                      <a:pt x="279" y="8"/>
                      <a:pt x="278" y="8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52" y="15"/>
                      <a:pt x="253" y="22"/>
                      <a:pt x="253" y="28"/>
                    </a:cubicBezTo>
                    <a:cubicBezTo>
                      <a:pt x="254" y="28"/>
                      <a:pt x="254" y="28"/>
                      <a:pt x="254" y="28"/>
                    </a:cubicBezTo>
                    <a:cubicBezTo>
                      <a:pt x="263" y="28"/>
                      <a:pt x="272" y="25"/>
                      <a:pt x="279" y="20"/>
                    </a:cubicBezTo>
                    <a:cubicBezTo>
                      <a:pt x="280" y="16"/>
                      <a:pt x="280" y="12"/>
                      <a:pt x="281" y="8"/>
                    </a:cubicBezTo>
                    <a:moveTo>
                      <a:pt x="33" y="0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16" y="8"/>
                      <a:pt x="0" y="12"/>
                    </a:cubicBezTo>
                    <a:cubicBezTo>
                      <a:pt x="8" y="22"/>
                      <a:pt x="20" y="28"/>
                      <a:pt x="34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9" y="21"/>
                      <a:pt x="131" y="15"/>
                      <a:pt x="132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9" y="8"/>
                      <a:pt x="40" y="5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ïṧḷïḓê-Freeform 35"/>
            <p:cNvSpPr/>
            <p:nvPr/>
          </p:nvSpPr>
          <p:spPr bwMode="auto">
            <a:xfrm>
              <a:off x="5450099" y="3282476"/>
              <a:ext cx="1289720" cy="2314066"/>
            </a:xfrm>
            <a:custGeom>
              <a:avLst/>
              <a:gdLst>
                <a:gd name="T0" fmla="*/ 284 w 284"/>
                <a:gd name="T1" fmla="*/ 495 h 512"/>
                <a:gd name="T2" fmla="*/ 266 w 284"/>
                <a:gd name="T3" fmla="*/ 512 h 512"/>
                <a:gd name="T4" fmla="*/ 15 w 284"/>
                <a:gd name="T5" fmla="*/ 512 h 512"/>
                <a:gd name="T6" fmla="*/ 0 w 284"/>
                <a:gd name="T7" fmla="*/ 495 h 512"/>
                <a:gd name="T8" fmla="*/ 0 w 284"/>
                <a:gd name="T9" fmla="*/ 19 h 512"/>
                <a:gd name="T10" fmla="*/ 15 w 284"/>
                <a:gd name="T11" fmla="*/ 0 h 512"/>
                <a:gd name="T12" fmla="*/ 266 w 284"/>
                <a:gd name="T13" fmla="*/ 0 h 512"/>
                <a:gd name="T14" fmla="*/ 284 w 284"/>
                <a:gd name="T15" fmla="*/ 19 h 512"/>
                <a:gd name="T16" fmla="*/ 284 w 284"/>
                <a:gd name="T17" fmla="*/ 49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512">
                  <a:moveTo>
                    <a:pt x="284" y="495"/>
                  </a:moveTo>
                  <a:cubicBezTo>
                    <a:pt x="284" y="504"/>
                    <a:pt x="275" y="512"/>
                    <a:pt x="266" y="512"/>
                  </a:cubicBezTo>
                  <a:cubicBezTo>
                    <a:pt x="15" y="512"/>
                    <a:pt x="15" y="512"/>
                    <a:pt x="15" y="512"/>
                  </a:cubicBezTo>
                  <a:cubicBezTo>
                    <a:pt x="6" y="512"/>
                    <a:pt x="0" y="504"/>
                    <a:pt x="0" y="49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5" y="0"/>
                    <a:pt x="284" y="10"/>
                    <a:pt x="284" y="19"/>
                  </a:cubicBezTo>
                  <a:cubicBezTo>
                    <a:pt x="284" y="495"/>
                    <a:pt x="284" y="495"/>
                    <a:pt x="284" y="495"/>
                  </a:cubicBezTo>
                </a:path>
              </a:pathLst>
            </a:custGeom>
            <a:solidFill>
              <a:srgbClr val="0043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ïṧḷïḓê-Freeform 36"/>
            <p:cNvSpPr/>
            <p:nvPr/>
          </p:nvSpPr>
          <p:spPr bwMode="auto">
            <a:xfrm>
              <a:off x="5397023" y="5739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ïṧḷïḓê-Freeform 37"/>
            <p:cNvSpPr/>
            <p:nvPr/>
          </p:nvSpPr>
          <p:spPr bwMode="auto">
            <a:xfrm>
              <a:off x="5450099" y="3282476"/>
              <a:ext cx="1231337" cy="2314066"/>
            </a:xfrm>
            <a:custGeom>
              <a:avLst/>
              <a:gdLst>
                <a:gd name="T0" fmla="*/ 266 w 271"/>
                <a:gd name="T1" fmla="*/ 0 h 512"/>
                <a:gd name="T2" fmla="*/ 15 w 271"/>
                <a:gd name="T3" fmla="*/ 0 h 512"/>
                <a:gd name="T4" fmla="*/ 0 w 271"/>
                <a:gd name="T5" fmla="*/ 19 h 512"/>
                <a:gd name="T6" fmla="*/ 0 w 271"/>
                <a:gd name="T7" fmla="*/ 277 h 512"/>
                <a:gd name="T8" fmla="*/ 0 w 271"/>
                <a:gd name="T9" fmla="*/ 355 h 512"/>
                <a:gd name="T10" fmla="*/ 0 w 271"/>
                <a:gd name="T11" fmla="*/ 450 h 512"/>
                <a:gd name="T12" fmla="*/ 0 w 271"/>
                <a:gd name="T13" fmla="*/ 495 h 512"/>
                <a:gd name="T14" fmla="*/ 15 w 271"/>
                <a:gd name="T15" fmla="*/ 512 h 512"/>
                <a:gd name="T16" fmla="*/ 18 w 271"/>
                <a:gd name="T17" fmla="*/ 512 h 512"/>
                <a:gd name="T18" fmla="*/ 271 w 271"/>
                <a:gd name="T19" fmla="*/ 1 h 512"/>
                <a:gd name="T20" fmla="*/ 266 w 271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512">
                  <a:moveTo>
                    <a:pt x="2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10"/>
                    <a:pt x="0" y="1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04"/>
                    <a:pt x="6" y="512"/>
                    <a:pt x="15" y="512"/>
                  </a:cubicBezTo>
                  <a:cubicBezTo>
                    <a:pt x="18" y="512"/>
                    <a:pt x="18" y="512"/>
                    <a:pt x="18" y="512"/>
                  </a:cubicBezTo>
                  <a:cubicBezTo>
                    <a:pt x="271" y="1"/>
                    <a:pt x="271" y="1"/>
                    <a:pt x="271" y="1"/>
                  </a:cubicBezTo>
                  <a:cubicBezTo>
                    <a:pt x="269" y="0"/>
                    <a:pt x="268" y="0"/>
                    <a:pt x="266" y="0"/>
                  </a:cubicBezTo>
                </a:path>
              </a:pathLst>
            </a:custGeom>
            <a:solidFill>
              <a:srgbClr val="81D5F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ïṧḷïḓê-Freeform 38"/>
            <p:cNvSpPr/>
            <p:nvPr/>
          </p:nvSpPr>
          <p:spPr bwMode="auto">
            <a:xfrm>
              <a:off x="5826929" y="4266669"/>
              <a:ext cx="1624091" cy="3861199"/>
            </a:xfrm>
            <a:custGeom>
              <a:avLst/>
              <a:gdLst>
                <a:gd name="T0" fmla="*/ 95 w 358"/>
                <a:gd name="T1" fmla="*/ 855 h 855"/>
                <a:gd name="T2" fmla="*/ 68 w 358"/>
                <a:gd name="T3" fmla="*/ 697 h 855"/>
                <a:gd name="T4" fmla="*/ 11 w 358"/>
                <a:gd name="T5" fmla="*/ 432 h 855"/>
                <a:gd name="T6" fmla="*/ 37 w 358"/>
                <a:gd name="T7" fmla="*/ 279 h 855"/>
                <a:gd name="T8" fmla="*/ 77 w 358"/>
                <a:gd name="T9" fmla="*/ 102 h 855"/>
                <a:gd name="T10" fmla="*/ 138 w 358"/>
                <a:gd name="T11" fmla="*/ 267 h 855"/>
                <a:gd name="T12" fmla="*/ 158 w 358"/>
                <a:gd name="T13" fmla="*/ 429 h 855"/>
                <a:gd name="T14" fmla="*/ 189 w 358"/>
                <a:gd name="T15" fmla="*/ 275 h 855"/>
                <a:gd name="T16" fmla="*/ 220 w 358"/>
                <a:gd name="T17" fmla="*/ 204 h 855"/>
                <a:gd name="T18" fmla="*/ 202 w 358"/>
                <a:gd name="T19" fmla="*/ 135 h 855"/>
                <a:gd name="T20" fmla="*/ 213 w 358"/>
                <a:gd name="T21" fmla="*/ 45 h 855"/>
                <a:gd name="T22" fmla="*/ 211 w 358"/>
                <a:gd name="T23" fmla="*/ 0 h 855"/>
                <a:gd name="T24" fmla="*/ 301 w 358"/>
                <a:gd name="T25" fmla="*/ 75 h 855"/>
                <a:gd name="T26" fmla="*/ 336 w 358"/>
                <a:gd name="T27" fmla="*/ 253 h 855"/>
                <a:gd name="T28" fmla="*/ 301 w 358"/>
                <a:gd name="T29" fmla="*/ 548 h 855"/>
                <a:gd name="T30" fmla="*/ 297 w 358"/>
                <a:gd name="T31" fmla="*/ 855 h 855"/>
                <a:gd name="T32" fmla="*/ 95 w 358"/>
                <a:gd name="T33" fmla="*/ 85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855">
                  <a:moveTo>
                    <a:pt x="95" y="855"/>
                  </a:moveTo>
                  <a:cubicBezTo>
                    <a:pt x="95" y="855"/>
                    <a:pt x="90" y="772"/>
                    <a:pt x="68" y="697"/>
                  </a:cubicBezTo>
                  <a:cubicBezTo>
                    <a:pt x="46" y="622"/>
                    <a:pt x="0" y="490"/>
                    <a:pt x="11" y="432"/>
                  </a:cubicBezTo>
                  <a:cubicBezTo>
                    <a:pt x="22" y="375"/>
                    <a:pt x="42" y="330"/>
                    <a:pt x="37" y="279"/>
                  </a:cubicBezTo>
                  <a:cubicBezTo>
                    <a:pt x="33" y="227"/>
                    <a:pt x="13" y="111"/>
                    <a:pt x="77" y="102"/>
                  </a:cubicBezTo>
                  <a:cubicBezTo>
                    <a:pt x="141" y="93"/>
                    <a:pt x="134" y="218"/>
                    <a:pt x="138" y="267"/>
                  </a:cubicBezTo>
                  <a:cubicBezTo>
                    <a:pt x="143" y="315"/>
                    <a:pt x="143" y="432"/>
                    <a:pt x="158" y="429"/>
                  </a:cubicBezTo>
                  <a:cubicBezTo>
                    <a:pt x="174" y="427"/>
                    <a:pt x="176" y="315"/>
                    <a:pt x="189" y="275"/>
                  </a:cubicBezTo>
                  <a:cubicBezTo>
                    <a:pt x="202" y="236"/>
                    <a:pt x="220" y="204"/>
                    <a:pt x="220" y="204"/>
                  </a:cubicBezTo>
                  <a:cubicBezTo>
                    <a:pt x="220" y="204"/>
                    <a:pt x="200" y="161"/>
                    <a:pt x="202" y="135"/>
                  </a:cubicBezTo>
                  <a:cubicBezTo>
                    <a:pt x="203" y="120"/>
                    <a:pt x="209" y="78"/>
                    <a:pt x="213" y="45"/>
                  </a:cubicBezTo>
                  <a:cubicBezTo>
                    <a:pt x="217" y="20"/>
                    <a:pt x="211" y="0"/>
                    <a:pt x="211" y="0"/>
                  </a:cubicBezTo>
                  <a:cubicBezTo>
                    <a:pt x="211" y="0"/>
                    <a:pt x="299" y="62"/>
                    <a:pt x="301" y="75"/>
                  </a:cubicBezTo>
                  <a:cubicBezTo>
                    <a:pt x="303" y="88"/>
                    <a:pt x="325" y="217"/>
                    <a:pt x="336" y="253"/>
                  </a:cubicBezTo>
                  <a:cubicBezTo>
                    <a:pt x="358" y="326"/>
                    <a:pt x="335" y="347"/>
                    <a:pt x="301" y="548"/>
                  </a:cubicBezTo>
                  <a:cubicBezTo>
                    <a:pt x="269" y="739"/>
                    <a:pt x="297" y="855"/>
                    <a:pt x="297" y="855"/>
                  </a:cubicBezTo>
                  <a:cubicBezTo>
                    <a:pt x="95" y="855"/>
                    <a:pt x="95" y="855"/>
                    <a:pt x="95" y="855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ïṧḷïḓê-Freeform 39"/>
            <p:cNvSpPr/>
            <p:nvPr/>
          </p:nvSpPr>
          <p:spPr bwMode="auto">
            <a:xfrm>
              <a:off x="7230760" y="4874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ïṧḷïḓê-Freeform 40"/>
            <p:cNvSpPr/>
            <p:nvPr/>
          </p:nvSpPr>
          <p:spPr bwMode="auto">
            <a:xfrm>
              <a:off x="6482404" y="6029101"/>
              <a:ext cx="7963" cy="74305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2 w 2"/>
                <a:gd name="T5" fmla="*/ 16 h 16"/>
                <a:gd name="T6" fmla="*/ 2 w 2"/>
                <a:gd name="T7" fmla="*/ 16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1"/>
                    <a:pt x="1" y="6"/>
                    <a:pt x="0" y="0"/>
                  </a:cubicBezTo>
                </a:path>
              </a:pathLst>
            </a:custGeom>
            <a:solidFill>
              <a:srgbClr val="EB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ïṧḷïḓê-Freeform 41"/>
            <p:cNvSpPr/>
            <p:nvPr/>
          </p:nvSpPr>
          <p:spPr bwMode="auto">
            <a:xfrm>
              <a:off x="6471789" y="5938873"/>
              <a:ext cx="10615" cy="90228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0 h 20"/>
                <a:gd name="T4" fmla="*/ 2 w 2"/>
                <a:gd name="T5" fmla="*/ 20 h 20"/>
                <a:gd name="T6" fmla="*/ 2 w 2"/>
                <a:gd name="T7" fmla="*/ 20 h 20"/>
                <a:gd name="T8" fmla="*/ 0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4"/>
                    <a:pt x="1" y="7"/>
                    <a:pt x="0" y="0"/>
                  </a:cubicBezTo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ïṧḷïḓê-Freeform 42"/>
            <p:cNvSpPr/>
            <p:nvPr/>
          </p:nvSpPr>
          <p:spPr bwMode="auto">
            <a:xfrm>
              <a:off x="6453214" y="5596542"/>
              <a:ext cx="18577" cy="342334"/>
            </a:xfrm>
            <a:custGeom>
              <a:avLst/>
              <a:gdLst>
                <a:gd name="T0" fmla="*/ 0 w 4"/>
                <a:gd name="T1" fmla="*/ 0 h 76"/>
                <a:gd name="T2" fmla="*/ 0 w 4"/>
                <a:gd name="T3" fmla="*/ 0 h 76"/>
                <a:gd name="T4" fmla="*/ 4 w 4"/>
                <a:gd name="T5" fmla="*/ 76 h 76"/>
                <a:gd name="T6" fmla="*/ 4 w 4"/>
                <a:gd name="T7" fmla="*/ 76 h 76"/>
                <a:gd name="T8" fmla="*/ 0 w 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3"/>
                    <a:pt x="3" y="52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52"/>
                    <a:pt x="2" y="23"/>
                    <a:pt x="0" y="0"/>
                  </a:cubicBezTo>
                </a:path>
              </a:pathLst>
            </a:custGeom>
            <a:solidFill>
              <a:srgbClr val="C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ïṧḷïḓê-Freeform 43"/>
            <p:cNvSpPr/>
            <p:nvPr/>
          </p:nvSpPr>
          <p:spPr bwMode="auto">
            <a:xfrm>
              <a:off x="6439943" y="5378934"/>
              <a:ext cx="13270" cy="217607"/>
            </a:xfrm>
            <a:custGeom>
              <a:avLst/>
              <a:gdLst>
                <a:gd name="T0" fmla="*/ 0 w 3"/>
                <a:gd name="T1" fmla="*/ 0 h 48"/>
                <a:gd name="T2" fmla="*/ 1 w 3"/>
                <a:gd name="T3" fmla="*/ 20 h 48"/>
                <a:gd name="T4" fmla="*/ 3 w 3"/>
                <a:gd name="T5" fmla="*/ 48 h 48"/>
                <a:gd name="T6" fmla="*/ 3 w 3"/>
                <a:gd name="T7" fmla="*/ 48 h 48"/>
                <a:gd name="T8" fmla="*/ 1 w 3"/>
                <a:gd name="T9" fmla="*/ 20 h 48"/>
                <a:gd name="T10" fmla="*/ 0 w 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8">
                  <a:moveTo>
                    <a:pt x="0" y="0"/>
                  </a:moveTo>
                  <a:cubicBezTo>
                    <a:pt x="1" y="8"/>
                    <a:pt x="1" y="14"/>
                    <a:pt x="1" y="20"/>
                  </a:cubicBezTo>
                  <a:cubicBezTo>
                    <a:pt x="2" y="28"/>
                    <a:pt x="3" y="3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37"/>
                    <a:pt x="2" y="27"/>
                    <a:pt x="1" y="20"/>
                  </a:cubicBezTo>
                  <a:cubicBezTo>
                    <a:pt x="1" y="14"/>
                    <a:pt x="1" y="8"/>
                    <a:pt x="0" y="0"/>
                  </a:cubicBezTo>
                </a:path>
              </a:pathLst>
            </a:custGeom>
            <a:solidFill>
              <a:srgbClr val="004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235611" y="4723459"/>
              <a:ext cx="1207456" cy="3274722"/>
              <a:chOff x="5640820" y="2850239"/>
              <a:chExt cx="1096532" cy="2973890"/>
            </a:xfrm>
            <a:solidFill>
              <a:srgbClr val="F6BD7E"/>
            </a:solidFill>
          </p:grpSpPr>
          <p:sp>
            <p:nvSpPr>
              <p:cNvPr id="50" name="ïṧḷïḓê-Freeform 49"/>
              <p:cNvSpPr/>
              <p:nvPr/>
            </p:nvSpPr>
            <p:spPr bwMode="auto">
              <a:xfrm>
                <a:off x="6122812" y="2987607"/>
                <a:ext cx="614540" cy="2836522"/>
              </a:xfrm>
              <a:custGeom>
                <a:avLst/>
                <a:gdLst>
                  <a:gd name="T0" fmla="*/ 102 w 149"/>
                  <a:gd name="T1" fmla="*/ 0 h 692"/>
                  <a:gd name="T2" fmla="*/ 113 w 149"/>
                  <a:gd name="T3" fmla="*/ 160 h 692"/>
                  <a:gd name="T4" fmla="*/ 41 w 149"/>
                  <a:gd name="T5" fmla="*/ 385 h 692"/>
                  <a:gd name="T6" fmla="*/ 26 w 149"/>
                  <a:gd name="T7" fmla="*/ 688 h 692"/>
                  <a:gd name="T8" fmla="*/ 0 w 149"/>
                  <a:gd name="T9" fmla="*/ 688 h 692"/>
                  <a:gd name="T10" fmla="*/ 0 w 149"/>
                  <a:gd name="T11" fmla="*/ 692 h 692"/>
                  <a:gd name="T12" fmla="*/ 83 w 149"/>
                  <a:gd name="T13" fmla="*/ 692 h 692"/>
                  <a:gd name="T14" fmla="*/ 77 w 149"/>
                  <a:gd name="T15" fmla="*/ 587 h 692"/>
                  <a:gd name="T16" fmla="*/ 92 w 149"/>
                  <a:gd name="T17" fmla="*/ 412 h 692"/>
                  <a:gd name="T18" fmla="*/ 127 w 149"/>
                  <a:gd name="T19" fmla="*/ 118 h 692"/>
                  <a:gd name="T20" fmla="*/ 102 w 149"/>
                  <a:gd name="T2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92">
                    <a:moveTo>
                      <a:pt x="102" y="0"/>
                    </a:moveTo>
                    <a:cubicBezTo>
                      <a:pt x="102" y="2"/>
                      <a:pt x="110" y="141"/>
                      <a:pt x="113" y="160"/>
                    </a:cubicBezTo>
                    <a:cubicBezTo>
                      <a:pt x="117" y="179"/>
                      <a:pt x="65" y="311"/>
                      <a:pt x="41" y="385"/>
                    </a:cubicBezTo>
                    <a:cubicBezTo>
                      <a:pt x="16" y="460"/>
                      <a:pt x="26" y="688"/>
                      <a:pt x="26" y="688"/>
                    </a:cubicBezTo>
                    <a:cubicBezTo>
                      <a:pt x="0" y="688"/>
                      <a:pt x="0" y="688"/>
                      <a:pt x="0" y="688"/>
                    </a:cubicBezTo>
                    <a:cubicBezTo>
                      <a:pt x="0" y="692"/>
                      <a:pt x="0" y="692"/>
                      <a:pt x="0" y="692"/>
                    </a:cubicBezTo>
                    <a:cubicBezTo>
                      <a:pt x="83" y="692"/>
                      <a:pt x="83" y="692"/>
                      <a:pt x="83" y="692"/>
                    </a:cubicBezTo>
                    <a:cubicBezTo>
                      <a:pt x="80" y="670"/>
                      <a:pt x="77" y="634"/>
                      <a:pt x="77" y="587"/>
                    </a:cubicBezTo>
                    <a:cubicBezTo>
                      <a:pt x="77" y="540"/>
                      <a:pt x="80" y="481"/>
                      <a:pt x="92" y="412"/>
                    </a:cubicBezTo>
                    <a:cubicBezTo>
                      <a:pt x="126" y="211"/>
                      <a:pt x="149" y="191"/>
                      <a:pt x="127" y="118"/>
                    </a:cubicBezTo>
                    <a:cubicBezTo>
                      <a:pt x="120" y="97"/>
                      <a:pt x="110" y="43"/>
                      <a:pt x="1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ïṧḷïḓê-Freeform 50"/>
              <p:cNvSpPr/>
              <p:nvPr/>
            </p:nvSpPr>
            <p:spPr bwMode="auto">
              <a:xfrm>
                <a:off x="5640820" y="2850239"/>
                <a:ext cx="231356" cy="1253178"/>
              </a:xfrm>
              <a:custGeom>
                <a:avLst/>
                <a:gdLst>
                  <a:gd name="T0" fmla="*/ 0 w 56"/>
                  <a:gd name="T1" fmla="*/ 0 h 305"/>
                  <a:gd name="T2" fmla="*/ 17 w 56"/>
                  <a:gd name="T3" fmla="*/ 119 h 305"/>
                  <a:gd name="T4" fmla="*/ 56 w 56"/>
                  <a:gd name="T5" fmla="*/ 305 h 305"/>
                  <a:gd name="T6" fmla="*/ 54 w 56"/>
                  <a:gd name="T7" fmla="*/ 289 h 305"/>
                  <a:gd name="T8" fmla="*/ 52 w 56"/>
                  <a:gd name="T9" fmla="*/ 269 h 305"/>
                  <a:gd name="T10" fmla="*/ 52 w 56"/>
                  <a:gd name="T11" fmla="*/ 269 h 305"/>
                  <a:gd name="T12" fmla="*/ 48 w 56"/>
                  <a:gd name="T13" fmla="*/ 193 h 305"/>
                  <a:gd name="T14" fmla="*/ 46 w 56"/>
                  <a:gd name="T15" fmla="*/ 165 h 305"/>
                  <a:gd name="T16" fmla="*/ 45 w 56"/>
                  <a:gd name="T17" fmla="*/ 145 h 305"/>
                  <a:gd name="T18" fmla="*/ 0 w 56"/>
                  <a:gd name="T1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05">
                    <a:moveTo>
                      <a:pt x="0" y="0"/>
                    </a:moveTo>
                    <a:cubicBezTo>
                      <a:pt x="8" y="24"/>
                      <a:pt x="17" y="63"/>
                      <a:pt x="17" y="119"/>
                    </a:cubicBezTo>
                    <a:cubicBezTo>
                      <a:pt x="16" y="194"/>
                      <a:pt x="42" y="269"/>
                      <a:pt x="56" y="305"/>
                    </a:cubicBezTo>
                    <a:cubicBezTo>
                      <a:pt x="56" y="300"/>
                      <a:pt x="55" y="295"/>
                      <a:pt x="54" y="289"/>
                    </a:cubicBezTo>
                    <a:cubicBezTo>
                      <a:pt x="54" y="283"/>
                      <a:pt x="53" y="276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45"/>
                      <a:pt x="50" y="216"/>
                      <a:pt x="48" y="193"/>
                    </a:cubicBezTo>
                    <a:cubicBezTo>
                      <a:pt x="48" y="182"/>
                      <a:pt x="47" y="173"/>
                      <a:pt x="46" y="165"/>
                    </a:cubicBezTo>
                    <a:cubicBezTo>
                      <a:pt x="46" y="159"/>
                      <a:pt x="46" y="153"/>
                      <a:pt x="45" y="145"/>
                    </a:cubicBezTo>
                    <a:cubicBezTo>
                      <a:pt x="43" y="95"/>
                      <a:pt x="42" y="1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919605" y="3172594"/>
              <a:ext cx="350658" cy="42311"/>
              <a:chOff x="5472855" y="3198019"/>
              <a:chExt cx="724042" cy="87364"/>
            </a:xfrm>
          </p:grpSpPr>
          <p:sp>
            <p:nvSpPr>
              <p:cNvPr id="47" name="ïṧḷïḓê-Oval 46"/>
              <p:cNvSpPr/>
              <p:nvPr/>
            </p:nvSpPr>
            <p:spPr>
              <a:xfrm>
                <a:off x="5472855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ïṧḷïḓê-Oval 47"/>
              <p:cNvSpPr/>
              <p:nvPr/>
            </p:nvSpPr>
            <p:spPr>
              <a:xfrm>
                <a:off x="5793708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ïṧḷïḓê-Oval 48"/>
              <p:cNvSpPr/>
              <p:nvPr/>
            </p:nvSpPr>
            <p:spPr>
              <a:xfrm>
                <a:off x="6109533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346883" y="1025421"/>
            <a:ext cx="644887" cy="432074"/>
            <a:chOff x="4346883" y="1025421"/>
            <a:chExt cx="644887" cy="432074"/>
          </a:xfrm>
        </p:grpSpPr>
        <p:sp>
          <p:nvSpPr>
            <p:cNvPr id="16" name="ïṧḷïḓê-Oval Callout 15"/>
            <p:cNvSpPr/>
            <p:nvPr/>
          </p:nvSpPr>
          <p:spPr>
            <a:xfrm>
              <a:off x="4346883" y="1025421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ṧḷïḓê-Freeform 22"/>
            <p:cNvSpPr/>
            <p:nvPr/>
          </p:nvSpPr>
          <p:spPr bwMode="auto">
            <a:xfrm>
              <a:off x="4608401" y="1134050"/>
              <a:ext cx="134034" cy="209922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25621" y="1624705"/>
            <a:ext cx="494514" cy="331324"/>
            <a:chOff x="4025621" y="1624705"/>
            <a:chExt cx="494514" cy="331324"/>
          </a:xfrm>
        </p:grpSpPr>
        <p:sp>
          <p:nvSpPr>
            <p:cNvPr id="19" name="ïṧḷïḓê-Oval Callout 18"/>
            <p:cNvSpPr/>
            <p:nvPr/>
          </p:nvSpPr>
          <p:spPr>
            <a:xfrm rot="20816932">
              <a:off x="4025621" y="1624705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ṧḷïḓê-Freeform 23"/>
            <p:cNvSpPr/>
            <p:nvPr/>
          </p:nvSpPr>
          <p:spPr bwMode="auto">
            <a:xfrm>
              <a:off x="4220994" y="1682320"/>
              <a:ext cx="144265" cy="225945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516228" y="2218363"/>
            <a:ext cx="494514" cy="331324"/>
            <a:chOff x="4516228" y="2218363"/>
            <a:chExt cx="494514" cy="331324"/>
          </a:xfrm>
        </p:grpSpPr>
        <p:sp>
          <p:nvSpPr>
            <p:cNvPr id="17" name="ïṧḷïḓê-Oval Callout 16"/>
            <p:cNvSpPr/>
            <p:nvPr/>
          </p:nvSpPr>
          <p:spPr>
            <a:xfrm flipH="1">
              <a:off x="4516228" y="2218363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ṧḷïḓê-Freeform 24"/>
            <p:cNvSpPr>
              <a:spLocks noChangeAspect="1"/>
            </p:cNvSpPr>
            <p:nvPr/>
          </p:nvSpPr>
          <p:spPr bwMode="auto">
            <a:xfrm>
              <a:off x="4716942" y="2314311"/>
              <a:ext cx="95286" cy="149234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718423" y="1660268"/>
            <a:ext cx="494514" cy="331324"/>
            <a:chOff x="4718423" y="1660268"/>
            <a:chExt cx="494514" cy="331324"/>
          </a:xfrm>
        </p:grpSpPr>
        <p:sp>
          <p:nvSpPr>
            <p:cNvPr id="21" name="ïṧḷïḓê-Oval Callout 20"/>
            <p:cNvSpPr/>
            <p:nvPr/>
          </p:nvSpPr>
          <p:spPr>
            <a:xfrm flipH="1">
              <a:off x="4718423" y="1660268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ṧḷïḓê-Freeform 25"/>
            <p:cNvSpPr/>
            <p:nvPr/>
          </p:nvSpPr>
          <p:spPr bwMode="auto">
            <a:xfrm>
              <a:off x="4895558" y="1725706"/>
              <a:ext cx="139256" cy="218100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82941" y="1207069"/>
            <a:ext cx="644887" cy="432074"/>
            <a:chOff x="3582941" y="1207069"/>
            <a:chExt cx="644887" cy="432074"/>
          </a:xfrm>
        </p:grpSpPr>
        <p:sp>
          <p:nvSpPr>
            <p:cNvPr id="15" name="ïṧḷïḓê-Oval Callout 14"/>
            <p:cNvSpPr/>
            <p:nvPr/>
          </p:nvSpPr>
          <p:spPr>
            <a:xfrm>
              <a:off x="3582941" y="1207069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ṧḷïḓê-Freeform 26"/>
            <p:cNvSpPr/>
            <p:nvPr/>
          </p:nvSpPr>
          <p:spPr bwMode="auto">
            <a:xfrm>
              <a:off x="3817231" y="1312427"/>
              <a:ext cx="135319" cy="211935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40069" y="2028230"/>
            <a:ext cx="494514" cy="331324"/>
            <a:chOff x="3740069" y="2028230"/>
            <a:chExt cx="494514" cy="331324"/>
          </a:xfrm>
        </p:grpSpPr>
        <p:sp>
          <p:nvSpPr>
            <p:cNvPr id="18" name="ïṧḷïḓê-Oval Callout 17"/>
            <p:cNvSpPr/>
            <p:nvPr/>
          </p:nvSpPr>
          <p:spPr>
            <a:xfrm>
              <a:off x="3740069" y="2028230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ṧḷïḓê-Freeform 27"/>
            <p:cNvSpPr>
              <a:spLocks noChangeAspect="1"/>
            </p:cNvSpPr>
            <p:nvPr/>
          </p:nvSpPr>
          <p:spPr bwMode="auto">
            <a:xfrm>
              <a:off x="3920491" y="2091504"/>
              <a:ext cx="143532" cy="224798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3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3630906" y="2892750"/>
            <a:ext cx="1871370" cy="1871370"/>
            <a:chOff x="3476406" y="4474317"/>
            <a:chExt cx="1871370" cy="1871370"/>
          </a:xfrm>
        </p:grpSpPr>
        <p:sp>
          <p:nvSpPr>
            <p:cNvPr id="55" name="íṡľíḍè-Oval 4"/>
            <p:cNvSpPr/>
            <p:nvPr/>
          </p:nvSpPr>
          <p:spPr bwMode="auto">
            <a:xfrm>
              <a:off x="3476406" y="4474317"/>
              <a:ext cx="1871370" cy="18713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íṡľíḍè-Freeform: Shape 5"/>
            <p:cNvSpPr/>
            <p:nvPr/>
          </p:nvSpPr>
          <p:spPr bwMode="auto">
            <a:xfrm>
              <a:off x="3947520" y="6194375"/>
              <a:ext cx="572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íṡľíḍè-Freeform: Shape 6"/>
            <p:cNvSpPr/>
            <p:nvPr/>
          </p:nvSpPr>
          <p:spPr bwMode="auto">
            <a:xfrm>
              <a:off x="5005073" y="4736047"/>
              <a:ext cx="52346" cy="28627"/>
            </a:xfrm>
            <a:custGeom>
              <a:avLst/>
              <a:gdLst>
                <a:gd name="T0" fmla="*/ 1 w 9"/>
                <a:gd name="T1" fmla="*/ 1 h 5"/>
                <a:gd name="T2" fmla="*/ 2 w 9"/>
                <a:gd name="T3" fmla="*/ 4 h 5"/>
                <a:gd name="T4" fmla="*/ 5 w 9"/>
                <a:gd name="T5" fmla="*/ 4 h 5"/>
                <a:gd name="T6" fmla="*/ 7 w 9"/>
                <a:gd name="T7" fmla="*/ 4 h 5"/>
                <a:gd name="T8" fmla="*/ 9 w 9"/>
                <a:gd name="T9" fmla="*/ 5 h 5"/>
                <a:gd name="T10" fmla="*/ 5 w 9"/>
                <a:gd name="T11" fmla="*/ 1 h 5"/>
                <a:gd name="T12" fmla="*/ 2 w 9"/>
                <a:gd name="T13" fmla="*/ 0 h 5"/>
                <a:gd name="T14" fmla="*/ 1 w 9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1"/>
                  </a:moveTo>
                  <a:cubicBezTo>
                    <a:pt x="2" y="2"/>
                    <a:pt x="2" y="2"/>
                    <a:pt x="2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3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íṡľíḍè-Freeform: Shape 7"/>
            <p:cNvSpPr/>
            <p:nvPr/>
          </p:nvSpPr>
          <p:spPr bwMode="auto">
            <a:xfrm>
              <a:off x="4975628" y="4776943"/>
              <a:ext cx="29445" cy="34352"/>
            </a:xfrm>
            <a:custGeom>
              <a:avLst/>
              <a:gdLst>
                <a:gd name="T0" fmla="*/ 5 w 5"/>
                <a:gd name="T1" fmla="*/ 5 h 6"/>
                <a:gd name="T2" fmla="*/ 0 w 5"/>
                <a:gd name="T3" fmla="*/ 3 h 6"/>
                <a:gd name="T4" fmla="*/ 5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4"/>
                    <a:pt x="1" y="0"/>
                    <a:pt x="0" y="3"/>
                  </a:cubicBezTo>
                  <a:cubicBezTo>
                    <a:pt x="0" y="4"/>
                    <a:pt x="4" y="6"/>
                    <a:pt x="5" y="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íṡľíḍè-Freeform: Shape 8"/>
            <p:cNvSpPr/>
            <p:nvPr/>
          </p:nvSpPr>
          <p:spPr bwMode="auto">
            <a:xfrm>
              <a:off x="3517302" y="5224337"/>
              <a:ext cx="34352" cy="69522"/>
            </a:xfrm>
            <a:custGeom>
              <a:avLst/>
              <a:gdLst>
                <a:gd name="T0" fmla="*/ 2 w 6"/>
                <a:gd name="T1" fmla="*/ 9 h 12"/>
                <a:gd name="T2" fmla="*/ 5 w 6"/>
                <a:gd name="T3" fmla="*/ 11 h 12"/>
                <a:gd name="T4" fmla="*/ 3 w 6"/>
                <a:gd name="T5" fmla="*/ 6 h 12"/>
                <a:gd name="T6" fmla="*/ 1 w 6"/>
                <a:gd name="T7" fmla="*/ 1 h 12"/>
                <a:gd name="T8" fmla="*/ 1 w 6"/>
                <a:gd name="T9" fmla="*/ 0 h 12"/>
                <a:gd name="T10" fmla="*/ 0 w 6"/>
                <a:gd name="T11" fmla="*/ 4 h 12"/>
                <a:gd name="T12" fmla="*/ 1 w 6"/>
                <a:gd name="T13" fmla="*/ 7 h 12"/>
                <a:gd name="T14" fmla="*/ 2 w 6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2" y="9"/>
                  </a:moveTo>
                  <a:cubicBezTo>
                    <a:pt x="3" y="9"/>
                    <a:pt x="4" y="12"/>
                    <a:pt x="5" y="11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2" y="5"/>
                    <a:pt x="3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íṡľíḍè-Freeform: Shape 9"/>
            <p:cNvSpPr/>
            <p:nvPr/>
          </p:nvSpPr>
          <p:spPr bwMode="auto">
            <a:xfrm>
              <a:off x="3807658" y="4706602"/>
              <a:ext cx="35170" cy="23720"/>
            </a:xfrm>
            <a:custGeom>
              <a:avLst/>
              <a:gdLst>
                <a:gd name="T0" fmla="*/ 1 w 6"/>
                <a:gd name="T1" fmla="*/ 4 h 4"/>
                <a:gd name="T2" fmla="*/ 3 w 6"/>
                <a:gd name="T3" fmla="*/ 3 h 4"/>
                <a:gd name="T4" fmla="*/ 6 w 6"/>
                <a:gd name="T5" fmla="*/ 1 h 4"/>
                <a:gd name="T6" fmla="*/ 5 w 6"/>
                <a:gd name="T7" fmla="*/ 0 h 4"/>
                <a:gd name="T8" fmla="*/ 0 w 6"/>
                <a:gd name="T9" fmla="*/ 4 h 4"/>
                <a:gd name="T10" fmla="*/ 1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íṡľíḍè-Freeform: Shape 10"/>
            <p:cNvSpPr/>
            <p:nvPr/>
          </p:nvSpPr>
          <p:spPr bwMode="auto">
            <a:xfrm>
              <a:off x="3854279" y="4654256"/>
              <a:ext cx="197116" cy="116143"/>
            </a:xfrm>
            <a:custGeom>
              <a:avLst/>
              <a:gdLst>
                <a:gd name="T0" fmla="*/ 0 w 34"/>
                <a:gd name="T1" fmla="*/ 7 h 20"/>
                <a:gd name="T2" fmla="*/ 2 w 34"/>
                <a:gd name="T3" fmla="*/ 6 h 20"/>
                <a:gd name="T4" fmla="*/ 3 w 34"/>
                <a:gd name="T5" fmla="*/ 5 h 20"/>
                <a:gd name="T6" fmla="*/ 4 w 34"/>
                <a:gd name="T7" fmla="*/ 7 h 20"/>
                <a:gd name="T8" fmla="*/ 6 w 34"/>
                <a:gd name="T9" fmla="*/ 7 h 20"/>
                <a:gd name="T10" fmla="*/ 5 w 34"/>
                <a:gd name="T11" fmla="*/ 10 h 20"/>
                <a:gd name="T12" fmla="*/ 4 w 34"/>
                <a:gd name="T13" fmla="*/ 11 h 20"/>
                <a:gd name="T14" fmla="*/ 7 w 34"/>
                <a:gd name="T15" fmla="*/ 11 h 20"/>
                <a:gd name="T16" fmla="*/ 9 w 34"/>
                <a:gd name="T17" fmla="*/ 9 h 20"/>
                <a:gd name="T18" fmla="*/ 11 w 34"/>
                <a:gd name="T19" fmla="*/ 8 h 20"/>
                <a:gd name="T20" fmla="*/ 11 w 34"/>
                <a:gd name="T21" fmla="*/ 10 h 20"/>
                <a:gd name="T22" fmla="*/ 8 w 34"/>
                <a:gd name="T23" fmla="*/ 12 h 20"/>
                <a:gd name="T24" fmla="*/ 5 w 34"/>
                <a:gd name="T25" fmla="*/ 13 h 20"/>
                <a:gd name="T26" fmla="*/ 2 w 34"/>
                <a:gd name="T27" fmla="*/ 14 h 20"/>
                <a:gd name="T28" fmla="*/ 2 w 34"/>
                <a:gd name="T29" fmla="*/ 17 h 20"/>
                <a:gd name="T30" fmla="*/ 4 w 34"/>
                <a:gd name="T31" fmla="*/ 16 h 20"/>
                <a:gd name="T32" fmla="*/ 10 w 34"/>
                <a:gd name="T33" fmla="*/ 16 h 20"/>
                <a:gd name="T34" fmla="*/ 13 w 34"/>
                <a:gd name="T35" fmla="*/ 17 h 20"/>
                <a:gd name="T36" fmla="*/ 15 w 34"/>
                <a:gd name="T37" fmla="*/ 18 h 20"/>
                <a:gd name="T38" fmla="*/ 17 w 34"/>
                <a:gd name="T39" fmla="*/ 18 h 20"/>
                <a:gd name="T40" fmla="*/ 19 w 34"/>
                <a:gd name="T41" fmla="*/ 19 h 20"/>
                <a:gd name="T42" fmla="*/ 22 w 34"/>
                <a:gd name="T43" fmla="*/ 19 h 20"/>
                <a:gd name="T44" fmla="*/ 24 w 34"/>
                <a:gd name="T45" fmla="*/ 18 h 20"/>
                <a:gd name="T46" fmla="*/ 26 w 34"/>
                <a:gd name="T47" fmla="*/ 18 h 20"/>
                <a:gd name="T48" fmla="*/ 26 w 34"/>
                <a:gd name="T49" fmla="*/ 15 h 20"/>
                <a:gd name="T50" fmla="*/ 22 w 34"/>
                <a:gd name="T51" fmla="*/ 13 h 20"/>
                <a:gd name="T52" fmla="*/ 22 w 34"/>
                <a:gd name="T53" fmla="*/ 12 h 20"/>
                <a:gd name="T54" fmla="*/ 26 w 34"/>
                <a:gd name="T55" fmla="*/ 13 h 20"/>
                <a:gd name="T56" fmla="*/ 29 w 34"/>
                <a:gd name="T57" fmla="*/ 13 h 20"/>
                <a:gd name="T58" fmla="*/ 32 w 34"/>
                <a:gd name="T59" fmla="*/ 12 h 20"/>
                <a:gd name="T60" fmla="*/ 34 w 34"/>
                <a:gd name="T61" fmla="*/ 10 h 20"/>
                <a:gd name="T62" fmla="*/ 28 w 34"/>
                <a:gd name="T63" fmla="*/ 9 h 20"/>
                <a:gd name="T64" fmla="*/ 25 w 34"/>
                <a:gd name="T65" fmla="*/ 7 h 20"/>
                <a:gd name="T66" fmla="*/ 22 w 34"/>
                <a:gd name="T67" fmla="*/ 7 h 20"/>
                <a:gd name="T68" fmla="*/ 22 w 34"/>
                <a:gd name="T69" fmla="*/ 3 h 20"/>
                <a:gd name="T70" fmla="*/ 14 w 34"/>
                <a:gd name="T71" fmla="*/ 2 h 20"/>
                <a:gd name="T72" fmla="*/ 8 w 34"/>
                <a:gd name="T73" fmla="*/ 0 h 20"/>
                <a:gd name="T74" fmla="*/ 0 w 34"/>
                <a:gd name="T75" fmla="*/ 7 h 20"/>
                <a:gd name="T76" fmla="*/ 0 w 34"/>
                <a:gd name="T7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20">
                  <a:moveTo>
                    <a:pt x="0" y="7"/>
                  </a:moveTo>
                  <a:cubicBezTo>
                    <a:pt x="0" y="7"/>
                    <a:pt x="2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2" y="7"/>
                    <a:pt x="4" y="7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7"/>
                    <a:pt x="5" y="9"/>
                    <a:pt x="5" y="10"/>
                  </a:cubicBezTo>
                  <a:cubicBezTo>
                    <a:pt x="4" y="10"/>
                    <a:pt x="3" y="11"/>
                    <a:pt x="4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8" y="9"/>
                    <a:pt x="9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9"/>
                    <a:pt x="14" y="9"/>
                    <a:pt x="11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3"/>
                    <a:pt x="7" y="14"/>
                    <a:pt x="5" y="13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5"/>
                    <a:pt x="1" y="17"/>
                    <a:pt x="2" y="17"/>
                  </a:cubicBezTo>
                  <a:cubicBezTo>
                    <a:pt x="3" y="17"/>
                    <a:pt x="3" y="17"/>
                    <a:pt x="4" y="16"/>
                  </a:cubicBezTo>
                  <a:cubicBezTo>
                    <a:pt x="5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9" y="19"/>
                    <a:pt x="18" y="19"/>
                    <a:pt x="19" y="19"/>
                  </a:cubicBezTo>
                  <a:cubicBezTo>
                    <a:pt x="20" y="19"/>
                    <a:pt x="22" y="19"/>
                    <a:pt x="22" y="19"/>
                  </a:cubicBezTo>
                  <a:cubicBezTo>
                    <a:pt x="22" y="19"/>
                    <a:pt x="22" y="17"/>
                    <a:pt x="24" y="18"/>
                  </a:cubicBezTo>
                  <a:cubicBezTo>
                    <a:pt x="25" y="18"/>
                    <a:pt x="26" y="20"/>
                    <a:pt x="26" y="18"/>
                  </a:cubicBezTo>
                  <a:cubicBezTo>
                    <a:pt x="26" y="17"/>
                    <a:pt x="27" y="16"/>
                    <a:pt x="26" y="15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30" y="13"/>
                    <a:pt x="31" y="12"/>
                    <a:pt x="32" y="12"/>
                  </a:cubicBezTo>
                  <a:cubicBezTo>
                    <a:pt x="32" y="11"/>
                    <a:pt x="34" y="10"/>
                    <a:pt x="34" y="10"/>
                  </a:cubicBezTo>
                  <a:cubicBezTo>
                    <a:pt x="34" y="10"/>
                    <a:pt x="29" y="9"/>
                    <a:pt x="28" y="9"/>
                  </a:cubicBezTo>
                  <a:cubicBezTo>
                    <a:pt x="28" y="8"/>
                    <a:pt x="26" y="7"/>
                    <a:pt x="25" y="7"/>
                  </a:cubicBezTo>
                  <a:cubicBezTo>
                    <a:pt x="25" y="7"/>
                    <a:pt x="23" y="8"/>
                    <a:pt x="22" y="7"/>
                  </a:cubicBezTo>
                  <a:cubicBezTo>
                    <a:pt x="22" y="5"/>
                    <a:pt x="22" y="3"/>
                    <a:pt x="22" y="3"/>
                  </a:cubicBezTo>
                  <a:cubicBezTo>
                    <a:pt x="21" y="3"/>
                    <a:pt x="15" y="3"/>
                    <a:pt x="14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5" y="2"/>
                    <a:pt x="3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íṡľíḍè-Freeform: Shape 11"/>
            <p:cNvSpPr/>
            <p:nvPr/>
          </p:nvSpPr>
          <p:spPr bwMode="auto">
            <a:xfrm>
              <a:off x="3523027" y="4764673"/>
              <a:ext cx="813816" cy="1447695"/>
            </a:xfrm>
            <a:custGeom>
              <a:avLst/>
              <a:gdLst>
                <a:gd name="T0" fmla="*/ 82 w 140"/>
                <a:gd name="T1" fmla="*/ 249 h 249"/>
                <a:gd name="T2" fmla="*/ 81 w 140"/>
                <a:gd name="T3" fmla="*/ 242 h 249"/>
                <a:gd name="T4" fmla="*/ 86 w 140"/>
                <a:gd name="T5" fmla="*/ 233 h 249"/>
                <a:gd name="T6" fmla="*/ 89 w 140"/>
                <a:gd name="T7" fmla="*/ 227 h 249"/>
                <a:gd name="T8" fmla="*/ 95 w 140"/>
                <a:gd name="T9" fmla="*/ 217 h 249"/>
                <a:gd name="T10" fmla="*/ 109 w 140"/>
                <a:gd name="T11" fmla="*/ 211 h 249"/>
                <a:gd name="T12" fmla="*/ 122 w 140"/>
                <a:gd name="T13" fmla="*/ 197 h 249"/>
                <a:gd name="T14" fmla="*/ 133 w 140"/>
                <a:gd name="T15" fmla="*/ 175 h 249"/>
                <a:gd name="T16" fmla="*/ 127 w 140"/>
                <a:gd name="T17" fmla="*/ 151 h 249"/>
                <a:gd name="T18" fmla="*/ 109 w 140"/>
                <a:gd name="T19" fmla="*/ 150 h 249"/>
                <a:gd name="T20" fmla="*/ 109 w 140"/>
                <a:gd name="T21" fmla="*/ 141 h 249"/>
                <a:gd name="T22" fmla="*/ 90 w 140"/>
                <a:gd name="T23" fmla="*/ 124 h 249"/>
                <a:gd name="T24" fmla="*/ 84 w 140"/>
                <a:gd name="T25" fmla="*/ 119 h 249"/>
                <a:gd name="T26" fmla="*/ 72 w 140"/>
                <a:gd name="T27" fmla="*/ 118 h 249"/>
                <a:gd name="T28" fmla="*/ 65 w 140"/>
                <a:gd name="T29" fmla="*/ 113 h 249"/>
                <a:gd name="T30" fmla="*/ 50 w 140"/>
                <a:gd name="T31" fmla="*/ 119 h 249"/>
                <a:gd name="T32" fmla="*/ 41 w 140"/>
                <a:gd name="T33" fmla="*/ 104 h 249"/>
                <a:gd name="T34" fmla="*/ 36 w 140"/>
                <a:gd name="T35" fmla="*/ 92 h 249"/>
                <a:gd name="T36" fmla="*/ 23 w 140"/>
                <a:gd name="T37" fmla="*/ 98 h 249"/>
                <a:gd name="T38" fmla="*/ 25 w 140"/>
                <a:gd name="T39" fmla="*/ 74 h 249"/>
                <a:gd name="T40" fmla="*/ 40 w 140"/>
                <a:gd name="T41" fmla="*/ 71 h 249"/>
                <a:gd name="T42" fmla="*/ 49 w 140"/>
                <a:gd name="T43" fmla="*/ 78 h 249"/>
                <a:gd name="T44" fmla="*/ 57 w 140"/>
                <a:gd name="T45" fmla="*/ 53 h 249"/>
                <a:gd name="T46" fmla="*/ 65 w 140"/>
                <a:gd name="T47" fmla="*/ 46 h 249"/>
                <a:gd name="T48" fmla="*/ 76 w 140"/>
                <a:gd name="T49" fmla="*/ 37 h 249"/>
                <a:gd name="T50" fmla="*/ 88 w 140"/>
                <a:gd name="T51" fmla="*/ 32 h 249"/>
                <a:gd name="T52" fmla="*/ 80 w 140"/>
                <a:gd name="T53" fmla="*/ 30 h 249"/>
                <a:gd name="T54" fmla="*/ 72 w 140"/>
                <a:gd name="T55" fmla="*/ 26 h 249"/>
                <a:gd name="T56" fmla="*/ 86 w 140"/>
                <a:gd name="T57" fmla="*/ 25 h 249"/>
                <a:gd name="T58" fmla="*/ 91 w 140"/>
                <a:gd name="T59" fmla="*/ 28 h 249"/>
                <a:gd name="T60" fmla="*/ 102 w 140"/>
                <a:gd name="T61" fmla="*/ 30 h 249"/>
                <a:gd name="T62" fmla="*/ 96 w 140"/>
                <a:gd name="T63" fmla="*/ 23 h 249"/>
                <a:gd name="T64" fmla="*/ 88 w 140"/>
                <a:gd name="T65" fmla="*/ 12 h 249"/>
                <a:gd name="T66" fmla="*/ 73 w 140"/>
                <a:gd name="T67" fmla="*/ 6 h 249"/>
                <a:gd name="T68" fmla="*/ 58 w 140"/>
                <a:gd name="T69" fmla="*/ 4 h 249"/>
                <a:gd name="T70" fmla="*/ 56 w 140"/>
                <a:gd name="T71" fmla="*/ 15 h 249"/>
                <a:gd name="T72" fmla="*/ 51 w 140"/>
                <a:gd name="T73" fmla="*/ 21 h 249"/>
                <a:gd name="T74" fmla="*/ 42 w 140"/>
                <a:gd name="T75" fmla="*/ 15 h 249"/>
                <a:gd name="T76" fmla="*/ 2 w 140"/>
                <a:gd name="T77" fmla="*/ 80 h 249"/>
                <a:gd name="T78" fmla="*/ 14 w 140"/>
                <a:gd name="T79" fmla="*/ 101 h 249"/>
                <a:gd name="T80" fmla="*/ 27 w 140"/>
                <a:gd name="T81" fmla="*/ 107 h 249"/>
                <a:gd name="T82" fmla="*/ 40 w 140"/>
                <a:gd name="T83" fmla="*/ 120 h 249"/>
                <a:gd name="T84" fmla="*/ 52 w 140"/>
                <a:gd name="T85" fmla="*/ 123 h 249"/>
                <a:gd name="T86" fmla="*/ 48 w 140"/>
                <a:gd name="T87" fmla="*/ 144 h 249"/>
                <a:gd name="T88" fmla="*/ 58 w 140"/>
                <a:gd name="T89" fmla="*/ 174 h 249"/>
                <a:gd name="T90" fmla="*/ 71 w 140"/>
                <a:gd name="T91" fmla="*/ 198 h 249"/>
                <a:gd name="T92" fmla="*/ 70 w 140"/>
                <a:gd name="T93" fmla="*/ 217 h 249"/>
                <a:gd name="T94" fmla="*/ 70 w 140"/>
                <a:gd name="T95" fmla="*/ 231 h 249"/>
                <a:gd name="T96" fmla="*/ 71 w 140"/>
                <a:gd name="T97" fmla="*/ 241 h 249"/>
                <a:gd name="T98" fmla="*/ 75 w 140"/>
                <a:gd name="T99" fmla="*/ 247 h 249"/>
                <a:gd name="T100" fmla="*/ 54 w 140"/>
                <a:gd name="T101" fmla="*/ 42 h 249"/>
                <a:gd name="T102" fmla="*/ 55 w 140"/>
                <a:gd name="T103" fmla="*/ 38 h 249"/>
                <a:gd name="T104" fmla="*/ 48 w 140"/>
                <a:gd name="T105" fmla="*/ 42 h 249"/>
                <a:gd name="T106" fmla="*/ 39 w 140"/>
                <a:gd name="T107" fmla="*/ 46 h 249"/>
                <a:gd name="T108" fmla="*/ 50 w 140"/>
                <a:gd name="T109" fmla="*/ 34 h 249"/>
                <a:gd name="T110" fmla="*/ 40 w 140"/>
                <a:gd name="T111" fmla="*/ 3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249">
                  <a:moveTo>
                    <a:pt x="77" y="248"/>
                  </a:moveTo>
                  <a:cubicBezTo>
                    <a:pt x="78" y="248"/>
                    <a:pt x="79" y="248"/>
                    <a:pt x="78" y="246"/>
                  </a:cubicBezTo>
                  <a:cubicBezTo>
                    <a:pt x="78" y="245"/>
                    <a:pt x="81" y="246"/>
                    <a:pt x="80" y="247"/>
                  </a:cubicBezTo>
                  <a:cubicBezTo>
                    <a:pt x="78" y="248"/>
                    <a:pt x="78" y="248"/>
                    <a:pt x="78" y="248"/>
                  </a:cubicBezTo>
                  <a:cubicBezTo>
                    <a:pt x="79" y="248"/>
                    <a:pt x="81" y="249"/>
                    <a:pt x="82" y="249"/>
                  </a:cubicBezTo>
                  <a:cubicBezTo>
                    <a:pt x="83" y="249"/>
                    <a:pt x="86" y="249"/>
                    <a:pt x="86" y="249"/>
                  </a:cubicBezTo>
                  <a:cubicBezTo>
                    <a:pt x="86" y="249"/>
                    <a:pt x="89" y="248"/>
                    <a:pt x="90" y="248"/>
                  </a:cubicBezTo>
                  <a:cubicBezTo>
                    <a:pt x="90" y="248"/>
                    <a:pt x="87" y="248"/>
                    <a:pt x="86" y="248"/>
                  </a:cubicBezTo>
                  <a:cubicBezTo>
                    <a:pt x="84" y="247"/>
                    <a:pt x="82" y="246"/>
                    <a:pt x="81" y="245"/>
                  </a:cubicBezTo>
                  <a:cubicBezTo>
                    <a:pt x="81" y="244"/>
                    <a:pt x="80" y="243"/>
                    <a:pt x="81" y="242"/>
                  </a:cubicBezTo>
                  <a:cubicBezTo>
                    <a:pt x="82" y="242"/>
                    <a:pt x="84" y="240"/>
                    <a:pt x="85" y="240"/>
                  </a:cubicBezTo>
                  <a:cubicBezTo>
                    <a:pt x="85" y="240"/>
                    <a:pt x="86" y="238"/>
                    <a:pt x="85" y="238"/>
                  </a:cubicBezTo>
                  <a:cubicBezTo>
                    <a:pt x="85" y="237"/>
                    <a:pt x="83" y="237"/>
                    <a:pt x="82" y="237"/>
                  </a:cubicBezTo>
                  <a:cubicBezTo>
                    <a:pt x="82" y="237"/>
                    <a:pt x="82" y="236"/>
                    <a:pt x="83" y="235"/>
                  </a:cubicBezTo>
                  <a:cubicBezTo>
                    <a:pt x="85" y="234"/>
                    <a:pt x="85" y="233"/>
                    <a:pt x="86" y="233"/>
                  </a:cubicBezTo>
                  <a:cubicBezTo>
                    <a:pt x="86" y="232"/>
                    <a:pt x="87" y="232"/>
                    <a:pt x="88" y="231"/>
                  </a:cubicBezTo>
                  <a:cubicBezTo>
                    <a:pt x="88" y="230"/>
                    <a:pt x="87" y="230"/>
                    <a:pt x="86" y="230"/>
                  </a:cubicBezTo>
                  <a:cubicBezTo>
                    <a:pt x="85" y="230"/>
                    <a:pt x="85" y="229"/>
                    <a:pt x="84" y="228"/>
                  </a:cubicBezTo>
                  <a:cubicBezTo>
                    <a:pt x="84" y="227"/>
                    <a:pt x="87" y="228"/>
                    <a:pt x="89" y="229"/>
                  </a:cubicBezTo>
                  <a:cubicBezTo>
                    <a:pt x="90" y="229"/>
                    <a:pt x="89" y="228"/>
                    <a:pt x="89" y="227"/>
                  </a:cubicBezTo>
                  <a:cubicBezTo>
                    <a:pt x="89" y="226"/>
                    <a:pt x="89" y="225"/>
                    <a:pt x="90" y="225"/>
                  </a:cubicBezTo>
                  <a:cubicBezTo>
                    <a:pt x="91" y="226"/>
                    <a:pt x="96" y="225"/>
                    <a:pt x="96" y="225"/>
                  </a:cubicBezTo>
                  <a:cubicBezTo>
                    <a:pt x="97" y="225"/>
                    <a:pt x="98" y="223"/>
                    <a:pt x="99" y="222"/>
                  </a:cubicBezTo>
                  <a:cubicBezTo>
                    <a:pt x="99" y="221"/>
                    <a:pt x="100" y="221"/>
                    <a:pt x="99" y="220"/>
                  </a:cubicBezTo>
                  <a:cubicBezTo>
                    <a:pt x="98" y="220"/>
                    <a:pt x="95" y="218"/>
                    <a:pt x="95" y="217"/>
                  </a:cubicBezTo>
                  <a:cubicBezTo>
                    <a:pt x="95" y="217"/>
                    <a:pt x="96" y="214"/>
                    <a:pt x="96" y="213"/>
                  </a:cubicBezTo>
                  <a:cubicBezTo>
                    <a:pt x="96" y="213"/>
                    <a:pt x="96" y="218"/>
                    <a:pt x="99" y="219"/>
                  </a:cubicBezTo>
                  <a:cubicBezTo>
                    <a:pt x="101" y="219"/>
                    <a:pt x="102" y="220"/>
                    <a:pt x="104" y="218"/>
                  </a:cubicBezTo>
                  <a:cubicBezTo>
                    <a:pt x="106" y="216"/>
                    <a:pt x="107" y="215"/>
                    <a:pt x="108" y="214"/>
                  </a:cubicBezTo>
                  <a:cubicBezTo>
                    <a:pt x="108" y="212"/>
                    <a:pt x="108" y="211"/>
                    <a:pt x="109" y="211"/>
                  </a:cubicBezTo>
                  <a:cubicBezTo>
                    <a:pt x="110" y="210"/>
                    <a:pt x="110" y="211"/>
                    <a:pt x="111" y="208"/>
                  </a:cubicBezTo>
                  <a:cubicBezTo>
                    <a:pt x="112" y="206"/>
                    <a:pt x="113" y="208"/>
                    <a:pt x="114" y="206"/>
                  </a:cubicBezTo>
                  <a:cubicBezTo>
                    <a:pt x="115" y="204"/>
                    <a:pt x="112" y="202"/>
                    <a:pt x="114" y="201"/>
                  </a:cubicBezTo>
                  <a:cubicBezTo>
                    <a:pt x="116" y="199"/>
                    <a:pt x="119" y="198"/>
                    <a:pt x="119" y="198"/>
                  </a:cubicBezTo>
                  <a:cubicBezTo>
                    <a:pt x="119" y="198"/>
                    <a:pt x="120" y="197"/>
                    <a:pt x="122" y="197"/>
                  </a:cubicBezTo>
                  <a:cubicBezTo>
                    <a:pt x="124" y="196"/>
                    <a:pt x="126" y="197"/>
                    <a:pt x="127" y="196"/>
                  </a:cubicBezTo>
                  <a:cubicBezTo>
                    <a:pt x="127" y="194"/>
                    <a:pt x="128" y="192"/>
                    <a:pt x="129" y="191"/>
                  </a:cubicBezTo>
                  <a:cubicBezTo>
                    <a:pt x="130" y="190"/>
                    <a:pt x="131" y="188"/>
                    <a:pt x="131" y="187"/>
                  </a:cubicBezTo>
                  <a:cubicBezTo>
                    <a:pt x="130" y="186"/>
                    <a:pt x="132" y="182"/>
                    <a:pt x="132" y="181"/>
                  </a:cubicBezTo>
                  <a:cubicBezTo>
                    <a:pt x="132" y="180"/>
                    <a:pt x="130" y="177"/>
                    <a:pt x="133" y="175"/>
                  </a:cubicBezTo>
                  <a:cubicBezTo>
                    <a:pt x="135" y="172"/>
                    <a:pt x="138" y="169"/>
                    <a:pt x="138" y="168"/>
                  </a:cubicBezTo>
                  <a:cubicBezTo>
                    <a:pt x="138" y="167"/>
                    <a:pt x="140" y="163"/>
                    <a:pt x="140" y="161"/>
                  </a:cubicBezTo>
                  <a:cubicBezTo>
                    <a:pt x="140" y="159"/>
                    <a:pt x="138" y="156"/>
                    <a:pt x="137" y="156"/>
                  </a:cubicBezTo>
                  <a:cubicBezTo>
                    <a:pt x="136" y="155"/>
                    <a:pt x="133" y="155"/>
                    <a:pt x="132" y="153"/>
                  </a:cubicBezTo>
                  <a:cubicBezTo>
                    <a:pt x="131" y="152"/>
                    <a:pt x="128" y="150"/>
                    <a:pt x="127" y="151"/>
                  </a:cubicBezTo>
                  <a:cubicBezTo>
                    <a:pt x="126" y="151"/>
                    <a:pt x="124" y="151"/>
                    <a:pt x="122" y="150"/>
                  </a:cubicBezTo>
                  <a:cubicBezTo>
                    <a:pt x="121" y="149"/>
                    <a:pt x="119" y="148"/>
                    <a:pt x="118" y="147"/>
                  </a:cubicBezTo>
                  <a:cubicBezTo>
                    <a:pt x="117" y="146"/>
                    <a:pt x="115" y="146"/>
                    <a:pt x="114" y="146"/>
                  </a:cubicBezTo>
                  <a:cubicBezTo>
                    <a:pt x="113" y="146"/>
                    <a:pt x="113" y="145"/>
                    <a:pt x="111" y="147"/>
                  </a:cubicBezTo>
                  <a:cubicBezTo>
                    <a:pt x="110" y="150"/>
                    <a:pt x="111" y="151"/>
                    <a:pt x="109" y="150"/>
                  </a:cubicBezTo>
                  <a:cubicBezTo>
                    <a:pt x="106" y="150"/>
                    <a:pt x="109" y="150"/>
                    <a:pt x="110" y="147"/>
                  </a:cubicBezTo>
                  <a:cubicBezTo>
                    <a:pt x="112" y="145"/>
                    <a:pt x="110" y="143"/>
                    <a:pt x="108" y="144"/>
                  </a:cubicBezTo>
                  <a:cubicBezTo>
                    <a:pt x="107" y="144"/>
                    <a:pt x="108" y="146"/>
                    <a:pt x="105" y="146"/>
                  </a:cubicBezTo>
                  <a:cubicBezTo>
                    <a:pt x="102" y="147"/>
                    <a:pt x="102" y="145"/>
                    <a:pt x="104" y="144"/>
                  </a:cubicBezTo>
                  <a:cubicBezTo>
                    <a:pt x="106" y="144"/>
                    <a:pt x="109" y="142"/>
                    <a:pt x="109" y="141"/>
                  </a:cubicBezTo>
                  <a:cubicBezTo>
                    <a:pt x="109" y="141"/>
                    <a:pt x="109" y="138"/>
                    <a:pt x="107" y="138"/>
                  </a:cubicBezTo>
                  <a:cubicBezTo>
                    <a:pt x="106" y="138"/>
                    <a:pt x="106" y="136"/>
                    <a:pt x="104" y="134"/>
                  </a:cubicBezTo>
                  <a:cubicBezTo>
                    <a:pt x="102" y="131"/>
                    <a:pt x="99" y="128"/>
                    <a:pt x="97" y="128"/>
                  </a:cubicBezTo>
                  <a:cubicBezTo>
                    <a:pt x="95" y="129"/>
                    <a:pt x="94" y="131"/>
                    <a:pt x="92" y="128"/>
                  </a:cubicBezTo>
                  <a:cubicBezTo>
                    <a:pt x="91" y="126"/>
                    <a:pt x="90" y="126"/>
                    <a:pt x="90" y="124"/>
                  </a:cubicBezTo>
                  <a:cubicBezTo>
                    <a:pt x="89" y="123"/>
                    <a:pt x="87" y="124"/>
                    <a:pt x="87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4" y="124"/>
                    <a:pt x="85" y="122"/>
                  </a:cubicBezTo>
                  <a:cubicBezTo>
                    <a:pt x="86" y="120"/>
                    <a:pt x="87" y="116"/>
                    <a:pt x="86" y="117"/>
                  </a:cubicBezTo>
                  <a:cubicBezTo>
                    <a:pt x="86" y="117"/>
                    <a:pt x="85" y="120"/>
                    <a:pt x="84" y="119"/>
                  </a:cubicBezTo>
                  <a:cubicBezTo>
                    <a:pt x="83" y="119"/>
                    <a:pt x="84" y="119"/>
                    <a:pt x="82" y="118"/>
                  </a:cubicBezTo>
                  <a:cubicBezTo>
                    <a:pt x="80" y="116"/>
                    <a:pt x="78" y="117"/>
                    <a:pt x="78" y="118"/>
                  </a:cubicBezTo>
                  <a:cubicBezTo>
                    <a:pt x="78" y="119"/>
                    <a:pt x="77" y="120"/>
                    <a:pt x="77" y="120"/>
                  </a:cubicBezTo>
                  <a:cubicBezTo>
                    <a:pt x="77" y="120"/>
                    <a:pt x="77" y="120"/>
                    <a:pt x="76" y="118"/>
                  </a:cubicBezTo>
                  <a:cubicBezTo>
                    <a:pt x="76" y="117"/>
                    <a:pt x="73" y="117"/>
                    <a:pt x="72" y="118"/>
                  </a:cubicBezTo>
                  <a:cubicBezTo>
                    <a:pt x="71" y="119"/>
                    <a:pt x="70" y="115"/>
                    <a:pt x="69" y="115"/>
                  </a:cubicBezTo>
                  <a:cubicBezTo>
                    <a:pt x="69" y="115"/>
                    <a:pt x="67" y="116"/>
                    <a:pt x="66" y="118"/>
                  </a:cubicBezTo>
                  <a:cubicBezTo>
                    <a:pt x="65" y="120"/>
                    <a:pt x="66" y="122"/>
                    <a:pt x="65" y="122"/>
                  </a:cubicBezTo>
                  <a:cubicBezTo>
                    <a:pt x="64" y="122"/>
                    <a:pt x="64" y="118"/>
                    <a:pt x="64" y="117"/>
                  </a:cubicBezTo>
                  <a:cubicBezTo>
                    <a:pt x="65" y="116"/>
                    <a:pt x="66" y="114"/>
                    <a:pt x="65" y="113"/>
                  </a:cubicBezTo>
                  <a:cubicBezTo>
                    <a:pt x="64" y="113"/>
                    <a:pt x="62" y="116"/>
                    <a:pt x="61" y="116"/>
                  </a:cubicBezTo>
                  <a:cubicBezTo>
                    <a:pt x="60" y="116"/>
                    <a:pt x="59" y="117"/>
                    <a:pt x="58" y="119"/>
                  </a:cubicBezTo>
                  <a:cubicBezTo>
                    <a:pt x="57" y="120"/>
                    <a:pt x="56" y="121"/>
                    <a:pt x="55" y="122"/>
                  </a:cubicBezTo>
                  <a:cubicBezTo>
                    <a:pt x="55" y="123"/>
                    <a:pt x="53" y="122"/>
                    <a:pt x="53" y="121"/>
                  </a:cubicBezTo>
                  <a:cubicBezTo>
                    <a:pt x="54" y="121"/>
                    <a:pt x="51" y="119"/>
                    <a:pt x="50" y="119"/>
                  </a:cubicBezTo>
                  <a:cubicBezTo>
                    <a:pt x="50" y="120"/>
                    <a:pt x="49" y="121"/>
                    <a:pt x="47" y="121"/>
                  </a:cubicBezTo>
                  <a:cubicBezTo>
                    <a:pt x="46" y="122"/>
                    <a:pt x="45" y="120"/>
                    <a:pt x="44" y="120"/>
                  </a:cubicBezTo>
                  <a:cubicBezTo>
                    <a:pt x="44" y="119"/>
                    <a:pt x="43" y="119"/>
                    <a:pt x="43" y="116"/>
                  </a:cubicBezTo>
                  <a:cubicBezTo>
                    <a:pt x="43" y="113"/>
                    <a:pt x="43" y="111"/>
                    <a:pt x="44" y="109"/>
                  </a:cubicBezTo>
                  <a:cubicBezTo>
                    <a:pt x="44" y="107"/>
                    <a:pt x="42" y="104"/>
                    <a:pt x="41" y="104"/>
                  </a:cubicBezTo>
                  <a:cubicBezTo>
                    <a:pt x="40" y="105"/>
                    <a:pt x="39" y="106"/>
                    <a:pt x="38" y="106"/>
                  </a:cubicBezTo>
                  <a:cubicBezTo>
                    <a:pt x="37" y="106"/>
                    <a:pt x="37" y="105"/>
                    <a:pt x="35" y="105"/>
                  </a:cubicBezTo>
                  <a:cubicBezTo>
                    <a:pt x="34" y="105"/>
                    <a:pt x="35" y="105"/>
                    <a:pt x="35" y="103"/>
                  </a:cubicBezTo>
                  <a:cubicBezTo>
                    <a:pt x="36" y="101"/>
                    <a:pt x="35" y="99"/>
                    <a:pt x="36" y="97"/>
                  </a:cubicBezTo>
                  <a:cubicBezTo>
                    <a:pt x="38" y="96"/>
                    <a:pt x="37" y="92"/>
                    <a:pt x="36" y="92"/>
                  </a:cubicBezTo>
                  <a:cubicBezTo>
                    <a:pt x="35" y="92"/>
                    <a:pt x="34" y="92"/>
                    <a:pt x="32" y="92"/>
                  </a:cubicBezTo>
                  <a:cubicBezTo>
                    <a:pt x="31" y="92"/>
                    <a:pt x="30" y="94"/>
                    <a:pt x="31" y="95"/>
                  </a:cubicBezTo>
                  <a:cubicBezTo>
                    <a:pt x="31" y="97"/>
                    <a:pt x="30" y="98"/>
                    <a:pt x="29" y="98"/>
                  </a:cubicBezTo>
                  <a:cubicBezTo>
                    <a:pt x="29" y="98"/>
                    <a:pt x="28" y="97"/>
                    <a:pt x="27" y="99"/>
                  </a:cubicBezTo>
                  <a:cubicBezTo>
                    <a:pt x="25" y="100"/>
                    <a:pt x="25" y="100"/>
                    <a:pt x="23" y="98"/>
                  </a:cubicBezTo>
                  <a:cubicBezTo>
                    <a:pt x="22" y="96"/>
                    <a:pt x="20" y="94"/>
                    <a:pt x="20" y="92"/>
                  </a:cubicBezTo>
                  <a:cubicBezTo>
                    <a:pt x="20" y="89"/>
                    <a:pt x="20" y="86"/>
                    <a:pt x="20" y="85"/>
                  </a:cubicBezTo>
                  <a:cubicBezTo>
                    <a:pt x="21" y="83"/>
                    <a:pt x="21" y="81"/>
                    <a:pt x="20" y="80"/>
                  </a:cubicBezTo>
                  <a:cubicBezTo>
                    <a:pt x="19" y="80"/>
                    <a:pt x="21" y="78"/>
                    <a:pt x="22" y="77"/>
                  </a:cubicBezTo>
                  <a:cubicBezTo>
                    <a:pt x="23" y="77"/>
                    <a:pt x="25" y="75"/>
                    <a:pt x="25" y="74"/>
                  </a:cubicBezTo>
                  <a:cubicBezTo>
                    <a:pt x="25" y="74"/>
                    <a:pt x="26" y="74"/>
                    <a:pt x="28" y="74"/>
                  </a:cubicBezTo>
                  <a:cubicBezTo>
                    <a:pt x="30" y="74"/>
                    <a:pt x="30" y="74"/>
                    <a:pt x="31" y="75"/>
                  </a:cubicBezTo>
                  <a:cubicBezTo>
                    <a:pt x="33" y="76"/>
                    <a:pt x="33" y="74"/>
                    <a:pt x="33" y="74"/>
                  </a:cubicBezTo>
                  <a:cubicBezTo>
                    <a:pt x="33" y="73"/>
                    <a:pt x="34" y="72"/>
                    <a:pt x="36" y="73"/>
                  </a:cubicBezTo>
                  <a:cubicBezTo>
                    <a:pt x="37" y="73"/>
                    <a:pt x="40" y="71"/>
                    <a:pt x="40" y="71"/>
                  </a:cubicBezTo>
                  <a:cubicBezTo>
                    <a:pt x="40" y="72"/>
                    <a:pt x="41" y="74"/>
                    <a:pt x="42" y="74"/>
                  </a:cubicBezTo>
                  <a:cubicBezTo>
                    <a:pt x="43" y="73"/>
                    <a:pt x="43" y="71"/>
                    <a:pt x="44" y="74"/>
                  </a:cubicBezTo>
                  <a:cubicBezTo>
                    <a:pt x="44" y="76"/>
                    <a:pt x="45" y="80"/>
                    <a:pt x="46" y="80"/>
                  </a:cubicBezTo>
                  <a:cubicBezTo>
                    <a:pt x="47" y="81"/>
                    <a:pt x="46" y="83"/>
                    <a:pt x="48" y="83"/>
                  </a:cubicBezTo>
                  <a:cubicBezTo>
                    <a:pt x="49" y="83"/>
                    <a:pt x="50" y="79"/>
                    <a:pt x="49" y="78"/>
                  </a:cubicBezTo>
                  <a:cubicBezTo>
                    <a:pt x="49" y="77"/>
                    <a:pt x="48" y="73"/>
                    <a:pt x="47" y="72"/>
                  </a:cubicBezTo>
                  <a:cubicBezTo>
                    <a:pt x="47" y="71"/>
                    <a:pt x="48" y="68"/>
                    <a:pt x="50" y="67"/>
                  </a:cubicBezTo>
                  <a:cubicBezTo>
                    <a:pt x="51" y="66"/>
                    <a:pt x="54" y="62"/>
                    <a:pt x="55" y="61"/>
                  </a:cubicBezTo>
                  <a:cubicBezTo>
                    <a:pt x="56" y="60"/>
                    <a:pt x="60" y="59"/>
                    <a:pt x="59" y="58"/>
                  </a:cubicBezTo>
                  <a:cubicBezTo>
                    <a:pt x="58" y="56"/>
                    <a:pt x="57" y="55"/>
                    <a:pt x="57" y="53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9" y="54"/>
                    <a:pt x="61" y="52"/>
                    <a:pt x="60" y="51"/>
                  </a:cubicBezTo>
                  <a:cubicBezTo>
                    <a:pt x="60" y="50"/>
                    <a:pt x="60" y="49"/>
                    <a:pt x="61" y="49"/>
                  </a:cubicBezTo>
                  <a:cubicBezTo>
                    <a:pt x="62" y="49"/>
                    <a:pt x="63" y="48"/>
                    <a:pt x="62" y="47"/>
                  </a:cubicBezTo>
                  <a:cubicBezTo>
                    <a:pt x="62" y="46"/>
                    <a:pt x="64" y="45"/>
                    <a:pt x="65" y="46"/>
                  </a:cubicBezTo>
                  <a:cubicBezTo>
                    <a:pt x="66" y="46"/>
                    <a:pt x="69" y="46"/>
                    <a:pt x="70" y="45"/>
                  </a:cubicBezTo>
                  <a:cubicBezTo>
                    <a:pt x="70" y="45"/>
                    <a:pt x="68" y="43"/>
                    <a:pt x="68" y="42"/>
                  </a:cubicBezTo>
                  <a:cubicBezTo>
                    <a:pt x="68" y="40"/>
                    <a:pt x="70" y="39"/>
                    <a:pt x="72" y="38"/>
                  </a:cubicBezTo>
                  <a:cubicBezTo>
                    <a:pt x="73" y="38"/>
                    <a:pt x="74" y="38"/>
                    <a:pt x="74" y="38"/>
                  </a:cubicBezTo>
                  <a:cubicBezTo>
                    <a:pt x="75" y="37"/>
                    <a:pt x="76" y="35"/>
                    <a:pt x="76" y="37"/>
                  </a:cubicBezTo>
                  <a:cubicBezTo>
                    <a:pt x="76" y="38"/>
                    <a:pt x="76" y="40"/>
                    <a:pt x="77" y="40"/>
                  </a:cubicBezTo>
                  <a:cubicBezTo>
                    <a:pt x="79" y="40"/>
                    <a:pt x="80" y="38"/>
                    <a:pt x="81" y="38"/>
                  </a:cubicBezTo>
                  <a:cubicBezTo>
                    <a:pt x="81" y="38"/>
                    <a:pt x="85" y="37"/>
                    <a:pt x="85" y="37"/>
                  </a:cubicBezTo>
                  <a:cubicBezTo>
                    <a:pt x="86" y="37"/>
                    <a:pt x="90" y="36"/>
                    <a:pt x="90" y="35"/>
                  </a:cubicBezTo>
                  <a:cubicBezTo>
                    <a:pt x="89" y="34"/>
                    <a:pt x="89" y="32"/>
                    <a:pt x="88" y="32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4" y="33"/>
                  </a:cubicBezTo>
                  <a:cubicBezTo>
                    <a:pt x="84" y="32"/>
                    <a:pt x="85" y="30"/>
                    <a:pt x="83" y="31"/>
                  </a:cubicBezTo>
                  <a:cubicBezTo>
                    <a:pt x="82" y="32"/>
                    <a:pt x="82" y="32"/>
                    <a:pt x="81" y="32"/>
                  </a:cubicBezTo>
                  <a:cubicBezTo>
                    <a:pt x="81" y="32"/>
                    <a:pt x="80" y="30"/>
                    <a:pt x="80" y="30"/>
                  </a:cubicBezTo>
                  <a:cubicBezTo>
                    <a:pt x="80" y="30"/>
                    <a:pt x="82" y="29"/>
                    <a:pt x="81" y="28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9"/>
                    <a:pt x="75" y="29"/>
                    <a:pt x="73" y="29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1" y="28"/>
                    <a:pt x="72" y="26"/>
                  </a:cubicBezTo>
                  <a:cubicBezTo>
                    <a:pt x="73" y="25"/>
                    <a:pt x="77" y="25"/>
                    <a:pt x="78" y="24"/>
                  </a:cubicBezTo>
                  <a:cubicBezTo>
                    <a:pt x="79" y="23"/>
                    <a:pt x="81" y="25"/>
                    <a:pt x="81" y="25"/>
                  </a:cubicBezTo>
                  <a:cubicBezTo>
                    <a:pt x="81" y="25"/>
                    <a:pt x="83" y="23"/>
                    <a:pt x="83" y="24"/>
                  </a:cubicBezTo>
                  <a:cubicBezTo>
                    <a:pt x="83" y="25"/>
                    <a:pt x="82" y="27"/>
                    <a:pt x="83" y="27"/>
                  </a:cubicBezTo>
                  <a:cubicBezTo>
                    <a:pt x="84" y="27"/>
                    <a:pt x="87" y="26"/>
                    <a:pt x="86" y="25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91" y="23"/>
                    <a:pt x="92" y="23"/>
                  </a:cubicBezTo>
                  <a:cubicBezTo>
                    <a:pt x="92" y="23"/>
                    <a:pt x="93" y="21"/>
                    <a:pt x="94" y="21"/>
                  </a:cubicBezTo>
                  <a:cubicBezTo>
                    <a:pt x="95" y="21"/>
                    <a:pt x="96" y="22"/>
                    <a:pt x="94" y="24"/>
                  </a:cubicBezTo>
                  <a:cubicBezTo>
                    <a:pt x="92" y="25"/>
                    <a:pt x="92" y="28"/>
                    <a:pt x="91" y="28"/>
                  </a:cubicBezTo>
                  <a:cubicBezTo>
                    <a:pt x="90" y="29"/>
                    <a:pt x="91" y="30"/>
                    <a:pt x="92" y="30"/>
                  </a:cubicBezTo>
                  <a:cubicBezTo>
                    <a:pt x="93" y="30"/>
                    <a:pt x="95" y="30"/>
                    <a:pt x="96" y="30"/>
                  </a:cubicBezTo>
                  <a:cubicBezTo>
                    <a:pt x="97" y="29"/>
                    <a:pt x="98" y="30"/>
                    <a:pt x="98" y="30"/>
                  </a:cubicBezTo>
                  <a:cubicBezTo>
                    <a:pt x="98" y="31"/>
                    <a:pt x="99" y="30"/>
                    <a:pt x="99" y="30"/>
                  </a:cubicBezTo>
                  <a:cubicBezTo>
                    <a:pt x="99" y="30"/>
                    <a:pt x="102" y="29"/>
                    <a:pt x="102" y="30"/>
                  </a:cubicBezTo>
                  <a:cubicBezTo>
                    <a:pt x="103" y="31"/>
                    <a:pt x="103" y="29"/>
                    <a:pt x="103" y="29"/>
                  </a:cubicBezTo>
                  <a:cubicBezTo>
                    <a:pt x="102" y="28"/>
                    <a:pt x="102" y="27"/>
                    <a:pt x="101" y="26"/>
                  </a:cubicBezTo>
                  <a:cubicBezTo>
                    <a:pt x="101" y="24"/>
                    <a:pt x="100" y="24"/>
                    <a:pt x="99" y="25"/>
                  </a:cubicBezTo>
                  <a:cubicBezTo>
                    <a:pt x="98" y="25"/>
                    <a:pt x="97" y="24"/>
                    <a:pt x="96" y="24"/>
                  </a:cubicBezTo>
                  <a:cubicBezTo>
                    <a:pt x="96" y="23"/>
                    <a:pt x="95" y="24"/>
                    <a:pt x="96" y="23"/>
                  </a:cubicBezTo>
                  <a:cubicBezTo>
                    <a:pt x="96" y="22"/>
                    <a:pt x="97" y="21"/>
                    <a:pt x="97" y="20"/>
                  </a:cubicBezTo>
                  <a:cubicBezTo>
                    <a:pt x="98" y="19"/>
                    <a:pt x="100" y="17"/>
                    <a:pt x="98" y="17"/>
                  </a:cubicBezTo>
                  <a:cubicBezTo>
                    <a:pt x="96" y="16"/>
                    <a:pt x="95" y="16"/>
                    <a:pt x="95" y="15"/>
                  </a:cubicBezTo>
                  <a:cubicBezTo>
                    <a:pt x="95" y="14"/>
                    <a:pt x="92" y="12"/>
                    <a:pt x="92" y="12"/>
                  </a:cubicBezTo>
                  <a:cubicBezTo>
                    <a:pt x="91" y="12"/>
                    <a:pt x="88" y="13"/>
                    <a:pt x="88" y="12"/>
                  </a:cubicBezTo>
                  <a:cubicBezTo>
                    <a:pt x="88" y="11"/>
                    <a:pt x="87" y="8"/>
                    <a:pt x="86" y="8"/>
                  </a:cubicBezTo>
                  <a:cubicBezTo>
                    <a:pt x="86" y="7"/>
                    <a:pt x="83" y="3"/>
                    <a:pt x="82" y="3"/>
                  </a:cubicBezTo>
                  <a:cubicBezTo>
                    <a:pt x="82" y="3"/>
                    <a:pt x="81" y="3"/>
                    <a:pt x="80" y="5"/>
                  </a:cubicBezTo>
                  <a:cubicBezTo>
                    <a:pt x="78" y="7"/>
                    <a:pt x="77" y="7"/>
                    <a:pt x="76" y="7"/>
                  </a:cubicBezTo>
                  <a:cubicBezTo>
                    <a:pt x="75" y="7"/>
                    <a:pt x="73" y="7"/>
                    <a:pt x="73" y="6"/>
                  </a:cubicBezTo>
                  <a:cubicBezTo>
                    <a:pt x="72" y="5"/>
                    <a:pt x="75" y="4"/>
                    <a:pt x="74" y="3"/>
                  </a:cubicBezTo>
                  <a:cubicBezTo>
                    <a:pt x="74" y="2"/>
                    <a:pt x="72" y="2"/>
                    <a:pt x="70" y="2"/>
                  </a:cubicBezTo>
                  <a:cubicBezTo>
                    <a:pt x="69" y="2"/>
                    <a:pt x="68" y="0"/>
                    <a:pt x="65" y="0"/>
                  </a:cubicBezTo>
                  <a:cubicBezTo>
                    <a:pt x="63" y="0"/>
                    <a:pt x="60" y="1"/>
                    <a:pt x="60" y="1"/>
                  </a:cubicBezTo>
                  <a:cubicBezTo>
                    <a:pt x="59" y="1"/>
                    <a:pt x="59" y="2"/>
                    <a:pt x="58" y="4"/>
                  </a:cubicBezTo>
                  <a:cubicBezTo>
                    <a:pt x="58" y="6"/>
                    <a:pt x="59" y="6"/>
                    <a:pt x="58" y="7"/>
                  </a:cubicBezTo>
                  <a:cubicBezTo>
                    <a:pt x="56" y="7"/>
                    <a:pt x="56" y="7"/>
                    <a:pt x="57" y="8"/>
                  </a:cubicBezTo>
                  <a:cubicBezTo>
                    <a:pt x="58" y="9"/>
                    <a:pt x="60" y="11"/>
                    <a:pt x="60" y="11"/>
                  </a:cubicBezTo>
                  <a:cubicBezTo>
                    <a:pt x="60" y="11"/>
                    <a:pt x="59" y="13"/>
                    <a:pt x="58" y="14"/>
                  </a:cubicBezTo>
                  <a:cubicBezTo>
                    <a:pt x="57" y="15"/>
                    <a:pt x="56" y="16"/>
                    <a:pt x="56" y="15"/>
                  </a:cubicBezTo>
                  <a:cubicBezTo>
                    <a:pt x="55" y="14"/>
                    <a:pt x="53" y="14"/>
                    <a:pt x="54" y="15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5" y="19"/>
                    <a:pt x="56" y="21"/>
                    <a:pt x="55" y="22"/>
                  </a:cubicBezTo>
                  <a:cubicBezTo>
                    <a:pt x="54" y="23"/>
                    <a:pt x="53" y="22"/>
                    <a:pt x="52" y="23"/>
                  </a:cubicBezTo>
                  <a:cubicBezTo>
                    <a:pt x="51" y="23"/>
                    <a:pt x="51" y="21"/>
                    <a:pt x="51" y="21"/>
                  </a:cubicBezTo>
                  <a:cubicBezTo>
                    <a:pt x="52" y="21"/>
                    <a:pt x="51" y="18"/>
                    <a:pt x="51" y="18"/>
                  </a:cubicBezTo>
                  <a:cubicBezTo>
                    <a:pt x="51" y="18"/>
                    <a:pt x="49" y="21"/>
                    <a:pt x="50" y="19"/>
                  </a:cubicBezTo>
                  <a:cubicBezTo>
                    <a:pt x="50" y="18"/>
                    <a:pt x="49" y="18"/>
                    <a:pt x="49" y="17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6" y="15"/>
                    <a:pt x="44" y="15"/>
                    <a:pt x="42" y="15"/>
                  </a:cubicBezTo>
                  <a:cubicBezTo>
                    <a:pt x="39" y="14"/>
                    <a:pt x="39" y="14"/>
                    <a:pt x="37" y="13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4"/>
                    <a:pt x="32" y="12"/>
                    <a:pt x="32" y="12"/>
                  </a:cubicBezTo>
                  <a:cubicBezTo>
                    <a:pt x="17" y="30"/>
                    <a:pt x="6" y="53"/>
                    <a:pt x="0" y="77"/>
                  </a:cubicBezTo>
                  <a:cubicBezTo>
                    <a:pt x="1" y="78"/>
                    <a:pt x="2" y="80"/>
                    <a:pt x="2" y="80"/>
                  </a:cubicBezTo>
                  <a:cubicBezTo>
                    <a:pt x="3" y="82"/>
                    <a:pt x="5" y="87"/>
                    <a:pt x="6" y="87"/>
                  </a:cubicBezTo>
                  <a:cubicBezTo>
                    <a:pt x="6" y="87"/>
                    <a:pt x="8" y="90"/>
                    <a:pt x="8" y="90"/>
                  </a:cubicBezTo>
                  <a:cubicBezTo>
                    <a:pt x="8" y="90"/>
                    <a:pt x="9" y="92"/>
                    <a:pt x="8" y="93"/>
                  </a:cubicBezTo>
                  <a:cubicBezTo>
                    <a:pt x="8" y="94"/>
                    <a:pt x="9" y="96"/>
                    <a:pt x="10" y="97"/>
                  </a:cubicBezTo>
                  <a:cubicBezTo>
                    <a:pt x="10" y="98"/>
                    <a:pt x="14" y="98"/>
                    <a:pt x="14" y="101"/>
                  </a:cubicBezTo>
                  <a:cubicBezTo>
                    <a:pt x="14" y="101"/>
                    <a:pt x="15" y="105"/>
                    <a:pt x="16" y="105"/>
                  </a:cubicBezTo>
                  <a:cubicBezTo>
                    <a:pt x="18" y="105"/>
                    <a:pt x="20" y="104"/>
                    <a:pt x="20" y="105"/>
                  </a:cubicBezTo>
                  <a:cubicBezTo>
                    <a:pt x="20" y="105"/>
                    <a:pt x="22" y="108"/>
                    <a:pt x="22" y="106"/>
                  </a:cubicBezTo>
                  <a:cubicBezTo>
                    <a:pt x="23" y="105"/>
                    <a:pt x="23" y="104"/>
                    <a:pt x="24" y="104"/>
                  </a:cubicBezTo>
                  <a:cubicBezTo>
                    <a:pt x="26" y="104"/>
                    <a:pt x="26" y="106"/>
                    <a:pt x="27" y="107"/>
                  </a:cubicBezTo>
                  <a:cubicBezTo>
                    <a:pt x="28" y="108"/>
                    <a:pt x="30" y="110"/>
                    <a:pt x="31" y="110"/>
                  </a:cubicBezTo>
                  <a:cubicBezTo>
                    <a:pt x="31" y="110"/>
                    <a:pt x="33" y="112"/>
                    <a:pt x="33" y="111"/>
                  </a:cubicBezTo>
                  <a:cubicBezTo>
                    <a:pt x="34" y="111"/>
                    <a:pt x="35" y="112"/>
                    <a:pt x="36" y="112"/>
                  </a:cubicBezTo>
                  <a:cubicBezTo>
                    <a:pt x="36" y="112"/>
                    <a:pt x="38" y="114"/>
                    <a:pt x="38" y="116"/>
                  </a:cubicBezTo>
                  <a:cubicBezTo>
                    <a:pt x="37" y="119"/>
                    <a:pt x="40" y="119"/>
                    <a:pt x="40" y="120"/>
                  </a:cubicBezTo>
                  <a:cubicBezTo>
                    <a:pt x="41" y="120"/>
                    <a:pt x="43" y="122"/>
                    <a:pt x="43" y="123"/>
                  </a:cubicBezTo>
                  <a:cubicBezTo>
                    <a:pt x="44" y="124"/>
                    <a:pt x="46" y="124"/>
                    <a:pt x="46" y="125"/>
                  </a:cubicBezTo>
                  <a:cubicBezTo>
                    <a:pt x="47" y="125"/>
                    <a:pt x="47" y="126"/>
                    <a:pt x="48" y="125"/>
                  </a:cubicBezTo>
                  <a:cubicBezTo>
                    <a:pt x="50" y="125"/>
                    <a:pt x="49" y="123"/>
                    <a:pt x="49" y="123"/>
                  </a:cubicBezTo>
                  <a:cubicBezTo>
                    <a:pt x="49" y="123"/>
                    <a:pt x="51" y="122"/>
                    <a:pt x="52" y="123"/>
                  </a:cubicBezTo>
                  <a:cubicBezTo>
                    <a:pt x="52" y="124"/>
                    <a:pt x="53" y="127"/>
                    <a:pt x="53" y="127"/>
                  </a:cubicBezTo>
                  <a:cubicBezTo>
                    <a:pt x="54" y="127"/>
                    <a:pt x="55" y="130"/>
                    <a:pt x="54" y="133"/>
                  </a:cubicBezTo>
                  <a:cubicBezTo>
                    <a:pt x="54" y="135"/>
                    <a:pt x="54" y="137"/>
                    <a:pt x="53" y="137"/>
                  </a:cubicBezTo>
                  <a:cubicBezTo>
                    <a:pt x="53" y="137"/>
                    <a:pt x="51" y="139"/>
                    <a:pt x="50" y="139"/>
                  </a:cubicBezTo>
                  <a:cubicBezTo>
                    <a:pt x="49" y="140"/>
                    <a:pt x="48" y="143"/>
                    <a:pt x="48" y="144"/>
                  </a:cubicBezTo>
                  <a:cubicBezTo>
                    <a:pt x="48" y="145"/>
                    <a:pt x="49" y="148"/>
                    <a:pt x="49" y="150"/>
                  </a:cubicBezTo>
                  <a:cubicBezTo>
                    <a:pt x="49" y="151"/>
                    <a:pt x="48" y="152"/>
                    <a:pt x="48" y="154"/>
                  </a:cubicBezTo>
                  <a:cubicBezTo>
                    <a:pt x="49" y="157"/>
                    <a:pt x="52" y="157"/>
                    <a:pt x="52" y="159"/>
                  </a:cubicBezTo>
                  <a:cubicBezTo>
                    <a:pt x="52" y="161"/>
                    <a:pt x="55" y="166"/>
                    <a:pt x="55" y="167"/>
                  </a:cubicBezTo>
                  <a:cubicBezTo>
                    <a:pt x="56" y="169"/>
                    <a:pt x="58" y="172"/>
                    <a:pt x="58" y="174"/>
                  </a:cubicBezTo>
                  <a:cubicBezTo>
                    <a:pt x="58" y="177"/>
                    <a:pt x="63" y="179"/>
                    <a:pt x="64" y="179"/>
                  </a:cubicBezTo>
                  <a:cubicBezTo>
                    <a:pt x="64" y="179"/>
                    <a:pt x="66" y="181"/>
                    <a:pt x="67" y="181"/>
                  </a:cubicBezTo>
                  <a:cubicBezTo>
                    <a:pt x="68" y="182"/>
                    <a:pt x="69" y="183"/>
                    <a:pt x="70" y="185"/>
                  </a:cubicBezTo>
                  <a:cubicBezTo>
                    <a:pt x="71" y="186"/>
                    <a:pt x="71" y="188"/>
                    <a:pt x="71" y="189"/>
                  </a:cubicBezTo>
                  <a:cubicBezTo>
                    <a:pt x="71" y="189"/>
                    <a:pt x="71" y="195"/>
                    <a:pt x="71" y="198"/>
                  </a:cubicBezTo>
                  <a:cubicBezTo>
                    <a:pt x="71" y="201"/>
                    <a:pt x="73" y="204"/>
                    <a:pt x="72" y="205"/>
                  </a:cubicBezTo>
                  <a:cubicBezTo>
                    <a:pt x="71" y="205"/>
                    <a:pt x="69" y="206"/>
                    <a:pt x="70" y="207"/>
                  </a:cubicBezTo>
                  <a:cubicBezTo>
                    <a:pt x="71" y="208"/>
                    <a:pt x="70" y="208"/>
                    <a:pt x="70" y="209"/>
                  </a:cubicBezTo>
                  <a:cubicBezTo>
                    <a:pt x="70" y="209"/>
                    <a:pt x="71" y="212"/>
                    <a:pt x="71" y="213"/>
                  </a:cubicBezTo>
                  <a:cubicBezTo>
                    <a:pt x="70" y="214"/>
                    <a:pt x="70" y="216"/>
                    <a:pt x="70" y="217"/>
                  </a:cubicBezTo>
                  <a:cubicBezTo>
                    <a:pt x="69" y="217"/>
                    <a:pt x="68" y="218"/>
                    <a:pt x="69" y="220"/>
                  </a:cubicBezTo>
                  <a:cubicBezTo>
                    <a:pt x="69" y="221"/>
                    <a:pt x="68" y="221"/>
                    <a:pt x="68" y="222"/>
                  </a:cubicBezTo>
                  <a:cubicBezTo>
                    <a:pt x="68" y="223"/>
                    <a:pt x="70" y="223"/>
                    <a:pt x="70" y="224"/>
                  </a:cubicBezTo>
                  <a:cubicBezTo>
                    <a:pt x="69" y="226"/>
                    <a:pt x="69" y="226"/>
                    <a:pt x="69" y="227"/>
                  </a:cubicBezTo>
                  <a:cubicBezTo>
                    <a:pt x="69" y="229"/>
                    <a:pt x="70" y="230"/>
                    <a:pt x="70" y="231"/>
                  </a:cubicBezTo>
                  <a:cubicBezTo>
                    <a:pt x="70" y="231"/>
                    <a:pt x="70" y="232"/>
                    <a:pt x="69" y="233"/>
                  </a:cubicBezTo>
                  <a:cubicBezTo>
                    <a:pt x="68" y="234"/>
                    <a:pt x="68" y="235"/>
                    <a:pt x="68" y="236"/>
                  </a:cubicBezTo>
                  <a:cubicBezTo>
                    <a:pt x="68" y="236"/>
                    <a:pt x="69" y="237"/>
                    <a:pt x="69" y="238"/>
                  </a:cubicBezTo>
                  <a:cubicBezTo>
                    <a:pt x="69" y="238"/>
                    <a:pt x="68" y="239"/>
                    <a:pt x="69" y="240"/>
                  </a:cubicBezTo>
                  <a:cubicBezTo>
                    <a:pt x="69" y="241"/>
                    <a:pt x="70" y="241"/>
                    <a:pt x="71" y="241"/>
                  </a:cubicBezTo>
                  <a:cubicBezTo>
                    <a:pt x="71" y="242"/>
                    <a:pt x="69" y="242"/>
                    <a:pt x="70" y="243"/>
                  </a:cubicBezTo>
                  <a:cubicBezTo>
                    <a:pt x="71" y="244"/>
                    <a:pt x="72" y="243"/>
                    <a:pt x="72" y="245"/>
                  </a:cubicBezTo>
                  <a:cubicBezTo>
                    <a:pt x="72" y="245"/>
                    <a:pt x="73" y="246"/>
                    <a:pt x="73" y="246"/>
                  </a:cubicBezTo>
                  <a:cubicBezTo>
                    <a:pt x="73" y="246"/>
                    <a:pt x="74" y="246"/>
                    <a:pt x="74" y="246"/>
                  </a:cubicBezTo>
                  <a:cubicBezTo>
                    <a:pt x="74" y="247"/>
                    <a:pt x="75" y="247"/>
                    <a:pt x="75" y="247"/>
                  </a:cubicBezTo>
                  <a:cubicBezTo>
                    <a:pt x="75" y="247"/>
                    <a:pt x="77" y="248"/>
                    <a:pt x="77" y="248"/>
                  </a:cubicBezTo>
                  <a:close/>
                  <a:moveTo>
                    <a:pt x="55" y="38"/>
                  </a:moveTo>
                  <a:cubicBezTo>
                    <a:pt x="55" y="38"/>
                    <a:pt x="58" y="37"/>
                    <a:pt x="59" y="38"/>
                  </a:cubicBezTo>
                  <a:cubicBezTo>
                    <a:pt x="60" y="39"/>
                    <a:pt x="58" y="39"/>
                    <a:pt x="57" y="40"/>
                  </a:cubicBezTo>
                  <a:cubicBezTo>
                    <a:pt x="55" y="41"/>
                    <a:pt x="55" y="41"/>
                    <a:pt x="54" y="42"/>
                  </a:cubicBezTo>
                  <a:cubicBezTo>
                    <a:pt x="53" y="43"/>
                    <a:pt x="51" y="43"/>
                    <a:pt x="50" y="44"/>
                  </a:cubicBezTo>
                  <a:cubicBezTo>
                    <a:pt x="49" y="45"/>
                    <a:pt x="48" y="46"/>
                    <a:pt x="47" y="45"/>
                  </a:cubicBezTo>
                  <a:cubicBezTo>
                    <a:pt x="47" y="44"/>
                    <a:pt x="48" y="45"/>
                    <a:pt x="48" y="44"/>
                  </a:cubicBezTo>
                  <a:cubicBezTo>
                    <a:pt x="48" y="44"/>
                    <a:pt x="51" y="42"/>
                    <a:pt x="51" y="42"/>
                  </a:cubicBezTo>
                  <a:cubicBezTo>
                    <a:pt x="51" y="42"/>
                    <a:pt x="54" y="37"/>
                    <a:pt x="55" y="38"/>
                  </a:cubicBezTo>
                  <a:close/>
                  <a:moveTo>
                    <a:pt x="50" y="34"/>
                  </a:moveTo>
                  <a:cubicBezTo>
                    <a:pt x="51" y="34"/>
                    <a:pt x="53" y="37"/>
                    <a:pt x="52" y="37"/>
                  </a:cubicBezTo>
                  <a:cubicBezTo>
                    <a:pt x="51" y="38"/>
                    <a:pt x="50" y="37"/>
                    <a:pt x="50" y="35"/>
                  </a:cubicBezTo>
                  <a:cubicBezTo>
                    <a:pt x="50" y="34"/>
                    <a:pt x="49" y="38"/>
                    <a:pt x="49" y="39"/>
                  </a:cubicBezTo>
                  <a:cubicBezTo>
                    <a:pt x="50" y="40"/>
                    <a:pt x="48" y="42"/>
                    <a:pt x="48" y="42"/>
                  </a:cubicBezTo>
                  <a:cubicBezTo>
                    <a:pt x="47" y="42"/>
                    <a:pt x="47" y="40"/>
                    <a:pt x="47" y="38"/>
                  </a:cubicBezTo>
                  <a:cubicBezTo>
                    <a:pt x="47" y="37"/>
                    <a:pt x="46" y="35"/>
                    <a:pt x="45" y="35"/>
                  </a:cubicBezTo>
                  <a:cubicBezTo>
                    <a:pt x="43" y="36"/>
                    <a:pt x="42" y="38"/>
                    <a:pt x="41" y="38"/>
                  </a:cubicBezTo>
                  <a:cubicBezTo>
                    <a:pt x="41" y="39"/>
                    <a:pt x="41" y="42"/>
                    <a:pt x="41" y="43"/>
                  </a:cubicBezTo>
                  <a:cubicBezTo>
                    <a:pt x="41" y="43"/>
                    <a:pt x="41" y="46"/>
                    <a:pt x="39" y="46"/>
                  </a:cubicBezTo>
                  <a:cubicBezTo>
                    <a:pt x="38" y="46"/>
                    <a:pt x="38" y="43"/>
                    <a:pt x="39" y="42"/>
                  </a:cubicBezTo>
                  <a:cubicBezTo>
                    <a:pt x="39" y="40"/>
                    <a:pt x="38" y="38"/>
                    <a:pt x="39" y="36"/>
                  </a:cubicBezTo>
                  <a:cubicBezTo>
                    <a:pt x="40" y="35"/>
                    <a:pt x="42" y="34"/>
                    <a:pt x="43" y="34"/>
                  </a:cubicBezTo>
                  <a:cubicBezTo>
                    <a:pt x="44" y="33"/>
                    <a:pt x="46" y="34"/>
                    <a:pt x="47" y="34"/>
                  </a:cubicBezTo>
                  <a:cubicBezTo>
                    <a:pt x="47" y="34"/>
                    <a:pt x="49" y="34"/>
                    <a:pt x="50" y="34"/>
                  </a:cubicBezTo>
                  <a:close/>
                  <a:moveTo>
                    <a:pt x="36" y="30"/>
                  </a:moveTo>
                  <a:cubicBezTo>
                    <a:pt x="38" y="29"/>
                    <a:pt x="40" y="26"/>
                    <a:pt x="41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30"/>
                    <a:pt x="44" y="32"/>
                    <a:pt x="43" y="32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9" y="32"/>
                    <a:pt x="39" y="31"/>
                    <a:pt x="38" y="31"/>
                  </a:cubicBezTo>
                  <a:cubicBezTo>
                    <a:pt x="38" y="31"/>
                    <a:pt x="36" y="32"/>
                    <a:pt x="36" y="33"/>
                  </a:cubicBezTo>
                  <a:cubicBezTo>
                    <a:pt x="35" y="33"/>
                    <a:pt x="33" y="33"/>
                    <a:pt x="33" y="32"/>
                  </a:cubicBezTo>
                  <a:cubicBezTo>
                    <a:pt x="33" y="31"/>
                    <a:pt x="34" y="31"/>
                    <a:pt x="36" y="30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íṡľíḍè-Freeform: Shape 12"/>
            <p:cNvSpPr/>
            <p:nvPr/>
          </p:nvSpPr>
          <p:spPr bwMode="auto">
            <a:xfrm>
              <a:off x="3772488" y="4736047"/>
              <a:ext cx="76065" cy="28627"/>
            </a:xfrm>
            <a:custGeom>
              <a:avLst/>
              <a:gdLst>
                <a:gd name="T0" fmla="*/ 2 w 13"/>
                <a:gd name="T1" fmla="*/ 4 h 5"/>
                <a:gd name="T2" fmla="*/ 2 w 13"/>
                <a:gd name="T3" fmla="*/ 5 h 5"/>
                <a:gd name="T4" fmla="*/ 5 w 13"/>
                <a:gd name="T5" fmla="*/ 4 h 5"/>
                <a:gd name="T6" fmla="*/ 8 w 13"/>
                <a:gd name="T7" fmla="*/ 3 h 5"/>
                <a:gd name="T8" fmla="*/ 10 w 13"/>
                <a:gd name="T9" fmla="*/ 5 h 5"/>
                <a:gd name="T10" fmla="*/ 11 w 13"/>
                <a:gd name="T11" fmla="*/ 3 h 5"/>
                <a:gd name="T12" fmla="*/ 7 w 13"/>
                <a:gd name="T13" fmla="*/ 1 h 5"/>
                <a:gd name="T14" fmla="*/ 5 w 13"/>
                <a:gd name="T15" fmla="*/ 0 h 5"/>
                <a:gd name="T16" fmla="*/ 4 w 13"/>
                <a:gd name="T17" fmla="*/ 1 h 5"/>
                <a:gd name="T18" fmla="*/ 2 w 13"/>
                <a:gd name="T19" fmla="*/ 3 h 5"/>
                <a:gd name="T20" fmla="*/ 2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5" y="4"/>
                    <a:pt x="5" y="4"/>
                  </a:cubicBezTo>
                  <a:cubicBezTo>
                    <a:pt x="5" y="4"/>
                    <a:pt x="8" y="2"/>
                    <a:pt x="8" y="3"/>
                  </a:cubicBezTo>
                  <a:cubicBezTo>
                    <a:pt x="9" y="4"/>
                    <a:pt x="8" y="5"/>
                    <a:pt x="10" y="5"/>
                  </a:cubicBezTo>
                  <a:cubicBezTo>
                    <a:pt x="11" y="5"/>
                    <a:pt x="13" y="4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íṡľíḍè-Freeform: Shape 13"/>
            <p:cNvSpPr/>
            <p:nvPr/>
          </p:nvSpPr>
          <p:spPr bwMode="auto">
            <a:xfrm>
              <a:off x="3801933" y="4764673"/>
              <a:ext cx="17176" cy="12269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íṡľíḍè-Freeform: Shape 14"/>
            <p:cNvSpPr/>
            <p:nvPr/>
          </p:nvSpPr>
          <p:spPr bwMode="auto">
            <a:xfrm>
              <a:off x="3824835" y="4770399"/>
              <a:ext cx="23719" cy="17994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2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íṡľíḍè-Freeform: Shape 15"/>
            <p:cNvSpPr/>
            <p:nvPr/>
          </p:nvSpPr>
          <p:spPr bwMode="auto">
            <a:xfrm>
              <a:off x="4447261" y="4706602"/>
              <a:ext cx="110417" cy="40895"/>
            </a:xfrm>
            <a:custGeom>
              <a:avLst/>
              <a:gdLst>
                <a:gd name="T0" fmla="*/ 7 w 19"/>
                <a:gd name="T1" fmla="*/ 5 h 7"/>
                <a:gd name="T2" fmla="*/ 10 w 19"/>
                <a:gd name="T3" fmla="*/ 7 h 7"/>
                <a:gd name="T4" fmla="*/ 14 w 19"/>
                <a:gd name="T5" fmla="*/ 5 h 7"/>
                <a:gd name="T6" fmla="*/ 17 w 19"/>
                <a:gd name="T7" fmla="*/ 4 h 7"/>
                <a:gd name="T8" fmla="*/ 18 w 19"/>
                <a:gd name="T9" fmla="*/ 2 h 7"/>
                <a:gd name="T10" fmla="*/ 14 w 19"/>
                <a:gd name="T11" fmla="*/ 0 h 7"/>
                <a:gd name="T12" fmla="*/ 10 w 19"/>
                <a:gd name="T13" fmla="*/ 1 h 7"/>
                <a:gd name="T14" fmla="*/ 6 w 19"/>
                <a:gd name="T15" fmla="*/ 1 h 7"/>
                <a:gd name="T16" fmla="*/ 1 w 19"/>
                <a:gd name="T17" fmla="*/ 0 h 7"/>
                <a:gd name="T18" fmla="*/ 1 w 19"/>
                <a:gd name="T19" fmla="*/ 2 h 7"/>
                <a:gd name="T20" fmla="*/ 3 w 19"/>
                <a:gd name="T21" fmla="*/ 5 h 7"/>
                <a:gd name="T22" fmla="*/ 7 w 19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7">
                  <a:moveTo>
                    <a:pt x="7" y="5"/>
                  </a:moveTo>
                  <a:cubicBezTo>
                    <a:pt x="7" y="6"/>
                    <a:pt x="8" y="7"/>
                    <a:pt x="10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4" y="4"/>
                    <a:pt x="17" y="4"/>
                    <a:pt x="17" y="4"/>
                  </a:cubicBezTo>
                  <a:cubicBezTo>
                    <a:pt x="17" y="4"/>
                    <a:pt x="19" y="3"/>
                    <a:pt x="18" y="2"/>
                  </a:cubicBezTo>
                  <a:cubicBezTo>
                    <a:pt x="17" y="1"/>
                    <a:pt x="15" y="1"/>
                    <a:pt x="14" y="0"/>
                  </a:cubicBezTo>
                  <a:cubicBezTo>
                    <a:pt x="13" y="0"/>
                    <a:pt x="13" y="1"/>
                    <a:pt x="10" y="1"/>
                  </a:cubicBezTo>
                  <a:cubicBezTo>
                    <a:pt x="8" y="1"/>
                    <a:pt x="7" y="2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6" y="5"/>
                    <a:pt x="7" y="5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íṡľíḍè-Freeform: Shape 16"/>
            <p:cNvSpPr/>
            <p:nvPr/>
          </p:nvSpPr>
          <p:spPr bwMode="auto">
            <a:xfrm>
              <a:off x="3970421" y="4503762"/>
              <a:ext cx="546361" cy="278906"/>
            </a:xfrm>
            <a:custGeom>
              <a:avLst/>
              <a:gdLst>
                <a:gd name="T0" fmla="*/ 3 w 94"/>
                <a:gd name="T1" fmla="*/ 20 h 48"/>
                <a:gd name="T2" fmla="*/ 5 w 94"/>
                <a:gd name="T3" fmla="*/ 20 h 48"/>
                <a:gd name="T4" fmla="*/ 16 w 94"/>
                <a:gd name="T5" fmla="*/ 20 h 48"/>
                <a:gd name="T6" fmla="*/ 22 w 94"/>
                <a:gd name="T7" fmla="*/ 28 h 48"/>
                <a:gd name="T8" fmla="*/ 27 w 94"/>
                <a:gd name="T9" fmla="*/ 27 h 48"/>
                <a:gd name="T10" fmla="*/ 28 w 94"/>
                <a:gd name="T11" fmla="*/ 31 h 48"/>
                <a:gd name="T12" fmla="*/ 27 w 94"/>
                <a:gd name="T13" fmla="*/ 34 h 48"/>
                <a:gd name="T14" fmla="*/ 25 w 94"/>
                <a:gd name="T15" fmla="*/ 34 h 48"/>
                <a:gd name="T16" fmla="*/ 25 w 94"/>
                <a:gd name="T17" fmla="*/ 38 h 48"/>
                <a:gd name="T18" fmla="*/ 27 w 94"/>
                <a:gd name="T19" fmla="*/ 40 h 48"/>
                <a:gd name="T20" fmla="*/ 34 w 94"/>
                <a:gd name="T21" fmla="*/ 46 h 48"/>
                <a:gd name="T22" fmla="*/ 39 w 94"/>
                <a:gd name="T23" fmla="*/ 48 h 48"/>
                <a:gd name="T24" fmla="*/ 43 w 94"/>
                <a:gd name="T25" fmla="*/ 43 h 48"/>
                <a:gd name="T26" fmla="*/ 46 w 94"/>
                <a:gd name="T27" fmla="*/ 40 h 48"/>
                <a:gd name="T28" fmla="*/ 52 w 94"/>
                <a:gd name="T29" fmla="*/ 36 h 48"/>
                <a:gd name="T30" fmla="*/ 61 w 94"/>
                <a:gd name="T31" fmla="*/ 32 h 48"/>
                <a:gd name="T32" fmla="*/ 73 w 94"/>
                <a:gd name="T33" fmla="*/ 30 h 48"/>
                <a:gd name="T34" fmla="*/ 72 w 94"/>
                <a:gd name="T35" fmla="*/ 28 h 48"/>
                <a:gd name="T36" fmla="*/ 75 w 94"/>
                <a:gd name="T37" fmla="*/ 27 h 48"/>
                <a:gd name="T38" fmla="*/ 79 w 94"/>
                <a:gd name="T39" fmla="*/ 27 h 48"/>
                <a:gd name="T40" fmla="*/ 78 w 94"/>
                <a:gd name="T41" fmla="*/ 22 h 48"/>
                <a:gd name="T42" fmla="*/ 85 w 94"/>
                <a:gd name="T43" fmla="*/ 18 h 48"/>
                <a:gd name="T44" fmla="*/ 83 w 94"/>
                <a:gd name="T45" fmla="*/ 16 h 48"/>
                <a:gd name="T46" fmla="*/ 91 w 94"/>
                <a:gd name="T47" fmla="*/ 9 h 48"/>
                <a:gd name="T48" fmla="*/ 87 w 94"/>
                <a:gd name="T49" fmla="*/ 7 h 48"/>
                <a:gd name="T50" fmla="*/ 78 w 94"/>
                <a:gd name="T51" fmla="*/ 5 h 48"/>
                <a:gd name="T52" fmla="*/ 73 w 94"/>
                <a:gd name="T53" fmla="*/ 2 h 48"/>
                <a:gd name="T54" fmla="*/ 65 w 94"/>
                <a:gd name="T55" fmla="*/ 3 h 48"/>
                <a:gd name="T56" fmla="*/ 53 w 94"/>
                <a:gd name="T57" fmla="*/ 3 h 48"/>
                <a:gd name="T58" fmla="*/ 66 w 94"/>
                <a:gd name="T59" fmla="*/ 2 h 48"/>
                <a:gd name="T60" fmla="*/ 58 w 94"/>
                <a:gd name="T61" fmla="*/ 0 h 48"/>
                <a:gd name="T62" fmla="*/ 36 w 94"/>
                <a:gd name="T63" fmla="*/ 5 h 48"/>
                <a:gd name="T64" fmla="*/ 32 w 94"/>
                <a:gd name="T65" fmla="*/ 6 h 48"/>
                <a:gd name="T66" fmla="*/ 27 w 94"/>
                <a:gd name="T67" fmla="*/ 7 h 48"/>
                <a:gd name="T68" fmla="*/ 1 w 94"/>
                <a:gd name="T6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48">
                  <a:moveTo>
                    <a:pt x="1" y="21"/>
                  </a:moveTo>
                  <a:cubicBezTo>
                    <a:pt x="1" y="21"/>
                    <a:pt x="3" y="21"/>
                    <a:pt x="3" y="20"/>
                  </a:cubicBezTo>
                  <a:cubicBezTo>
                    <a:pt x="4" y="20"/>
                    <a:pt x="5" y="18"/>
                    <a:pt x="5" y="18"/>
                  </a:cubicBezTo>
                  <a:cubicBezTo>
                    <a:pt x="5" y="18"/>
                    <a:pt x="4" y="19"/>
                    <a:pt x="5" y="20"/>
                  </a:cubicBezTo>
                  <a:cubicBezTo>
                    <a:pt x="6" y="20"/>
                    <a:pt x="9" y="19"/>
                    <a:pt x="10" y="19"/>
                  </a:cubicBezTo>
                  <a:cubicBezTo>
                    <a:pt x="11" y="19"/>
                    <a:pt x="15" y="20"/>
                    <a:pt x="16" y="20"/>
                  </a:cubicBezTo>
                  <a:cubicBezTo>
                    <a:pt x="17" y="21"/>
                    <a:pt x="20" y="21"/>
                    <a:pt x="21" y="22"/>
                  </a:cubicBezTo>
                  <a:cubicBezTo>
                    <a:pt x="22" y="23"/>
                    <a:pt x="21" y="28"/>
                    <a:pt x="22" y="28"/>
                  </a:cubicBezTo>
                  <a:cubicBezTo>
                    <a:pt x="22" y="29"/>
                    <a:pt x="24" y="27"/>
                    <a:pt x="24" y="26"/>
                  </a:cubicBezTo>
                  <a:cubicBezTo>
                    <a:pt x="25" y="26"/>
                    <a:pt x="27" y="26"/>
                    <a:pt x="27" y="27"/>
                  </a:cubicBezTo>
                  <a:cubicBezTo>
                    <a:pt x="28" y="27"/>
                    <a:pt x="29" y="29"/>
                    <a:pt x="29" y="30"/>
                  </a:cubicBezTo>
                  <a:cubicBezTo>
                    <a:pt x="29" y="30"/>
                    <a:pt x="29" y="31"/>
                    <a:pt x="28" y="31"/>
                  </a:cubicBezTo>
                  <a:cubicBezTo>
                    <a:pt x="28" y="31"/>
                    <a:pt x="26" y="34"/>
                    <a:pt x="27" y="33"/>
                  </a:cubicBezTo>
                  <a:cubicBezTo>
                    <a:pt x="27" y="33"/>
                    <a:pt x="27" y="34"/>
                    <a:pt x="27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6"/>
                    <a:pt x="25" y="38"/>
                    <a:pt x="25" y="38"/>
                  </a:cubicBezTo>
                  <a:cubicBezTo>
                    <a:pt x="26" y="39"/>
                    <a:pt x="28" y="39"/>
                    <a:pt x="28" y="39"/>
                  </a:cubicBezTo>
                  <a:cubicBezTo>
                    <a:pt x="29" y="39"/>
                    <a:pt x="27" y="40"/>
                    <a:pt x="27" y="40"/>
                  </a:cubicBezTo>
                  <a:cubicBezTo>
                    <a:pt x="28" y="41"/>
                    <a:pt x="28" y="43"/>
                    <a:pt x="29" y="43"/>
                  </a:cubicBezTo>
                  <a:cubicBezTo>
                    <a:pt x="30" y="44"/>
                    <a:pt x="33" y="46"/>
                    <a:pt x="34" y="46"/>
                  </a:cubicBezTo>
                  <a:cubicBezTo>
                    <a:pt x="34" y="47"/>
                    <a:pt x="37" y="46"/>
                    <a:pt x="37" y="46"/>
                  </a:cubicBezTo>
                  <a:cubicBezTo>
                    <a:pt x="38" y="45"/>
                    <a:pt x="37" y="48"/>
                    <a:pt x="39" y="48"/>
                  </a:cubicBezTo>
                  <a:cubicBezTo>
                    <a:pt x="40" y="48"/>
                    <a:pt x="41" y="48"/>
                    <a:pt x="42" y="47"/>
                  </a:cubicBezTo>
                  <a:cubicBezTo>
                    <a:pt x="43" y="46"/>
                    <a:pt x="43" y="44"/>
                    <a:pt x="43" y="43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6" y="42"/>
                    <a:pt x="47" y="42"/>
                    <a:pt x="46" y="40"/>
                  </a:cubicBezTo>
                  <a:cubicBezTo>
                    <a:pt x="46" y="39"/>
                    <a:pt x="45" y="38"/>
                    <a:pt x="47" y="38"/>
                  </a:cubicBezTo>
                  <a:cubicBezTo>
                    <a:pt x="50" y="37"/>
                    <a:pt x="51" y="36"/>
                    <a:pt x="52" y="36"/>
                  </a:cubicBezTo>
                  <a:cubicBezTo>
                    <a:pt x="53" y="36"/>
                    <a:pt x="57" y="36"/>
                    <a:pt x="57" y="36"/>
                  </a:cubicBezTo>
                  <a:cubicBezTo>
                    <a:pt x="58" y="35"/>
                    <a:pt x="59" y="32"/>
                    <a:pt x="61" y="32"/>
                  </a:cubicBezTo>
                  <a:cubicBezTo>
                    <a:pt x="62" y="32"/>
                    <a:pt x="65" y="33"/>
                    <a:pt x="67" y="32"/>
                  </a:cubicBezTo>
                  <a:cubicBezTo>
                    <a:pt x="70" y="32"/>
                    <a:pt x="72" y="30"/>
                    <a:pt x="73" y="30"/>
                  </a:cubicBezTo>
                  <a:cubicBezTo>
                    <a:pt x="74" y="30"/>
                    <a:pt x="76" y="30"/>
                    <a:pt x="76" y="30"/>
                  </a:cubicBezTo>
                  <a:cubicBezTo>
                    <a:pt x="75" y="29"/>
                    <a:pt x="74" y="28"/>
                    <a:pt x="72" y="28"/>
                  </a:cubicBezTo>
                  <a:cubicBezTo>
                    <a:pt x="71" y="28"/>
                    <a:pt x="71" y="25"/>
                    <a:pt x="71" y="25"/>
                  </a:cubicBezTo>
                  <a:cubicBezTo>
                    <a:pt x="72" y="25"/>
                    <a:pt x="75" y="26"/>
                    <a:pt x="75" y="27"/>
                  </a:cubicBezTo>
                  <a:cubicBezTo>
                    <a:pt x="75" y="28"/>
                    <a:pt x="76" y="29"/>
                    <a:pt x="78" y="29"/>
                  </a:cubicBezTo>
                  <a:cubicBezTo>
                    <a:pt x="80" y="29"/>
                    <a:pt x="79" y="27"/>
                    <a:pt x="79" y="27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7" y="24"/>
                    <a:pt x="76" y="22"/>
                    <a:pt x="78" y="22"/>
                  </a:cubicBezTo>
                  <a:cubicBezTo>
                    <a:pt x="80" y="22"/>
                    <a:pt x="84" y="24"/>
                    <a:pt x="84" y="22"/>
                  </a:cubicBezTo>
                  <a:cubicBezTo>
                    <a:pt x="84" y="21"/>
                    <a:pt x="84" y="19"/>
                    <a:pt x="85" y="18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3" y="15"/>
                    <a:pt x="84" y="14"/>
                    <a:pt x="85" y="13"/>
                  </a:cubicBezTo>
                  <a:cubicBezTo>
                    <a:pt x="85" y="13"/>
                    <a:pt x="89" y="10"/>
                    <a:pt x="91" y="9"/>
                  </a:cubicBezTo>
                  <a:cubicBezTo>
                    <a:pt x="93" y="9"/>
                    <a:pt x="94" y="7"/>
                    <a:pt x="93" y="7"/>
                  </a:cubicBezTo>
                  <a:cubicBezTo>
                    <a:pt x="91" y="6"/>
                    <a:pt x="88" y="6"/>
                    <a:pt x="87" y="7"/>
                  </a:cubicBezTo>
                  <a:cubicBezTo>
                    <a:pt x="85" y="8"/>
                    <a:pt x="84" y="9"/>
                    <a:pt x="82" y="9"/>
                  </a:cubicBezTo>
                  <a:cubicBezTo>
                    <a:pt x="79" y="8"/>
                    <a:pt x="79" y="6"/>
                    <a:pt x="78" y="5"/>
                  </a:cubicBezTo>
                  <a:cubicBezTo>
                    <a:pt x="76" y="4"/>
                    <a:pt x="77" y="1"/>
                    <a:pt x="75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1" y="2"/>
                    <a:pt x="69" y="2"/>
                  </a:cubicBezTo>
                  <a:cubicBezTo>
                    <a:pt x="68" y="2"/>
                    <a:pt x="66" y="3"/>
                    <a:pt x="65" y="3"/>
                  </a:cubicBezTo>
                  <a:cubicBezTo>
                    <a:pt x="63" y="2"/>
                    <a:pt x="62" y="3"/>
                    <a:pt x="61" y="3"/>
                  </a:cubicBezTo>
                  <a:cubicBezTo>
                    <a:pt x="57" y="4"/>
                    <a:pt x="53" y="3"/>
                    <a:pt x="53" y="3"/>
                  </a:cubicBezTo>
                  <a:cubicBezTo>
                    <a:pt x="52" y="3"/>
                    <a:pt x="56" y="3"/>
                    <a:pt x="58" y="3"/>
                  </a:cubicBezTo>
                  <a:cubicBezTo>
                    <a:pt x="61" y="3"/>
                    <a:pt x="64" y="2"/>
                    <a:pt x="66" y="2"/>
                  </a:cubicBezTo>
                  <a:cubicBezTo>
                    <a:pt x="68" y="2"/>
                    <a:pt x="66" y="1"/>
                    <a:pt x="66" y="1"/>
                  </a:cubicBezTo>
                  <a:cubicBezTo>
                    <a:pt x="64" y="1"/>
                    <a:pt x="61" y="1"/>
                    <a:pt x="58" y="0"/>
                  </a:cubicBezTo>
                  <a:cubicBezTo>
                    <a:pt x="51" y="1"/>
                    <a:pt x="44" y="3"/>
                    <a:pt x="37" y="4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3" y="5"/>
                    <a:pt x="32" y="6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1" y="7"/>
                    <a:pt x="28" y="8"/>
                    <a:pt x="27" y="7"/>
                  </a:cubicBezTo>
                  <a:cubicBezTo>
                    <a:pt x="17" y="10"/>
                    <a:pt x="8" y="15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íṡľíḍè-Freeform: Shape 17"/>
            <p:cNvSpPr/>
            <p:nvPr/>
          </p:nvSpPr>
          <p:spPr bwMode="auto">
            <a:xfrm>
              <a:off x="4098015" y="4683701"/>
              <a:ext cx="12268" cy="17176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íṡľíḍè-Freeform: Shape 18"/>
            <p:cNvSpPr/>
            <p:nvPr/>
          </p:nvSpPr>
          <p:spPr bwMode="auto">
            <a:xfrm>
              <a:off x="3766763" y="5276683"/>
              <a:ext cx="93241" cy="45803"/>
            </a:xfrm>
            <a:custGeom>
              <a:avLst/>
              <a:gdLst>
                <a:gd name="T0" fmla="*/ 13 w 16"/>
                <a:gd name="T1" fmla="*/ 4 h 8"/>
                <a:gd name="T2" fmla="*/ 9 w 16"/>
                <a:gd name="T3" fmla="*/ 1 h 8"/>
                <a:gd name="T4" fmla="*/ 4 w 16"/>
                <a:gd name="T5" fmla="*/ 0 h 8"/>
                <a:gd name="T6" fmla="*/ 0 w 16"/>
                <a:gd name="T7" fmla="*/ 1 h 8"/>
                <a:gd name="T8" fmla="*/ 3 w 16"/>
                <a:gd name="T9" fmla="*/ 3 h 8"/>
                <a:gd name="T10" fmla="*/ 9 w 16"/>
                <a:gd name="T11" fmla="*/ 3 h 8"/>
                <a:gd name="T12" fmla="*/ 13 w 16"/>
                <a:gd name="T13" fmla="*/ 7 h 8"/>
                <a:gd name="T14" fmla="*/ 16 w 16"/>
                <a:gd name="T15" fmla="*/ 7 h 8"/>
                <a:gd name="T16" fmla="*/ 13 w 16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3" y="4"/>
                  </a:moveTo>
                  <a:cubicBezTo>
                    <a:pt x="12" y="4"/>
                    <a:pt x="10" y="3"/>
                    <a:pt x="9" y="1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8" y="2"/>
                    <a:pt x="9" y="3"/>
                  </a:cubicBezTo>
                  <a:cubicBezTo>
                    <a:pt x="9" y="4"/>
                    <a:pt x="12" y="6"/>
                    <a:pt x="13" y="7"/>
                  </a:cubicBezTo>
                  <a:cubicBezTo>
                    <a:pt x="13" y="7"/>
                    <a:pt x="16" y="8"/>
                    <a:pt x="16" y="7"/>
                  </a:cubicBezTo>
                  <a:cubicBezTo>
                    <a:pt x="16" y="6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íṡľíḍè-Freeform: Shape 19"/>
            <p:cNvSpPr/>
            <p:nvPr/>
          </p:nvSpPr>
          <p:spPr bwMode="auto">
            <a:xfrm>
              <a:off x="3824835" y="5247238"/>
              <a:ext cx="17994" cy="17176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íṡľíḍè-Freeform: Shape 20"/>
            <p:cNvSpPr/>
            <p:nvPr/>
          </p:nvSpPr>
          <p:spPr bwMode="auto">
            <a:xfrm>
              <a:off x="3824835" y="5346205"/>
              <a:ext cx="23719" cy="22901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1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íṡľíḍè-Freeform: Shape 21"/>
            <p:cNvSpPr/>
            <p:nvPr/>
          </p:nvSpPr>
          <p:spPr bwMode="auto">
            <a:xfrm>
              <a:off x="3947520" y="5334754"/>
              <a:ext cx="22901" cy="22901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íṡľíḍè-Freeform: Shape 22"/>
            <p:cNvSpPr/>
            <p:nvPr/>
          </p:nvSpPr>
          <p:spPr bwMode="auto">
            <a:xfrm>
              <a:off x="3871455" y="5316760"/>
              <a:ext cx="63796" cy="40895"/>
            </a:xfrm>
            <a:custGeom>
              <a:avLst/>
              <a:gdLst>
                <a:gd name="T0" fmla="*/ 7 w 11"/>
                <a:gd name="T1" fmla="*/ 0 h 7"/>
                <a:gd name="T2" fmla="*/ 4 w 11"/>
                <a:gd name="T3" fmla="*/ 1 h 7"/>
                <a:gd name="T4" fmla="*/ 0 w 11"/>
                <a:gd name="T5" fmla="*/ 4 h 7"/>
                <a:gd name="T6" fmla="*/ 3 w 11"/>
                <a:gd name="T7" fmla="*/ 4 h 7"/>
                <a:gd name="T8" fmla="*/ 6 w 11"/>
                <a:gd name="T9" fmla="*/ 6 h 7"/>
                <a:gd name="T10" fmla="*/ 9 w 11"/>
                <a:gd name="T11" fmla="*/ 5 h 7"/>
                <a:gd name="T12" fmla="*/ 11 w 11"/>
                <a:gd name="T13" fmla="*/ 5 h 7"/>
                <a:gd name="T14" fmla="*/ 7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2"/>
                    <a:pt x="9" y="1"/>
                    <a:pt x="7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íṡľíḍè-Freeform: Shape 23"/>
            <p:cNvSpPr/>
            <p:nvPr/>
          </p:nvSpPr>
          <p:spPr bwMode="auto">
            <a:xfrm>
              <a:off x="5104039" y="5729804"/>
              <a:ext cx="69522" cy="168489"/>
            </a:xfrm>
            <a:custGeom>
              <a:avLst/>
              <a:gdLst>
                <a:gd name="T0" fmla="*/ 7 w 12"/>
                <a:gd name="T1" fmla="*/ 5 h 29"/>
                <a:gd name="T2" fmla="*/ 4 w 12"/>
                <a:gd name="T3" fmla="*/ 8 h 29"/>
                <a:gd name="T4" fmla="*/ 1 w 12"/>
                <a:gd name="T5" fmla="*/ 13 h 29"/>
                <a:gd name="T6" fmla="*/ 1 w 12"/>
                <a:gd name="T7" fmla="*/ 19 h 29"/>
                <a:gd name="T8" fmla="*/ 1 w 12"/>
                <a:gd name="T9" fmla="*/ 26 h 29"/>
                <a:gd name="T10" fmla="*/ 2 w 12"/>
                <a:gd name="T11" fmla="*/ 29 h 29"/>
                <a:gd name="T12" fmla="*/ 6 w 12"/>
                <a:gd name="T13" fmla="*/ 25 h 29"/>
                <a:gd name="T14" fmla="*/ 8 w 12"/>
                <a:gd name="T15" fmla="*/ 18 h 29"/>
                <a:gd name="T16" fmla="*/ 10 w 12"/>
                <a:gd name="T17" fmla="*/ 11 h 29"/>
                <a:gd name="T18" fmla="*/ 12 w 12"/>
                <a:gd name="T19" fmla="*/ 5 h 29"/>
                <a:gd name="T20" fmla="*/ 11 w 12"/>
                <a:gd name="T21" fmla="*/ 0 h 29"/>
                <a:gd name="T22" fmla="*/ 7 w 12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9">
                  <a:moveTo>
                    <a:pt x="7" y="5"/>
                  </a:moveTo>
                  <a:cubicBezTo>
                    <a:pt x="6" y="7"/>
                    <a:pt x="5" y="9"/>
                    <a:pt x="4" y="8"/>
                  </a:cubicBezTo>
                  <a:cubicBezTo>
                    <a:pt x="4" y="8"/>
                    <a:pt x="1" y="10"/>
                    <a:pt x="1" y="13"/>
                  </a:cubicBezTo>
                  <a:cubicBezTo>
                    <a:pt x="2" y="15"/>
                    <a:pt x="2" y="18"/>
                    <a:pt x="1" y="19"/>
                  </a:cubicBezTo>
                  <a:cubicBezTo>
                    <a:pt x="0" y="21"/>
                    <a:pt x="1" y="24"/>
                    <a:pt x="1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28"/>
                    <a:pt x="5" y="27"/>
                    <a:pt x="6" y="25"/>
                  </a:cubicBezTo>
                  <a:cubicBezTo>
                    <a:pt x="7" y="23"/>
                    <a:pt x="7" y="20"/>
                    <a:pt x="8" y="18"/>
                  </a:cubicBezTo>
                  <a:cubicBezTo>
                    <a:pt x="9" y="16"/>
                    <a:pt x="10" y="12"/>
                    <a:pt x="10" y="11"/>
                  </a:cubicBezTo>
                  <a:cubicBezTo>
                    <a:pt x="11" y="10"/>
                    <a:pt x="12" y="6"/>
                    <a:pt x="12" y="5"/>
                  </a:cubicBezTo>
                  <a:cubicBezTo>
                    <a:pt x="12" y="3"/>
                    <a:pt x="11" y="0"/>
                    <a:pt x="11" y="0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íṡľíḍè-Freeform: Shape 24"/>
            <p:cNvSpPr/>
            <p:nvPr/>
          </p:nvSpPr>
          <p:spPr bwMode="auto">
            <a:xfrm>
              <a:off x="4754794" y="5026404"/>
              <a:ext cx="29445" cy="29445"/>
            </a:xfrm>
            <a:custGeom>
              <a:avLst/>
              <a:gdLst>
                <a:gd name="T0" fmla="*/ 4 w 5"/>
                <a:gd name="T1" fmla="*/ 3 h 5"/>
                <a:gd name="T2" fmla="*/ 2 w 5"/>
                <a:gd name="T3" fmla="*/ 0 h 5"/>
                <a:gd name="T4" fmla="*/ 1 w 5"/>
                <a:gd name="T5" fmla="*/ 4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íṡľíḍè-Freeform: Shape 25"/>
            <p:cNvSpPr/>
            <p:nvPr/>
          </p:nvSpPr>
          <p:spPr bwMode="auto">
            <a:xfrm>
              <a:off x="4690997" y="5026404"/>
              <a:ext cx="17176" cy="17176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2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íṡľíḍè-Freeform: Shape 26"/>
            <p:cNvSpPr/>
            <p:nvPr/>
          </p:nvSpPr>
          <p:spPr bwMode="auto">
            <a:xfrm>
              <a:off x="4807140" y="5061574"/>
              <a:ext cx="40895" cy="28627"/>
            </a:xfrm>
            <a:custGeom>
              <a:avLst/>
              <a:gdLst>
                <a:gd name="T0" fmla="*/ 2 w 7"/>
                <a:gd name="T1" fmla="*/ 3 h 5"/>
                <a:gd name="T2" fmla="*/ 5 w 7"/>
                <a:gd name="T3" fmla="*/ 5 h 5"/>
                <a:gd name="T4" fmla="*/ 7 w 7"/>
                <a:gd name="T5" fmla="*/ 3 h 5"/>
                <a:gd name="T6" fmla="*/ 4 w 7"/>
                <a:gd name="T7" fmla="*/ 1 h 5"/>
                <a:gd name="T8" fmla="*/ 1 w 7"/>
                <a:gd name="T9" fmla="*/ 1 h 5"/>
                <a:gd name="T10" fmla="*/ 2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7" y="5"/>
                    <a:pt x="7" y="3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íṡľíḍè-Freeform: Shape 27"/>
            <p:cNvSpPr/>
            <p:nvPr/>
          </p:nvSpPr>
          <p:spPr bwMode="auto">
            <a:xfrm>
              <a:off x="4539685" y="4835014"/>
              <a:ext cx="52346" cy="52346"/>
            </a:xfrm>
            <a:custGeom>
              <a:avLst/>
              <a:gdLst>
                <a:gd name="T0" fmla="*/ 1 w 9"/>
                <a:gd name="T1" fmla="*/ 3 h 9"/>
                <a:gd name="T2" fmla="*/ 1 w 9"/>
                <a:gd name="T3" fmla="*/ 6 h 9"/>
                <a:gd name="T4" fmla="*/ 2 w 9"/>
                <a:gd name="T5" fmla="*/ 9 h 9"/>
                <a:gd name="T6" fmla="*/ 6 w 9"/>
                <a:gd name="T7" fmla="*/ 8 h 9"/>
                <a:gd name="T8" fmla="*/ 9 w 9"/>
                <a:gd name="T9" fmla="*/ 5 h 9"/>
                <a:gd name="T10" fmla="*/ 8 w 9"/>
                <a:gd name="T11" fmla="*/ 1 h 9"/>
                <a:gd name="T12" fmla="*/ 5 w 9"/>
                <a:gd name="T13" fmla="*/ 0 h 9"/>
                <a:gd name="T14" fmla="*/ 3 w 9"/>
                <a:gd name="T15" fmla="*/ 2 h 9"/>
                <a:gd name="T16" fmla="*/ 1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1" y="5"/>
                    <a:pt x="2" y="6"/>
                    <a:pt x="1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2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íṡľíḍè-Freeform: Shape 28"/>
            <p:cNvSpPr/>
            <p:nvPr/>
          </p:nvSpPr>
          <p:spPr bwMode="auto">
            <a:xfrm>
              <a:off x="4569129" y="4794118"/>
              <a:ext cx="116143" cy="110417"/>
            </a:xfrm>
            <a:custGeom>
              <a:avLst/>
              <a:gdLst>
                <a:gd name="T0" fmla="*/ 5 w 20"/>
                <a:gd name="T1" fmla="*/ 9 h 19"/>
                <a:gd name="T2" fmla="*/ 9 w 20"/>
                <a:gd name="T3" fmla="*/ 11 h 19"/>
                <a:gd name="T4" fmla="*/ 4 w 20"/>
                <a:gd name="T5" fmla="*/ 16 h 19"/>
                <a:gd name="T6" fmla="*/ 8 w 20"/>
                <a:gd name="T7" fmla="*/ 17 h 19"/>
                <a:gd name="T8" fmla="*/ 8 w 20"/>
                <a:gd name="T9" fmla="*/ 18 h 19"/>
                <a:gd name="T10" fmla="*/ 11 w 20"/>
                <a:gd name="T11" fmla="*/ 17 h 19"/>
                <a:gd name="T12" fmla="*/ 16 w 20"/>
                <a:gd name="T13" fmla="*/ 18 h 19"/>
                <a:gd name="T14" fmla="*/ 19 w 20"/>
                <a:gd name="T15" fmla="*/ 15 h 19"/>
                <a:gd name="T16" fmla="*/ 16 w 20"/>
                <a:gd name="T17" fmla="*/ 11 h 19"/>
                <a:gd name="T18" fmla="*/ 12 w 20"/>
                <a:gd name="T19" fmla="*/ 6 h 19"/>
                <a:gd name="T20" fmla="*/ 14 w 20"/>
                <a:gd name="T21" fmla="*/ 2 h 19"/>
                <a:gd name="T22" fmla="*/ 8 w 20"/>
                <a:gd name="T23" fmla="*/ 1 h 19"/>
                <a:gd name="T24" fmla="*/ 4 w 20"/>
                <a:gd name="T25" fmla="*/ 2 h 19"/>
                <a:gd name="T26" fmla="*/ 2 w 20"/>
                <a:gd name="T27" fmla="*/ 2 h 19"/>
                <a:gd name="T28" fmla="*/ 2 w 20"/>
                <a:gd name="T29" fmla="*/ 5 h 19"/>
                <a:gd name="T30" fmla="*/ 5 w 20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5" y="9"/>
                  </a:moveTo>
                  <a:cubicBezTo>
                    <a:pt x="7" y="9"/>
                    <a:pt x="11" y="10"/>
                    <a:pt x="9" y="11"/>
                  </a:cubicBezTo>
                  <a:cubicBezTo>
                    <a:pt x="8" y="11"/>
                    <a:pt x="4" y="15"/>
                    <a:pt x="4" y="16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7" y="18"/>
                    <a:pt x="8" y="18"/>
                  </a:cubicBezTo>
                  <a:cubicBezTo>
                    <a:pt x="9" y="19"/>
                    <a:pt x="10" y="17"/>
                    <a:pt x="11" y="17"/>
                  </a:cubicBezTo>
                  <a:cubicBezTo>
                    <a:pt x="12" y="17"/>
                    <a:pt x="15" y="18"/>
                    <a:pt x="16" y="18"/>
                  </a:cubicBezTo>
                  <a:cubicBezTo>
                    <a:pt x="18" y="18"/>
                    <a:pt x="20" y="16"/>
                    <a:pt x="19" y="15"/>
                  </a:cubicBezTo>
                  <a:cubicBezTo>
                    <a:pt x="19" y="14"/>
                    <a:pt x="17" y="12"/>
                    <a:pt x="16" y="11"/>
                  </a:cubicBezTo>
                  <a:cubicBezTo>
                    <a:pt x="14" y="10"/>
                    <a:pt x="13" y="7"/>
                    <a:pt x="12" y="6"/>
                  </a:cubicBezTo>
                  <a:cubicBezTo>
                    <a:pt x="10" y="5"/>
                    <a:pt x="15" y="3"/>
                    <a:pt x="14" y="2"/>
                  </a:cubicBezTo>
                  <a:cubicBezTo>
                    <a:pt x="13" y="1"/>
                    <a:pt x="9" y="1"/>
                    <a:pt x="8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3"/>
                    <a:pt x="3" y="1"/>
                    <a:pt x="2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6"/>
                    <a:pt x="4" y="8"/>
                    <a:pt x="5" y="9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íṡľíḍè-Freeform: Shape 29"/>
            <p:cNvSpPr/>
            <p:nvPr/>
          </p:nvSpPr>
          <p:spPr bwMode="auto">
            <a:xfrm>
              <a:off x="4458712" y="4659982"/>
              <a:ext cx="848169" cy="1365904"/>
            </a:xfrm>
            <a:custGeom>
              <a:avLst/>
              <a:gdLst>
                <a:gd name="T0" fmla="*/ 43 w 146"/>
                <a:gd name="T1" fmla="*/ 19 h 235"/>
                <a:gd name="T2" fmla="*/ 57 w 146"/>
                <a:gd name="T3" fmla="*/ 30 h 235"/>
                <a:gd name="T4" fmla="*/ 65 w 146"/>
                <a:gd name="T5" fmla="*/ 33 h 235"/>
                <a:gd name="T6" fmla="*/ 72 w 146"/>
                <a:gd name="T7" fmla="*/ 16 h 235"/>
                <a:gd name="T8" fmla="*/ 76 w 146"/>
                <a:gd name="T9" fmla="*/ 24 h 235"/>
                <a:gd name="T10" fmla="*/ 76 w 146"/>
                <a:gd name="T11" fmla="*/ 26 h 235"/>
                <a:gd name="T12" fmla="*/ 67 w 146"/>
                <a:gd name="T13" fmla="*/ 34 h 235"/>
                <a:gd name="T14" fmla="*/ 57 w 146"/>
                <a:gd name="T15" fmla="*/ 34 h 235"/>
                <a:gd name="T16" fmla="*/ 50 w 146"/>
                <a:gd name="T17" fmla="*/ 29 h 235"/>
                <a:gd name="T18" fmla="*/ 38 w 146"/>
                <a:gd name="T19" fmla="*/ 40 h 235"/>
                <a:gd name="T20" fmla="*/ 33 w 146"/>
                <a:gd name="T21" fmla="*/ 50 h 235"/>
                <a:gd name="T22" fmla="*/ 17 w 146"/>
                <a:gd name="T23" fmla="*/ 66 h 235"/>
                <a:gd name="T24" fmla="*/ 27 w 146"/>
                <a:gd name="T25" fmla="*/ 72 h 235"/>
                <a:gd name="T26" fmla="*/ 42 w 146"/>
                <a:gd name="T27" fmla="*/ 61 h 235"/>
                <a:gd name="T28" fmla="*/ 60 w 146"/>
                <a:gd name="T29" fmla="*/ 62 h 235"/>
                <a:gd name="T30" fmla="*/ 71 w 146"/>
                <a:gd name="T31" fmla="*/ 66 h 235"/>
                <a:gd name="T32" fmla="*/ 69 w 146"/>
                <a:gd name="T33" fmla="*/ 60 h 235"/>
                <a:gd name="T34" fmla="*/ 83 w 146"/>
                <a:gd name="T35" fmla="*/ 71 h 235"/>
                <a:gd name="T36" fmla="*/ 90 w 146"/>
                <a:gd name="T37" fmla="*/ 75 h 235"/>
                <a:gd name="T38" fmla="*/ 100 w 146"/>
                <a:gd name="T39" fmla="*/ 85 h 235"/>
                <a:gd name="T40" fmla="*/ 87 w 146"/>
                <a:gd name="T41" fmla="*/ 91 h 235"/>
                <a:gd name="T42" fmla="*/ 70 w 146"/>
                <a:gd name="T43" fmla="*/ 87 h 235"/>
                <a:gd name="T44" fmla="*/ 59 w 146"/>
                <a:gd name="T45" fmla="*/ 75 h 235"/>
                <a:gd name="T46" fmla="*/ 24 w 146"/>
                <a:gd name="T47" fmla="*/ 76 h 235"/>
                <a:gd name="T48" fmla="*/ 3 w 146"/>
                <a:gd name="T49" fmla="*/ 106 h 235"/>
                <a:gd name="T50" fmla="*/ 4 w 146"/>
                <a:gd name="T51" fmla="*/ 135 h 235"/>
                <a:gd name="T52" fmla="*/ 27 w 146"/>
                <a:gd name="T53" fmla="*/ 150 h 235"/>
                <a:gd name="T54" fmla="*/ 53 w 146"/>
                <a:gd name="T55" fmla="*/ 150 h 235"/>
                <a:gd name="T56" fmla="*/ 61 w 146"/>
                <a:gd name="T57" fmla="*/ 176 h 235"/>
                <a:gd name="T58" fmla="*/ 61 w 146"/>
                <a:gd name="T59" fmla="*/ 209 h 235"/>
                <a:gd name="T60" fmla="*/ 66 w 146"/>
                <a:gd name="T61" fmla="*/ 230 h 235"/>
                <a:gd name="T62" fmla="*/ 90 w 146"/>
                <a:gd name="T63" fmla="*/ 223 h 235"/>
                <a:gd name="T64" fmla="*/ 100 w 146"/>
                <a:gd name="T65" fmla="*/ 200 h 235"/>
                <a:gd name="T66" fmla="*/ 107 w 146"/>
                <a:gd name="T67" fmla="*/ 174 h 235"/>
                <a:gd name="T68" fmla="*/ 125 w 146"/>
                <a:gd name="T69" fmla="*/ 139 h 235"/>
                <a:gd name="T70" fmla="*/ 112 w 146"/>
                <a:gd name="T71" fmla="*/ 126 h 235"/>
                <a:gd name="T72" fmla="*/ 99 w 146"/>
                <a:gd name="T73" fmla="*/ 95 h 235"/>
                <a:gd name="T74" fmla="*/ 112 w 146"/>
                <a:gd name="T75" fmla="*/ 117 h 235"/>
                <a:gd name="T76" fmla="*/ 129 w 146"/>
                <a:gd name="T77" fmla="*/ 122 h 235"/>
                <a:gd name="T78" fmla="*/ 132 w 146"/>
                <a:gd name="T79" fmla="*/ 102 h 235"/>
                <a:gd name="T80" fmla="*/ 122 w 146"/>
                <a:gd name="T81" fmla="*/ 94 h 235"/>
                <a:gd name="T82" fmla="*/ 135 w 146"/>
                <a:gd name="T83" fmla="*/ 103 h 235"/>
                <a:gd name="T84" fmla="*/ 103 w 146"/>
                <a:gd name="T85" fmla="*/ 18 h 235"/>
                <a:gd name="T86" fmla="*/ 96 w 146"/>
                <a:gd name="T87" fmla="*/ 13 h 235"/>
                <a:gd name="T88" fmla="*/ 99 w 146"/>
                <a:gd name="T89" fmla="*/ 159 h 235"/>
                <a:gd name="T90" fmla="*/ 122 w 146"/>
                <a:gd name="T91" fmla="*/ 56 h 235"/>
                <a:gd name="T92" fmla="*/ 123 w 146"/>
                <a:gd name="T93" fmla="*/ 61 h 235"/>
                <a:gd name="T94" fmla="*/ 129 w 146"/>
                <a:gd name="T95" fmla="*/ 77 h 235"/>
                <a:gd name="T96" fmla="*/ 121 w 146"/>
                <a:gd name="T97" fmla="*/ 66 h 235"/>
                <a:gd name="T98" fmla="*/ 94 w 146"/>
                <a:gd name="T99" fmla="*/ 25 h 235"/>
                <a:gd name="T100" fmla="*/ 101 w 146"/>
                <a:gd name="T101" fmla="*/ 55 h 235"/>
                <a:gd name="T102" fmla="*/ 110 w 146"/>
                <a:gd name="T103" fmla="*/ 66 h 235"/>
                <a:gd name="T104" fmla="*/ 88 w 146"/>
                <a:gd name="T105" fmla="*/ 6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235">
                  <a:moveTo>
                    <a:pt x="74" y="1"/>
                  </a:moveTo>
                  <a:cubicBezTo>
                    <a:pt x="71" y="1"/>
                    <a:pt x="61" y="5"/>
                    <a:pt x="60" y="6"/>
                  </a:cubicBezTo>
                  <a:cubicBezTo>
                    <a:pt x="60" y="6"/>
                    <a:pt x="59" y="8"/>
                    <a:pt x="57" y="10"/>
                  </a:cubicBezTo>
                  <a:cubicBezTo>
                    <a:pt x="56" y="11"/>
                    <a:pt x="52" y="12"/>
                    <a:pt x="49" y="13"/>
                  </a:cubicBezTo>
                  <a:cubicBezTo>
                    <a:pt x="47" y="13"/>
                    <a:pt x="43" y="18"/>
                    <a:pt x="43" y="19"/>
                  </a:cubicBezTo>
                  <a:cubicBezTo>
                    <a:pt x="43" y="19"/>
                    <a:pt x="45" y="22"/>
                    <a:pt x="45" y="22"/>
                  </a:cubicBezTo>
                  <a:cubicBezTo>
                    <a:pt x="44" y="23"/>
                    <a:pt x="46" y="26"/>
                    <a:pt x="47" y="26"/>
                  </a:cubicBezTo>
                  <a:cubicBezTo>
                    <a:pt x="49" y="27"/>
                    <a:pt x="52" y="27"/>
                    <a:pt x="52" y="26"/>
                  </a:cubicBezTo>
                  <a:cubicBezTo>
                    <a:pt x="52" y="25"/>
                    <a:pt x="54" y="23"/>
                    <a:pt x="55" y="24"/>
                  </a:cubicBezTo>
                  <a:cubicBezTo>
                    <a:pt x="55" y="26"/>
                    <a:pt x="57" y="29"/>
                    <a:pt x="57" y="30"/>
                  </a:cubicBezTo>
                  <a:cubicBezTo>
                    <a:pt x="57" y="30"/>
                    <a:pt x="57" y="32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5"/>
                    <a:pt x="58" y="35"/>
                  </a:cubicBezTo>
                  <a:cubicBezTo>
                    <a:pt x="58" y="35"/>
                    <a:pt x="59" y="37"/>
                    <a:pt x="60" y="37"/>
                  </a:cubicBezTo>
                  <a:cubicBezTo>
                    <a:pt x="61" y="31"/>
                    <a:pt x="65" y="33"/>
                    <a:pt x="65" y="33"/>
                  </a:cubicBezTo>
                  <a:cubicBezTo>
                    <a:pt x="65" y="33"/>
                    <a:pt x="67" y="31"/>
                    <a:pt x="66" y="30"/>
                  </a:cubicBezTo>
                  <a:cubicBezTo>
                    <a:pt x="66" y="28"/>
                    <a:pt x="68" y="26"/>
                    <a:pt x="68" y="25"/>
                  </a:cubicBezTo>
                  <a:cubicBezTo>
                    <a:pt x="69" y="25"/>
                    <a:pt x="70" y="23"/>
                    <a:pt x="68" y="22"/>
                  </a:cubicBezTo>
                  <a:cubicBezTo>
                    <a:pt x="66" y="21"/>
                    <a:pt x="64" y="20"/>
                    <a:pt x="66" y="19"/>
                  </a:cubicBezTo>
                  <a:cubicBezTo>
                    <a:pt x="68" y="17"/>
                    <a:pt x="70" y="19"/>
                    <a:pt x="72" y="16"/>
                  </a:cubicBezTo>
                  <a:cubicBezTo>
                    <a:pt x="74" y="13"/>
                    <a:pt x="71" y="12"/>
                    <a:pt x="74" y="12"/>
                  </a:cubicBezTo>
                  <a:cubicBezTo>
                    <a:pt x="77" y="12"/>
                    <a:pt x="80" y="12"/>
                    <a:pt x="79" y="13"/>
                  </a:cubicBezTo>
                  <a:cubicBezTo>
                    <a:pt x="79" y="14"/>
                    <a:pt x="75" y="16"/>
                    <a:pt x="74" y="17"/>
                  </a:cubicBezTo>
                  <a:cubicBezTo>
                    <a:pt x="72" y="18"/>
                    <a:pt x="72" y="20"/>
                    <a:pt x="73" y="21"/>
                  </a:cubicBezTo>
                  <a:cubicBezTo>
                    <a:pt x="74" y="22"/>
                    <a:pt x="75" y="24"/>
                    <a:pt x="76" y="24"/>
                  </a:cubicBezTo>
                  <a:cubicBezTo>
                    <a:pt x="77" y="24"/>
                    <a:pt x="79" y="23"/>
                    <a:pt x="80" y="23"/>
                  </a:cubicBezTo>
                  <a:cubicBezTo>
                    <a:pt x="82" y="23"/>
                    <a:pt x="85" y="23"/>
                    <a:pt x="85" y="23"/>
                  </a:cubicBezTo>
                  <a:cubicBezTo>
                    <a:pt x="86" y="23"/>
                    <a:pt x="88" y="26"/>
                    <a:pt x="87" y="26"/>
                  </a:cubicBezTo>
                  <a:cubicBezTo>
                    <a:pt x="86" y="26"/>
                    <a:pt x="84" y="26"/>
                    <a:pt x="82" y="26"/>
                  </a:cubicBezTo>
                  <a:cubicBezTo>
                    <a:pt x="79" y="26"/>
                    <a:pt x="76" y="26"/>
                    <a:pt x="76" y="26"/>
                  </a:cubicBezTo>
                  <a:cubicBezTo>
                    <a:pt x="76" y="27"/>
                    <a:pt x="80" y="28"/>
                    <a:pt x="79" y="29"/>
                  </a:cubicBezTo>
                  <a:cubicBezTo>
                    <a:pt x="78" y="30"/>
                    <a:pt x="76" y="29"/>
                    <a:pt x="75" y="28"/>
                  </a:cubicBezTo>
                  <a:cubicBezTo>
                    <a:pt x="73" y="28"/>
                    <a:pt x="73" y="30"/>
                    <a:pt x="72" y="32"/>
                  </a:cubicBezTo>
                  <a:cubicBezTo>
                    <a:pt x="72" y="33"/>
                    <a:pt x="74" y="36"/>
                    <a:pt x="71" y="35"/>
                  </a:cubicBezTo>
                  <a:cubicBezTo>
                    <a:pt x="69" y="34"/>
                    <a:pt x="67" y="33"/>
                    <a:pt x="67" y="34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62" y="36"/>
                    <a:pt x="62" y="3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5"/>
                    <a:pt x="57" y="34"/>
                  </a:cubicBezTo>
                  <a:cubicBezTo>
                    <a:pt x="57" y="34"/>
                    <a:pt x="57" y="34"/>
                    <a:pt x="57" y="33"/>
                  </a:cubicBezTo>
                  <a:cubicBezTo>
                    <a:pt x="57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1"/>
                  </a:cubicBezTo>
                  <a:cubicBezTo>
                    <a:pt x="54" y="30"/>
                    <a:pt x="55" y="28"/>
                    <a:pt x="54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50" y="30"/>
                    <a:pt x="49" y="32"/>
                    <a:pt x="50" y="33"/>
                  </a:cubicBezTo>
                  <a:cubicBezTo>
                    <a:pt x="51" y="34"/>
                    <a:pt x="53" y="36"/>
                    <a:pt x="51" y="35"/>
                  </a:cubicBezTo>
                  <a:cubicBezTo>
                    <a:pt x="49" y="35"/>
                    <a:pt x="47" y="34"/>
                    <a:pt x="46" y="35"/>
                  </a:cubicBezTo>
                  <a:cubicBezTo>
                    <a:pt x="45" y="36"/>
                    <a:pt x="42" y="39"/>
                    <a:pt x="42" y="39"/>
                  </a:cubicBezTo>
                  <a:cubicBezTo>
                    <a:pt x="42" y="39"/>
                    <a:pt x="38" y="39"/>
                    <a:pt x="38" y="40"/>
                  </a:cubicBezTo>
                  <a:cubicBezTo>
                    <a:pt x="38" y="41"/>
                    <a:pt x="39" y="43"/>
                    <a:pt x="37" y="43"/>
                  </a:cubicBezTo>
                  <a:cubicBezTo>
                    <a:pt x="36" y="43"/>
                    <a:pt x="34" y="43"/>
                    <a:pt x="32" y="44"/>
                  </a:cubicBezTo>
                  <a:cubicBezTo>
                    <a:pt x="30" y="44"/>
                    <a:pt x="30" y="45"/>
                    <a:pt x="27" y="45"/>
                  </a:cubicBezTo>
                  <a:cubicBezTo>
                    <a:pt x="25" y="45"/>
                    <a:pt x="25" y="46"/>
                    <a:pt x="27" y="47"/>
                  </a:cubicBezTo>
                  <a:cubicBezTo>
                    <a:pt x="29" y="47"/>
                    <a:pt x="33" y="49"/>
                    <a:pt x="33" y="50"/>
                  </a:cubicBezTo>
                  <a:cubicBezTo>
                    <a:pt x="33" y="52"/>
                    <a:pt x="33" y="54"/>
                    <a:pt x="32" y="56"/>
                  </a:cubicBezTo>
                  <a:cubicBezTo>
                    <a:pt x="32" y="57"/>
                    <a:pt x="28" y="56"/>
                    <a:pt x="26" y="56"/>
                  </a:cubicBezTo>
                  <a:cubicBezTo>
                    <a:pt x="24" y="56"/>
                    <a:pt x="20" y="55"/>
                    <a:pt x="18" y="56"/>
                  </a:cubicBezTo>
                  <a:cubicBezTo>
                    <a:pt x="16" y="57"/>
                    <a:pt x="17" y="61"/>
                    <a:pt x="17" y="62"/>
                  </a:cubicBezTo>
                  <a:cubicBezTo>
                    <a:pt x="18" y="64"/>
                    <a:pt x="17" y="65"/>
                    <a:pt x="17" y="66"/>
                  </a:cubicBezTo>
                  <a:cubicBezTo>
                    <a:pt x="16" y="66"/>
                    <a:pt x="16" y="68"/>
                    <a:pt x="17" y="69"/>
                  </a:cubicBezTo>
                  <a:cubicBezTo>
                    <a:pt x="18" y="70"/>
                    <a:pt x="18" y="72"/>
                    <a:pt x="19" y="72"/>
                  </a:cubicBezTo>
                  <a:cubicBezTo>
                    <a:pt x="20" y="72"/>
                    <a:pt x="22" y="71"/>
                    <a:pt x="23" y="72"/>
                  </a:cubicBezTo>
                  <a:cubicBezTo>
                    <a:pt x="24" y="73"/>
                    <a:pt x="25" y="76"/>
                    <a:pt x="25" y="75"/>
                  </a:cubicBezTo>
                  <a:cubicBezTo>
                    <a:pt x="26" y="74"/>
                    <a:pt x="26" y="72"/>
                    <a:pt x="27" y="72"/>
                  </a:cubicBezTo>
                  <a:cubicBezTo>
                    <a:pt x="28" y="73"/>
                    <a:pt x="30" y="72"/>
                    <a:pt x="32" y="72"/>
                  </a:cubicBezTo>
                  <a:cubicBezTo>
                    <a:pt x="33" y="72"/>
                    <a:pt x="34" y="70"/>
                    <a:pt x="36" y="69"/>
                  </a:cubicBezTo>
                  <a:cubicBezTo>
                    <a:pt x="37" y="68"/>
                    <a:pt x="36" y="68"/>
                    <a:pt x="36" y="67"/>
                  </a:cubicBezTo>
                  <a:cubicBezTo>
                    <a:pt x="35" y="66"/>
                    <a:pt x="37" y="64"/>
                    <a:pt x="38" y="63"/>
                  </a:cubicBezTo>
                  <a:cubicBezTo>
                    <a:pt x="39" y="62"/>
                    <a:pt x="42" y="63"/>
                    <a:pt x="42" y="61"/>
                  </a:cubicBezTo>
                  <a:cubicBezTo>
                    <a:pt x="42" y="60"/>
                    <a:pt x="42" y="57"/>
                    <a:pt x="44" y="57"/>
                  </a:cubicBezTo>
                  <a:cubicBezTo>
                    <a:pt x="45" y="58"/>
                    <a:pt x="47" y="59"/>
                    <a:pt x="48" y="59"/>
                  </a:cubicBezTo>
                  <a:cubicBezTo>
                    <a:pt x="49" y="59"/>
                    <a:pt x="52" y="57"/>
                    <a:pt x="52" y="56"/>
                  </a:cubicBezTo>
                  <a:cubicBezTo>
                    <a:pt x="53" y="56"/>
                    <a:pt x="55" y="56"/>
                    <a:pt x="56" y="58"/>
                  </a:cubicBezTo>
                  <a:cubicBezTo>
                    <a:pt x="56" y="60"/>
                    <a:pt x="59" y="62"/>
                    <a:pt x="60" y="62"/>
                  </a:cubicBezTo>
                  <a:cubicBezTo>
                    <a:pt x="60" y="63"/>
                    <a:pt x="65" y="65"/>
                    <a:pt x="65" y="65"/>
                  </a:cubicBezTo>
                  <a:cubicBezTo>
                    <a:pt x="66" y="66"/>
                    <a:pt x="67" y="68"/>
                    <a:pt x="67" y="69"/>
                  </a:cubicBezTo>
                  <a:cubicBezTo>
                    <a:pt x="68" y="71"/>
                    <a:pt x="70" y="73"/>
                    <a:pt x="70" y="71"/>
                  </a:cubicBezTo>
                  <a:cubicBezTo>
                    <a:pt x="70" y="70"/>
                    <a:pt x="68" y="66"/>
                    <a:pt x="69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1" y="66"/>
                    <a:pt x="68" y="63"/>
                    <a:pt x="67" y="62"/>
                  </a:cubicBezTo>
                  <a:cubicBezTo>
                    <a:pt x="66" y="62"/>
                    <a:pt x="64" y="60"/>
                    <a:pt x="63" y="58"/>
                  </a:cubicBezTo>
                  <a:cubicBezTo>
                    <a:pt x="62" y="56"/>
                    <a:pt x="59" y="56"/>
                    <a:pt x="59" y="54"/>
                  </a:cubicBezTo>
                  <a:cubicBezTo>
                    <a:pt x="59" y="52"/>
                    <a:pt x="62" y="53"/>
                    <a:pt x="63" y="55"/>
                  </a:cubicBezTo>
                  <a:cubicBezTo>
                    <a:pt x="64" y="57"/>
                    <a:pt x="68" y="59"/>
                    <a:pt x="69" y="60"/>
                  </a:cubicBezTo>
                  <a:cubicBezTo>
                    <a:pt x="70" y="62"/>
                    <a:pt x="72" y="62"/>
                    <a:pt x="72" y="64"/>
                  </a:cubicBezTo>
                  <a:cubicBezTo>
                    <a:pt x="73" y="66"/>
                    <a:pt x="74" y="68"/>
                    <a:pt x="75" y="69"/>
                  </a:cubicBezTo>
                  <a:cubicBezTo>
                    <a:pt x="76" y="69"/>
                    <a:pt x="76" y="76"/>
                    <a:pt x="77" y="77"/>
                  </a:cubicBezTo>
                  <a:cubicBezTo>
                    <a:pt x="77" y="78"/>
                    <a:pt x="80" y="75"/>
                    <a:pt x="80" y="74"/>
                  </a:cubicBezTo>
                  <a:cubicBezTo>
                    <a:pt x="81" y="73"/>
                    <a:pt x="83" y="73"/>
                    <a:pt x="83" y="71"/>
                  </a:cubicBezTo>
                  <a:cubicBezTo>
                    <a:pt x="83" y="70"/>
                    <a:pt x="81" y="69"/>
                    <a:pt x="80" y="68"/>
                  </a:cubicBezTo>
                  <a:cubicBezTo>
                    <a:pt x="79" y="67"/>
                    <a:pt x="81" y="67"/>
                    <a:pt x="82" y="66"/>
                  </a:cubicBezTo>
                  <a:cubicBezTo>
                    <a:pt x="83" y="65"/>
                    <a:pt x="84" y="64"/>
                    <a:pt x="85" y="65"/>
                  </a:cubicBezTo>
                  <a:cubicBezTo>
                    <a:pt x="85" y="67"/>
                    <a:pt x="85" y="71"/>
                    <a:pt x="86" y="72"/>
                  </a:cubicBezTo>
                  <a:cubicBezTo>
                    <a:pt x="86" y="73"/>
                    <a:pt x="89" y="74"/>
                    <a:pt x="90" y="75"/>
                  </a:cubicBezTo>
                  <a:cubicBezTo>
                    <a:pt x="90" y="76"/>
                    <a:pt x="93" y="77"/>
                    <a:pt x="93" y="76"/>
                  </a:cubicBezTo>
                  <a:cubicBezTo>
                    <a:pt x="94" y="75"/>
                    <a:pt x="96" y="77"/>
                    <a:pt x="97" y="77"/>
                  </a:cubicBezTo>
                  <a:cubicBezTo>
                    <a:pt x="97" y="77"/>
                    <a:pt x="99" y="77"/>
                    <a:pt x="100" y="76"/>
                  </a:cubicBezTo>
                  <a:cubicBezTo>
                    <a:pt x="101" y="76"/>
                    <a:pt x="102" y="75"/>
                    <a:pt x="102" y="77"/>
                  </a:cubicBezTo>
                  <a:cubicBezTo>
                    <a:pt x="102" y="80"/>
                    <a:pt x="102" y="84"/>
                    <a:pt x="100" y="85"/>
                  </a:cubicBezTo>
                  <a:cubicBezTo>
                    <a:pt x="99" y="87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6" y="87"/>
                    <a:pt x="95" y="87"/>
                    <a:pt x="95" y="87"/>
                  </a:cubicBezTo>
                  <a:cubicBezTo>
                    <a:pt x="93" y="87"/>
                    <a:pt x="91" y="87"/>
                    <a:pt x="89" y="90"/>
                  </a:cubicBezTo>
                  <a:cubicBezTo>
                    <a:pt x="88" y="92"/>
                    <a:pt x="87" y="92"/>
                    <a:pt x="87" y="91"/>
                  </a:cubicBezTo>
                  <a:cubicBezTo>
                    <a:pt x="87" y="90"/>
                    <a:pt x="91" y="87"/>
                    <a:pt x="90" y="86"/>
                  </a:cubicBezTo>
                  <a:cubicBezTo>
                    <a:pt x="90" y="85"/>
                    <a:pt x="86" y="86"/>
                    <a:pt x="84" y="85"/>
                  </a:cubicBezTo>
                  <a:cubicBezTo>
                    <a:pt x="82" y="85"/>
                    <a:pt x="81" y="84"/>
                    <a:pt x="79" y="83"/>
                  </a:cubicBezTo>
                  <a:cubicBezTo>
                    <a:pt x="78" y="83"/>
                    <a:pt x="77" y="87"/>
                    <a:pt x="76" y="89"/>
                  </a:cubicBezTo>
                  <a:cubicBezTo>
                    <a:pt x="74" y="91"/>
                    <a:pt x="72" y="88"/>
                    <a:pt x="70" y="87"/>
                  </a:cubicBezTo>
                  <a:cubicBezTo>
                    <a:pt x="69" y="87"/>
                    <a:pt x="66" y="85"/>
                    <a:pt x="66" y="85"/>
                  </a:cubicBezTo>
                  <a:cubicBezTo>
                    <a:pt x="66" y="85"/>
                    <a:pt x="63" y="83"/>
                    <a:pt x="62" y="83"/>
                  </a:cubicBezTo>
                  <a:cubicBezTo>
                    <a:pt x="61" y="83"/>
                    <a:pt x="59" y="81"/>
                    <a:pt x="58" y="80"/>
                  </a:cubicBezTo>
                  <a:cubicBezTo>
                    <a:pt x="57" y="80"/>
                    <a:pt x="55" y="79"/>
                    <a:pt x="57" y="78"/>
                  </a:cubicBezTo>
                  <a:cubicBezTo>
                    <a:pt x="58" y="77"/>
                    <a:pt x="61" y="79"/>
                    <a:pt x="59" y="75"/>
                  </a:cubicBezTo>
                  <a:cubicBezTo>
                    <a:pt x="58" y="70"/>
                    <a:pt x="53" y="71"/>
                    <a:pt x="52" y="71"/>
                  </a:cubicBezTo>
                  <a:cubicBezTo>
                    <a:pt x="51" y="72"/>
                    <a:pt x="43" y="71"/>
                    <a:pt x="42" y="71"/>
                  </a:cubicBezTo>
                  <a:cubicBezTo>
                    <a:pt x="42" y="71"/>
                    <a:pt x="37" y="73"/>
                    <a:pt x="35" y="74"/>
                  </a:cubicBezTo>
                  <a:cubicBezTo>
                    <a:pt x="34" y="75"/>
                    <a:pt x="31" y="76"/>
                    <a:pt x="30" y="76"/>
                  </a:cubicBezTo>
                  <a:cubicBezTo>
                    <a:pt x="30" y="77"/>
                    <a:pt x="26" y="75"/>
                    <a:pt x="24" y="76"/>
                  </a:cubicBezTo>
                  <a:cubicBezTo>
                    <a:pt x="22" y="78"/>
                    <a:pt x="20" y="80"/>
                    <a:pt x="20" y="80"/>
                  </a:cubicBezTo>
                  <a:cubicBezTo>
                    <a:pt x="19" y="80"/>
                    <a:pt x="18" y="81"/>
                    <a:pt x="17" y="84"/>
                  </a:cubicBezTo>
                  <a:cubicBezTo>
                    <a:pt x="16" y="87"/>
                    <a:pt x="17" y="90"/>
                    <a:pt x="15" y="91"/>
                  </a:cubicBezTo>
                  <a:cubicBezTo>
                    <a:pt x="13" y="92"/>
                    <a:pt x="9" y="94"/>
                    <a:pt x="8" y="95"/>
                  </a:cubicBezTo>
                  <a:cubicBezTo>
                    <a:pt x="6" y="97"/>
                    <a:pt x="5" y="103"/>
                    <a:pt x="3" y="106"/>
                  </a:cubicBezTo>
                  <a:cubicBezTo>
                    <a:pt x="2" y="109"/>
                    <a:pt x="3" y="111"/>
                    <a:pt x="4" y="113"/>
                  </a:cubicBezTo>
                  <a:cubicBezTo>
                    <a:pt x="4" y="115"/>
                    <a:pt x="5" y="118"/>
                    <a:pt x="3" y="121"/>
                  </a:cubicBezTo>
                  <a:cubicBezTo>
                    <a:pt x="1" y="124"/>
                    <a:pt x="2" y="125"/>
                    <a:pt x="1" y="126"/>
                  </a:cubicBezTo>
                  <a:cubicBezTo>
                    <a:pt x="0" y="126"/>
                    <a:pt x="2" y="127"/>
                    <a:pt x="2" y="129"/>
                  </a:cubicBezTo>
                  <a:cubicBezTo>
                    <a:pt x="2" y="131"/>
                    <a:pt x="0" y="133"/>
                    <a:pt x="4" y="135"/>
                  </a:cubicBezTo>
                  <a:cubicBezTo>
                    <a:pt x="7" y="137"/>
                    <a:pt x="10" y="137"/>
                    <a:pt x="11" y="139"/>
                  </a:cubicBezTo>
                  <a:cubicBezTo>
                    <a:pt x="12" y="142"/>
                    <a:pt x="15" y="148"/>
                    <a:pt x="15" y="148"/>
                  </a:cubicBezTo>
                  <a:cubicBezTo>
                    <a:pt x="15" y="148"/>
                    <a:pt x="18" y="151"/>
                    <a:pt x="20" y="152"/>
                  </a:cubicBezTo>
                  <a:cubicBezTo>
                    <a:pt x="21" y="154"/>
                    <a:pt x="22" y="153"/>
                    <a:pt x="22" y="151"/>
                  </a:cubicBezTo>
                  <a:cubicBezTo>
                    <a:pt x="22" y="150"/>
                    <a:pt x="24" y="150"/>
                    <a:pt x="27" y="150"/>
                  </a:cubicBezTo>
                  <a:cubicBezTo>
                    <a:pt x="29" y="150"/>
                    <a:pt x="31" y="150"/>
                    <a:pt x="33" y="150"/>
                  </a:cubicBezTo>
                  <a:cubicBezTo>
                    <a:pt x="36" y="149"/>
                    <a:pt x="38" y="146"/>
                    <a:pt x="39" y="145"/>
                  </a:cubicBezTo>
                  <a:cubicBezTo>
                    <a:pt x="39" y="145"/>
                    <a:pt x="43" y="144"/>
                    <a:pt x="45" y="146"/>
                  </a:cubicBezTo>
                  <a:cubicBezTo>
                    <a:pt x="47" y="148"/>
                    <a:pt x="47" y="150"/>
                    <a:pt x="48" y="151"/>
                  </a:cubicBezTo>
                  <a:cubicBezTo>
                    <a:pt x="49" y="153"/>
                    <a:pt x="51" y="152"/>
                    <a:pt x="53" y="150"/>
                  </a:cubicBezTo>
                  <a:cubicBezTo>
                    <a:pt x="54" y="149"/>
                    <a:pt x="54" y="149"/>
                    <a:pt x="55" y="151"/>
                  </a:cubicBezTo>
                  <a:cubicBezTo>
                    <a:pt x="57" y="152"/>
                    <a:pt x="58" y="153"/>
                    <a:pt x="56" y="155"/>
                  </a:cubicBezTo>
                  <a:cubicBezTo>
                    <a:pt x="55" y="157"/>
                    <a:pt x="55" y="159"/>
                    <a:pt x="54" y="162"/>
                  </a:cubicBezTo>
                  <a:cubicBezTo>
                    <a:pt x="53" y="165"/>
                    <a:pt x="55" y="165"/>
                    <a:pt x="57" y="166"/>
                  </a:cubicBezTo>
                  <a:cubicBezTo>
                    <a:pt x="59" y="167"/>
                    <a:pt x="60" y="175"/>
                    <a:pt x="61" y="176"/>
                  </a:cubicBezTo>
                  <a:cubicBezTo>
                    <a:pt x="62" y="178"/>
                    <a:pt x="60" y="182"/>
                    <a:pt x="61" y="184"/>
                  </a:cubicBezTo>
                  <a:cubicBezTo>
                    <a:pt x="62" y="186"/>
                    <a:pt x="63" y="187"/>
                    <a:pt x="61" y="189"/>
                  </a:cubicBezTo>
                  <a:cubicBezTo>
                    <a:pt x="60" y="190"/>
                    <a:pt x="58" y="192"/>
                    <a:pt x="58" y="196"/>
                  </a:cubicBezTo>
                  <a:cubicBezTo>
                    <a:pt x="57" y="200"/>
                    <a:pt x="58" y="202"/>
                    <a:pt x="58" y="203"/>
                  </a:cubicBezTo>
                  <a:cubicBezTo>
                    <a:pt x="59" y="204"/>
                    <a:pt x="60" y="208"/>
                    <a:pt x="61" y="209"/>
                  </a:cubicBezTo>
                  <a:cubicBezTo>
                    <a:pt x="62" y="210"/>
                    <a:pt x="64" y="212"/>
                    <a:pt x="64" y="214"/>
                  </a:cubicBezTo>
                  <a:cubicBezTo>
                    <a:pt x="64" y="216"/>
                    <a:pt x="61" y="219"/>
                    <a:pt x="62" y="220"/>
                  </a:cubicBezTo>
                  <a:cubicBezTo>
                    <a:pt x="63" y="221"/>
                    <a:pt x="63" y="222"/>
                    <a:pt x="64" y="224"/>
                  </a:cubicBezTo>
                  <a:cubicBezTo>
                    <a:pt x="66" y="225"/>
                    <a:pt x="66" y="228"/>
                    <a:pt x="66" y="228"/>
                  </a:cubicBezTo>
                  <a:cubicBezTo>
                    <a:pt x="66" y="228"/>
                    <a:pt x="66" y="229"/>
                    <a:pt x="66" y="230"/>
                  </a:cubicBezTo>
                  <a:cubicBezTo>
                    <a:pt x="66" y="232"/>
                    <a:pt x="66" y="233"/>
                    <a:pt x="67" y="234"/>
                  </a:cubicBezTo>
                  <a:cubicBezTo>
                    <a:pt x="69" y="235"/>
                    <a:pt x="70" y="235"/>
                    <a:pt x="70" y="234"/>
                  </a:cubicBezTo>
                  <a:cubicBezTo>
                    <a:pt x="71" y="233"/>
                    <a:pt x="75" y="231"/>
                    <a:pt x="77" y="231"/>
                  </a:cubicBezTo>
                  <a:cubicBezTo>
                    <a:pt x="79" y="231"/>
                    <a:pt x="81" y="231"/>
                    <a:pt x="83" y="230"/>
                  </a:cubicBezTo>
                  <a:cubicBezTo>
                    <a:pt x="85" y="228"/>
                    <a:pt x="89" y="224"/>
                    <a:pt x="90" y="223"/>
                  </a:cubicBezTo>
                  <a:cubicBezTo>
                    <a:pt x="91" y="221"/>
                    <a:pt x="94" y="219"/>
                    <a:pt x="94" y="218"/>
                  </a:cubicBezTo>
                  <a:cubicBezTo>
                    <a:pt x="93" y="216"/>
                    <a:pt x="92" y="214"/>
                    <a:pt x="93" y="214"/>
                  </a:cubicBezTo>
                  <a:cubicBezTo>
                    <a:pt x="94" y="213"/>
                    <a:pt x="98" y="212"/>
                    <a:pt x="98" y="211"/>
                  </a:cubicBezTo>
                  <a:cubicBezTo>
                    <a:pt x="99" y="210"/>
                    <a:pt x="98" y="206"/>
                    <a:pt x="98" y="205"/>
                  </a:cubicBezTo>
                  <a:cubicBezTo>
                    <a:pt x="98" y="204"/>
                    <a:pt x="99" y="202"/>
                    <a:pt x="100" y="200"/>
                  </a:cubicBezTo>
                  <a:cubicBezTo>
                    <a:pt x="101" y="198"/>
                    <a:pt x="104" y="196"/>
                    <a:pt x="105" y="195"/>
                  </a:cubicBezTo>
                  <a:cubicBezTo>
                    <a:pt x="105" y="195"/>
                    <a:pt x="108" y="192"/>
                    <a:pt x="108" y="190"/>
                  </a:cubicBezTo>
                  <a:cubicBezTo>
                    <a:pt x="109" y="187"/>
                    <a:pt x="108" y="184"/>
                    <a:pt x="109" y="183"/>
                  </a:cubicBezTo>
                  <a:cubicBezTo>
                    <a:pt x="109" y="182"/>
                    <a:pt x="109" y="181"/>
                    <a:pt x="108" y="179"/>
                  </a:cubicBezTo>
                  <a:cubicBezTo>
                    <a:pt x="107" y="178"/>
                    <a:pt x="107" y="174"/>
                    <a:pt x="107" y="174"/>
                  </a:cubicBezTo>
                  <a:cubicBezTo>
                    <a:pt x="106" y="173"/>
                    <a:pt x="107" y="168"/>
                    <a:pt x="108" y="168"/>
                  </a:cubicBezTo>
                  <a:cubicBezTo>
                    <a:pt x="109" y="167"/>
                    <a:pt x="111" y="163"/>
                    <a:pt x="112" y="162"/>
                  </a:cubicBezTo>
                  <a:cubicBezTo>
                    <a:pt x="113" y="160"/>
                    <a:pt x="116" y="154"/>
                    <a:pt x="117" y="154"/>
                  </a:cubicBezTo>
                  <a:cubicBezTo>
                    <a:pt x="119" y="153"/>
                    <a:pt x="121" y="150"/>
                    <a:pt x="121" y="149"/>
                  </a:cubicBezTo>
                  <a:cubicBezTo>
                    <a:pt x="121" y="147"/>
                    <a:pt x="125" y="140"/>
                    <a:pt x="125" y="139"/>
                  </a:cubicBezTo>
                  <a:cubicBezTo>
                    <a:pt x="125" y="138"/>
                    <a:pt x="126" y="133"/>
                    <a:pt x="126" y="132"/>
                  </a:cubicBezTo>
                  <a:cubicBezTo>
                    <a:pt x="125" y="131"/>
                    <a:pt x="121" y="134"/>
                    <a:pt x="120" y="134"/>
                  </a:cubicBezTo>
                  <a:cubicBezTo>
                    <a:pt x="119" y="134"/>
                    <a:pt x="118" y="136"/>
                    <a:pt x="116" y="136"/>
                  </a:cubicBezTo>
                  <a:cubicBezTo>
                    <a:pt x="114" y="136"/>
                    <a:pt x="115" y="133"/>
                    <a:pt x="114" y="132"/>
                  </a:cubicBezTo>
                  <a:cubicBezTo>
                    <a:pt x="114" y="131"/>
                    <a:pt x="112" y="127"/>
                    <a:pt x="112" y="126"/>
                  </a:cubicBezTo>
                  <a:cubicBezTo>
                    <a:pt x="111" y="126"/>
                    <a:pt x="110" y="124"/>
                    <a:pt x="109" y="122"/>
                  </a:cubicBezTo>
                  <a:cubicBezTo>
                    <a:pt x="108" y="119"/>
                    <a:pt x="106" y="118"/>
                    <a:pt x="104" y="116"/>
                  </a:cubicBezTo>
                  <a:cubicBezTo>
                    <a:pt x="103" y="114"/>
                    <a:pt x="105" y="109"/>
                    <a:pt x="103" y="106"/>
                  </a:cubicBezTo>
                  <a:cubicBezTo>
                    <a:pt x="102" y="103"/>
                    <a:pt x="101" y="100"/>
                    <a:pt x="100" y="97"/>
                  </a:cubicBezTo>
                  <a:cubicBezTo>
                    <a:pt x="100" y="97"/>
                    <a:pt x="100" y="96"/>
                    <a:pt x="99" y="95"/>
                  </a:cubicBezTo>
                  <a:cubicBezTo>
                    <a:pt x="101" y="95"/>
                    <a:pt x="103" y="94"/>
                    <a:pt x="103" y="95"/>
                  </a:cubicBezTo>
                  <a:cubicBezTo>
                    <a:pt x="103" y="97"/>
                    <a:pt x="105" y="100"/>
                    <a:pt x="105" y="102"/>
                  </a:cubicBezTo>
                  <a:cubicBezTo>
                    <a:pt x="105" y="104"/>
                    <a:pt x="107" y="103"/>
                    <a:pt x="107" y="105"/>
                  </a:cubicBezTo>
                  <a:cubicBezTo>
                    <a:pt x="107" y="107"/>
                    <a:pt x="108" y="112"/>
                    <a:pt x="109" y="112"/>
                  </a:cubicBezTo>
                  <a:cubicBezTo>
                    <a:pt x="109" y="113"/>
                    <a:pt x="112" y="116"/>
                    <a:pt x="112" y="117"/>
                  </a:cubicBezTo>
                  <a:cubicBezTo>
                    <a:pt x="113" y="118"/>
                    <a:pt x="113" y="120"/>
                    <a:pt x="113" y="123"/>
                  </a:cubicBezTo>
                  <a:cubicBezTo>
                    <a:pt x="114" y="126"/>
                    <a:pt x="114" y="129"/>
                    <a:pt x="115" y="130"/>
                  </a:cubicBezTo>
                  <a:cubicBezTo>
                    <a:pt x="116" y="131"/>
                    <a:pt x="120" y="129"/>
                    <a:pt x="120" y="128"/>
                  </a:cubicBezTo>
                  <a:cubicBezTo>
                    <a:pt x="121" y="128"/>
                    <a:pt x="125" y="125"/>
                    <a:pt x="126" y="125"/>
                  </a:cubicBezTo>
                  <a:cubicBezTo>
                    <a:pt x="127" y="124"/>
                    <a:pt x="127" y="123"/>
                    <a:pt x="129" y="122"/>
                  </a:cubicBezTo>
                  <a:cubicBezTo>
                    <a:pt x="131" y="122"/>
                    <a:pt x="132" y="120"/>
                    <a:pt x="133" y="118"/>
                  </a:cubicBezTo>
                  <a:cubicBezTo>
                    <a:pt x="134" y="117"/>
                    <a:pt x="135" y="113"/>
                    <a:pt x="136" y="112"/>
                  </a:cubicBezTo>
                  <a:cubicBezTo>
                    <a:pt x="136" y="111"/>
                    <a:pt x="137" y="110"/>
                    <a:pt x="136" y="108"/>
                  </a:cubicBezTo>
                  <a:cubicBezTo>
                    <a:pt x="136" y="107"/>
                    <a:pt x="134" y="105"/>
                    <a:pt x="133" y="105"/>
                  </a:cubicBezTo>
                  <a:cubicBezTo>
                    <a:pt x="132" y="104"/>
                    <a:pt x="132" y="102"/>
                    <a:pt x="132" y="102"/>
                  </a:cubicBezTo>
                  <a:cubicBezTo>
                    <a:pt x="131" y="102"/>
                    <a:pt x="131" y="103"/>
                    <a:pt x="130" y="104"/>
                  </a:cubicBezTo>
                  <a:cubicBezTo>
                    <a:pt x="129" y="105"/>
                    <a:pt x="128" y="107"/>
                    <a:pt x="127" y="106"/>
                  </a:cubicBezTo>
                  <a:cubicBezTo>
                    <a:pt x="127" y="106"/>
                    <a:pt x="128" y="105"/>
                    <a:pt x="126" y="103"/>
                  </a:cubicBezTo>
                  <a:cubicBezTo>
                    <a:pt x="125" y="102"/>
                    <a:pt x="125" y="101"/>
                    <a:pt x="125" y="100"/>
                  </a:cubicBezTo>
                  <a:cubicBezTo>
                    <a:pt x="125" y="99"/>
                    <a:pt x="122" y="96"/>
                    <a:pt x="122" y="94"/>
                  </a:cubicBezTo>
                  <a:cubicBezTo>
                    <a:pt x="121" y="92"/>
                    <a:pt x="123" y="90"/>
                    <a:pt x="124" y="91"/>
                  </a:cubicBezTo>
                  <a:cubicBezTo>
                    <a:pt x="125" y="93"/>
                    <a:pt x="125" y="96"/>
                    <a:pt x="127" y="97"/>
                  </a:cubicBezTo>
                  <a:cubicBezTo>
                    <a:pt x="128" y="98"/>
                    <a:pt x="129" y="100"/>
                    <a:pt x="130" y="101"/>
                  </a:cubicBezTo>
                  <a:cubicBezTo>
                    <a:pt x="131" y="101"/>
                    <a:pt x="132" y="99"/>
                    <a:pt x="133" y="99"/>
                  </a:cubicBezTo>
                  <a:cubicBezTo>
                    <a:pt x="133" y="99"/>
                    <a:pt x="134" y="103"/>
                    <a:pt x="135" y="103"/>
                  </a:cubicBezTo>
                  <a:cubicBezTo>
                    <a:pt x="136" y="104"/>
                    <a:pt x="139" y="104"/>
                    <a:pt x="139" y="104"/>
                  </a:cubicBezTo>
                  <a:cubicBezTo>
                    <a:pt x="140" y="104"/>
                    <a:pt x="142" y="105"/>
                    <a:pt x="142" y="104"/>
                  </a:cubicBezTo>
                  <a:cubicBezTo>
                    <a:pt x="142" y="103"/>
                    <a:pt x="146" y="101"/>
                    <a:pt x="146" y="101"/>
                  </a:cubicBezTo>
                  <a:cubicBezTo>
                    <a:pt x="146" y="101"/>
                    <a:pt x="146" y="100"/>
                    <a:pt x="146" y="98"/>
                  </a:cubicBezTo>
                  <a:cubicBezTo>
                    <a:pt x="140" y="67"/>
                    <a:pt x="124" y="39"/>
                    <a:pt x="103" y="18"/>
                  </a:cubicBezTo>
                  <a:cubicBezTo>
                    <a:pt x="102" y="18"/>
                    <a:pt x="102" y="18"/>
                    <a:pt x="101" y="17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8" y="17"/>
                    <a:pt x="97" y="18"/>
                    <a:pt x="96" y="17"/>
                  </a:cubicBezTo>
                  <a:cubicBezTo>
                    <a:pt x="96" y="15"/>
                    <a:pt x="96" y="15"/>
                    <a:pt x="95" y="14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7" y="14"/>
                    <a:pt x="98" y="14"/>
                    <a:pt x="99" y="14"/>
                  </a:cubicBezTo>
                  <a:cubicBezTo>
                    <a:pt x="95" y="11"/>
                    <a:pt x="92" y="8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5"/>
                    <a:pt x="78" y="0"/>
                    <a:pt x="74" y="1"/>
                  </a:cubicBezTo>
                  <a:close/>
                  <a:moveTo>
                    <a:pt x="99" y="159"/>
                  </a:moveTo>
                  <a:cubicBezTo>
                    <a:pt x="100" y="160"/>
                    <a:pt x="98" y="165"/>
                    <a:pt x="96" y="165"/>
                  </a:cubicBezTo>
                  <a:cubicBezTo>
                    <a:pt x="95" y="165"/>
                    <a:pt x="96" y="160"/>
                    <a:pt x="96" y="159"/>
                  </a:cubicBezTo>
                  <a:cubicBezTo>
                    <a:pt x="97" y="158"/>
                    <a:pt x="99" y="158"/>
                    <a:pt x="99" y="159"/>
                  </a:cubicBezTo>
                  <a:close/>
                  <a:moveTo>
                    <a:pt x="118" y="56"/>
                  </a:moveTo>
                  <a:cubicBezTo>
                    <a:pt x="119" y="55"/>
                    <a:pt x="121" y="57"/>
                    <a:pt x="122" y="56"/>
                  </a:cubicBezTo>
                  <a:cubicBezTo>
                    <a:pt x="123" y="56"/>
                    <a:pt x="124" y="55"/>
                    <a:pt x="124" y="54"/>
                  </a:cubicBezTo>
                  <a:cubicBezTo>
                    <a:pt x="125" y="54"/>
                    <a:pt x="127" y="55"/>
                    <a:pt x="127" y="56"/>
                  </a:cubicBezTo>
                  <a:cubicBezTo>
                    <a:pt x="128" y="57"/>
                    <a:pt x="129" y="59"/>
                    <a:pt x="129" y="60"/>
                  </a:cubicBezTo>
                  <a:cubicBezTo>
                    <a:pt x="128" y="60"/>
                    <a:pt x="126" y="60"/>
                    <a:pt x="126" y="59"/>
                  </a:cubicBezTo>
                  <a:cubicBezTo>
                    <a:pt x="125" y="58"/>
                    <a:pt x="123" y="59"/>
                    <a:pt x="123" y="61"/>
                  </a:cubicBezTo>
                  <a:cubicBezTo>
                    <a:pt x="123" y="63"/>
                    <a:pt x="124" y="62"/>
                    <a:pt x="124" y="62"/>
                  </a:cubicBezTo>
                  <a:cubicBezTo>
                    <a:pt x="125" y="63"/>
                    <a:pt x="125" y="64"/>
                    <a:pt x="126" y="66"/>
                  </a:cubicBezTo>
                  <a:cubicBezTo>
                    <a:pt x="126" y="67"/>
                    <a:pt x="127" y="66"/>
                    <a:pt x="128" y="67"/>
                  </a:cubicBezTo>
                  <a:cubicBezTo>
                    <a:pt x="128" y="68"/>
                    <a:pt x="126" y="69"/>
                    <a:pt x="127" y="70"/>
                  </a:cubicBezTo>
                  <a:cubicBezTo>
                    <a:pt x="128" y="72"/>
                    <a:pt x="129" y="76"/>
                    <a:pt x="129" y="77"/>
                  </a:cubicBezTo>
                  <a:cubicBezTo>
                    <a:pt x="129" y="78"/>
                    <a:pt x="127" y="78"/>
                    <a:pt x="126" y="78"/>
                  </a:cubicBezTo>
                  <a:cubicBezTo>
                    <a:pt x="125" y="78"/>
                    <a:pt x="122" y="76"/>
                    <a:pt x="122" y="76"/>
                  </a:cubicBezTo>
                  <a:cubicBezTo>
                    <a:pt x="121" y="75"/>
                    <a:pt x="120" y="71"/>
                    <a:pt x="121" y="71"/>
                  </a:cubicBezTo>
                  <a:cubicBezTo>
                    <a:pt x="122" y="71"/>
                    <a:pt x="122" y="71"/>
                    <a:pt x="124" y="69"/>
                  </a:cubicBezTo>
                  <a:cubicBezTo>
                    <a:pt x="125" y="68"/>
                    <a:pt x="122" y="67"/>
                    <a:pt x="121" y="66"/>
                  </a:cubicBezTo>
                  <a:cubicBezTo>
                    <a:pt x="120" y="66"/>
                    <a:pt x="118" y="62"/>
                    <a:pt x="117" y="60"/>
                  </a:cubicBezTo>
                  <a:cubicBezTo>
                    <a:pt x="117" y="59"/>
                    <a:pt x="117" y="57"/>
                    <a:pt x="118" y="56"/>
                  </a:cubicBezTo>
                  <a:close/>
                  <a:moveTo>
                    <a:pt x="94" y="25"/>
                  </a:moveTo>
                  <a:cubicBezTo>
                    <a:pt x="93" y="26"/>
                    <a:pt x="89" y="24"/>
                    <a:pt x="89" y="23"/>
                  </a:cubicBezTo>
                  <a:cubicBezTo>
                    <a:pt x="90" y="20"/>
                    <a:pt x="94" y="24"/>
                    <a:pt x="94" y="25"/>
                  </a:cubicBezTo>
                  <a:close/>
                  <a:moveTo>
                    <a:pt x="91" y="54"/>
                  </a:moveTo>
                  <a:cubicBezTo>
                    <a:pt x="92" y="53"/>
                    <a:pt x="93" y="53"/>
                    <a:pt x="94" y="53"/>
                  </a:cubicBezTo>
                  <a:cubicBezTo>
                    <a:pt x="95" y="53"/>
                    <a:pt x="97" y="57"/>
                    <a:pt x="97" y="58"/>
                  </a:cubicBezTo>
                  <a:cubicBezTo>
                    <a:pt x="98" y="59"/>
                    <a:pt x="99" y="57"/>
                    <a:pt x="99" y="57"/>
                  </a:cubicBezTo>
                  <a:cubicBezTo>
                    <a:pt x="100" y="57"/>
                    <a:pt x="101" y="56"/>
                    <a:pt x="101" y="55"/>
                  </a:cubicBezTo>
                  <a:cubicBezTo>
                    <a:pt x="101" y="54"/>
                    <a:pt x="102" y="54"/>
                    <a:pt x="103" y="54"/>
                  </a:cubicBezTo>
                  <a:cubicBezTo>
                    <a:pt x="105" y="54"/>
                    <a:pt x="104" y="55"/>
                    <a:pt x="103" y="55"/>
                  </a:cubicBezTo>
                  <a:cubicBezTo>
                    <a:pt x="102" y="56"/>
                    <a:pt x="102" y="57"/>
                    <a:pt x="104" y="57"/>
                  </a:cubicBezTo>
                  <a:cubicBezTo>
                    <a:pt x="106" y="58"/>
                    <a:pt x="107" y="60"/>
                    <a:pt x="109" y="62"/>
                  </a:cubicBezTo>
                  <a:cubicBezTo>
                    <a:pt x="111" y="63"/>
                    <a:pt x="111" y="66"/>
                    <a:pt x="110" y="66"/>
                  </a:cubicBezTo>
                  <a:cubicBezTo>
                    <a:pt x="109" y="67"/>
                    <a:pt x="106" y="67"/>
                    <a:pt x="105" y="66"/>
                  </a:cubicBezTo>
                  <a:cubicBezTo>
                    <a:pt x="104" y="66"/>
                    <a:pt x="102" y="64"/>
                    <a:pt x="100" y="64"/>
                  </a:cubicBezTo>
                  <a:cubicBezTo>
                    <a:pt x="98" y="63"/>
                    <a:pt x="96" y="63"/>
                    <a:pt x="95" y="64"/>
                  </a:cubicBezTo>
                  <a:cubicBezTo>
                    <a:pt x="95" y="66"/>
                    <a:pt x="92" y="65"/>
                    <a:pt x="91" y="65"/>
                  </a:cubicBezTo>
                  <a:cubicBezTo>
                    <a:pt x="90" y="65"/>
                    <a:pt x="89" y="67"/>
                    <a:pt x="88" y="66"/>
                  </a:cubicBezTo>
                  <a:cubicBezTo>
                    <a:pt x="88" y="66"/>
                    <a:pt x="89" y="62"/>
                    <a:pt x="88" y="62"/>
                  </a:cubicBezTo>
                  <a:cubicBezTo>
                    <a:pt x="87" y="62"/>
                    <a:pt x="88" y="59"/>
                    <a:pt x="89" y="59"/>
                  </a:cubicBezTo>
                  <a:cubicBezTo>
                    <a:pt x="90" y="58"/>
                    <a:pt x="91" y="56"/>
                    <a:pt x="91" y="54"/>
                  </a:cubicBez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íṡľíḍè-Freeform: Shape 30"/>
            <p:cNvSpPr/>
            <p:nvPr/>
          </p:nvSpPr>
          <p:spPr bwMode="auto">
            <a:xfrm>
              <a:off x="4789963" y="4852189"/>
              <a:ext cx="17176" cy="22901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1 w 3"/>
                <a:gd name="T5" fmla="*/ 2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1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3" y="4"/>
                  </a:cubicBezTo>
                  <a:cubicBezTo>
                    <a:pt x="2" y="4"/>
                    <a:pt x="1" y="2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269568" y="2457450"/>
            <a:ext cx="2604864" cy="1347359"/>
            <a:chOff x="3269568" y="2457450"/>
            <a:chExt cx="2604864" cy="1347359"/>
          </a:xfrm>
        </p:grpSpPr>
        <p:sp>
          <p:nvSpPr>
            <p:cNvPr id="3" name="íṡľíḍè-Oval 33"/>
            <p:cNvSpPr>
              <a:spLocks noChangeAspect="1"/>
            </p:cNvSpPr>
            <p:nvPr/>
          </p:nvSpPr>
          <p:spPr>
            <a:xfrm>
              <a:off x="4516663" y="2457450"/>
              <a:ext cx="114300" cy="1143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ṡľíḍè-Oval 31"/>
            <p:cNvSpPr>
              <a:spLocks noChangeAspect="1"/>
            </p:cNvSpPr>
            <p:nvPr/>
          </p:nvSpPr>
          <p:spPr>
            <a:xfrm>
              <a:off x="3269568" y="3690509"/>
              <a:ext cx="114300" cy="11430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ṡľíḍè-Oval 32"/>
            <p:cNvSpPr>
              <a:spLocks noChangeAspect="1"/>
            </p:cNvSpPr>
            <p:nvPr/>
          </p:nvSpPr>
          <p:spPr>
            <a:xfrm>
              <a:off x="3656495" y="2769161"/>
              <a:ext cx="114300" cy="11430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ṡľíḍè-Oval 34"/>
            <p:cNvSpPr>
              <a:spLocks noChangeAspect="1"/>
            </p:cNvSpPr>
            <p:nvPr/>
          </p:nvSpPr>
          <p:spPr>
            <a:xfrm>
              <a:off x="5387976" y="2769161"/>
              <a:ext cx="114300" cy="11430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ŝḷîḓé-Oval 35"/>
            <p:cNvSpPr>
              <a:spLocks noChangeAspect="1"/>
            </p:cNvSpPr>
            <p:nvPr/>
          </p:nvSpPr>
          <p:spPr>
            <a:xfrm>
              <a:off x="5760132" y="3690508"/>
              <a:ext cx="114300" cy="1143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îŝḷîḓé-Oval 38"/>
          <p:cNvSpPr/>
          <p:nvPr/>
        </p:nvSpPr>
        <p:spPr bwMode="auto">
          <a:xfrm>
            <a:off x="6051653" y="3367852"/>
            <a:ext cx="726878" cy="7262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360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6156342" y="3583178"/>
            <a:ext cx="519877" cy="295628"/>
            <a:chOff x="279400" y="-1397000"/>
            <a:chExt cx="1387475" cy="788988"/>
          </a:xfrm>
          <a:solidFill>
            <a:srgbClr val="0066B2"/>
          </a:solidFill>
        </p:grpSpPr>
        <p:sp>
          <p:nvSpPr>
            <p:cNvPr id="51" name="îŝḷîḓé-Freeform: Shape 40"/>
            <p:cNvSpPr/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îŝḷîḓé-Freeform: Shape 41"/>
            <p:cNvSpPr/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îŝḷîḓé-Freeform: Shape 42"/>
            <p:cNvSpPr/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îŝḷîḓé-Freeform: Shape 43"/>
            <p:cNvSpPr/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5562908" y="2106928"/>
            <a:ext cx="726878" cy="728662"/>
            <a:chOff x="7204075" y="-1846263"/>
            <a:chExt cx="1939925" cy="1944688"/>
          </a:xfrm>
        </p:grpSpPr>
        <p:sp>
          <p:nvSpPr>
            <p:cNvPr id="44" name="îŝḷîḓé-Oval 45"/>
            <p:cNvSpPr/>
            <p:nvPr/>
          </p:nvSpPr>
          <p:spPr bwMode="auto">
            <a:xfrm>
              <a:off x="7204075" y="-1846263"/>
              <a:ext cx="1939925" cy="19446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Group 46"/>
            <p:cNvGrpSpPr/>
            <p:nvPr/>
          </p:nvGrpSpPr>
          <p:grpSpPr>
            <a:xfrm>
              <a:off x="7519988" y="-1506538"/>
              <a:ext cx="1312862" cy="1265238"/>
              <a:chOff x="7519988" y="-1506538"/>
              <a:chExt cx="1312862" cy="1265238"/>
            </a:xfrm>
          </p:grpSpPr>
          <p:sp>
            <p:nvSpPr>
              <p:cNvPr id="46" name="îŝḷîḓé-Freeform: Shape 47"/>
              <p:cNvSpPr/>
              <p:nvPr/>
            </p:nvSpPr>
            <p:spPr bwMode="auto">
              <a:xfrm>
                <a:off x="7519988" y="-1484313"/>
                <a:ext cx="1176338" cy="1117600"/>
              </a:xfrm>
              <a:custGeom>
                <a:avLst/>
                <a:gdLst>
                  <a:gd name="T0" fmla="*/ 211 w 215"/>
                  <a:gd name="T1" fmla="*/ 164 h 204"/>
                  <a:gd name="T2" fmla="*/ 147 w 215"/>
                  <a:gd name="T3" fmla="*/ 199 h 204"/>
                  <a:gd name="T4" fmla="*/ 46 w 215"/>
                  <a:gd name="T5" fmla="*/ 10 h 204"/>
                  <a:gd name="T6" fmla="*/ 35 w 215"/>
                  <a:gd name="T7" fmla="*/ 1 h 204"/>
                  <a:gd name="T8" fmla="*/ 22 w 215"/>
                  <a:gd name="T9" fmla="*/ 3 h 204"/>
                  <a:gd name="T10" fmla="*/ 1 w 215"/>
                  <a:gd name="T11" fmla="*/ 14 h 204"/>
                  <a:gd name="T12" fmla="*/ 0 w 215"/>
                  <a:gd name="T13" fmla="*/ 17 h 204"/>
                  <a:gd name="T14" fmla="*/ 3 w 215"/>
                  <a:gd name="T15" fmla="*/ 18 h 204"/>
                  <a:gd name="T16" fmla="*/ 24 w 215"/>
                  <a:gd name="T17" fmla="*/ 7 h 204"/>
                  <a:gd name="T18" fmla="*/ 34 w 215"/>
                  <a:gd name="T19" fmla="*/ 6 h 204"/>
                  <a:gd name="T20" fmla="*/ 41 w 215"/>
                  <a:gd name="T21" fmla="*/ 12 h 204"/>
                  <a:gd name="T22" fmla="*/ 144 w 215"/>
                  <a:gd name="T23" fmla="*/ 203 h 204"/>
                  <a:gd name="T24" fmla="*/ 146 w 215"/>
                  <a:gd name="T25" fmla="*/ 204 h 204"/>
                  <a:gd name="T26" fmla="*/ 146 w 215"/>
                  <a:gd name="T27" fmla="*/ 204 h 204"/>
                  <a:gd name="T28" fmla="*/ 148 w 215"/>
                  <a:gd name="T29" fmla="*/ 204 h 204"/>
                  <a:gd name="T30" fmla="*/ 213 w 215"/>
                  <a:gd name="T31" fmla="*/ 168 h 204"/>
                  <a:gd name="T32" fmla="*/ 214 w 215"/>
                  <a:gd name="T33" fmla="*/ 165 h 204"/>
                  <a:gd name="T34" fmla="*/ 211 w 215"/>
                  <a:gd name="T35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5" h="204">
                    <a:moveTo>
                      <a:pt x="211" y="164"/>
                    </a:moveTo>
                    <a:cubicBezTo>
                      <a:pt x="147" y="199"/>
                      <a:pt x="147" y="199"/>
                      <a:pt x="147" y="199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6"/>
                      <a:pt x="40" y="3"/>
                      <a:pt x="35" y="1"/>
                    </a:cubicBezTo>
                    <a:cubicBezTo>
                      <a:pt x="31" y="0"/>
                      <a:pt x="26" y="1"/>
                      <a:pt x="22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9"/>
                      <a:pt x="3" y="1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7" y="5"/>
                      <a:pt x="31" y="5"/>
                      <a:pt x="34" y="6"/>
                    </a:cubicBezTo>
                    <a:cubicBezTo>
                      <a:pt x="37" y="7"/>
                      <a:pt x="40" y="9"/>
                      <a:pt x="41" y="12"/>
                    </a:cubicBezTo>
                    <a:cubicBezTo>
                      <a:pt x="144" y="203"/>
                      <a:pt x="144" y="203"/>
                      <a:pt x="144" y="203"/>
                    </a:cubicBezTo>
                    <a:cubicBezTo>
                      <a:pt x="145" y="203"/>
                      <a:pt x="145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7" y="204"/>
                      <a:pt x="147" y="204"/>
                      <a:pt x="148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5" y="168"/>
                      <a:pt x="215" y="166"/>
                      <a:pt x="214" y="165"/>
                    </a:cubicBezTo>
                    <a:cubicBezTo>
                      <a:pt x="214" y="164"/>
                      <a:pt x="212" y="164"/>
                      <a:pt x="211" y="164"/>
                    </a:cubicBez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ŝḷîḓé-Freeform: Shape 48"/>
              <p:cNvSpPr/>
              <p:nvPr/>
            </p:nvSpPr>
            <p:spPr bwMode="auto">
              <a:xfrm>
                <a:off x="8045450" y="-422275"/>
                <a:ext cx="190500" cy="180975"/>
              </a:xfrm>
              <a:custGeom>
                <a:avLst/>
                <a:gdLst>
                  <a:gd name="T0" fmla="*/ 18 w 35"/>
                  <a:gd name="T1" fmla="*/ 0 h 33"/>
                  <a:gd name="T2" fmla="*/ 11 w 35"/>
                  <a:gd name="T3" fmla="*/ 2 h 33"/>
                  <a:gd name="T4" fmla="*/ 4 w 35"/>
                  <a:gd name="T5" fmla="*/ 24 h 33"/>
                  <a:gd name="T6" fmla="*/ 19 w 35"/>
                  <a:gd name="T7" fmla="*/ 33 h 33"/>
                  <a:gd name="T8" fmla="*/ 26 w 35"/>
                  <a:gd name="T9" fmla="*/ 31 h 33"/>
                  <a:gd name="T10" fmla="*/ 34 w 35"/>
                  <a:gd name="T11" fmla="*/ 21 h 33"/>
                  <a:gd name="T12" fmla="*/ 33 w 35"/>
                  <a:gd name="T13" fmla="*/ 9 h 33"/>
                  <a:gd name="T14" fmla="*/ 18 w 35"/>
                  <a:gd name="T15" fmla="*/ 0 h 33"/>
                  <a:gd name="T16" fmla="*/ 30 w 35"/>
                  <a:gd name="T17" fmla="*/ 20 h 33"/>
                  <a:gd name="T18" fmla="*/ 24 w 35"/>
                  <a:gd name="T19" fmla="*/ 27 h 33"/>
                  <a:gd name="T20" fmla="*/ 19 w 35"/>
                  <a:gd name="T21" fmla="*/ 28 h 33"/>
                  <a:gd name="T22" fmla="*/ 8 w 35"/>
                  <a:gd name="T23" fmla="*/ 22 h 33"/>
                  <a:gd name="T24" fmla="*/ 13 w 35"/>
                  <a:gd name="T25" fmla="*/ 6 h 33"/>
                  <a:gd name="T26" fmla="*/ 18 w 35"/>
                  <a:gd name="T27" fmla="*/ 5 h 33"/>
                  <a:gd name="T28" fmla="*/ 29 w 35"/>
                  <a:gd name="T29" fmla="*/ 11 h 33"/>
                  <a:gd name="T30" fmla="*/ 30 w 35"/>
                  <a:gd name="T3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3">
                    <a:moveTo>
                      <a:pt x="18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3" y="6"/>
                      <a:pt x="0" y="16"/>
                      <a:pt x="4" y="24"/>
                    </a:cubicBezTo>
                    <a:cubicBezTo>
                      <a:pt x="7" y="30"/>
                      <a:pt x="13" y="33"/>
                      <a:pt x="19" y="33"/>
                    </a:cubicBezTo>
                    <a:cubicBezTo>
                      <a:pt x="21" y="33"/>
                      <a:pt x="24" y="32"/>
                      <a:pt x="26" y="31"/>
                    </a:cubicBezTo>
                    <a:cubicBezTo>
                      <a:pt x="30" y="29"/>
                      <a:pt x="33" y="25"/>
                      <a:pt x="34" y="21"/>
                    </a:cubicBezTo>
                    <a:cubicBezTo>
                      <a:pt x="35" y="17"/>
                      <a:pt x="35" y="13"/>
                      <a:pt x="33" y="9"/>
                    </a:cubicBezTo>
                    <a:cubicBezTo>
                      <a:pt x="30" y="4"/>
                      <a:pt x="24" y="0"/>
                      <a:pt x="18" y="0"/>
                    </a:cubicBezTo>
                    <a:close/>
                    <a:moveTo>
                      <a:pt x="30" y="20"/>
                    </a:moveTo>
                    <a:cubicBezTo>
                      <a:pt x="29" y="23"/>
                      <a:pt x="27" y="25"/>
                      <a:pt x="24" y="27"/>
                    </a:cubicBezTo>
                    <a:cubicBezTo>
                      <a:pt x="22" y="28"/>
                      <a:pt x="20" y="28"/>
                      <a:pt x="19" y="28"/>
                    </a:cubicBezTo>
                    <a:cubicBezTo>
                      <a:pt x="14" y="28"/>
                      <a:pt x="10" y="26"/>
                      <a:pt x="8" y="22"/>
                    </a:cubicBezTo>
                    <a:cubicBezTo>
                      <a:pt x="5" y="16"/>
                      <a:pt x="7" y="9"/>
                      <a:pt x="13" y="6"/>
                    </a:cubicBezTo>
                    <a:cubicBezTo>
                      <a:pt x="15" y="5"/>
                      <a:pt x="17" y="5"/>
                      <a:pt x="18" y="5"/>
                    </a:cubicBezTo>
                    <a:cubicBezTo>
                      <a:pt x="23" y="5"/>
                      <a:pt x="27" y="7"/>
                      <a:pt x="29" y="11"/>
                    </a:cubicBezTo>
                    <a:cubicBezTo>
                      <a:pt x="30" y="14"/>
                      <a:pt x="31" y="17"/>
                      <a:pt x="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ŝḷîḓé-Freeform: Shape 49"/>
              <p:cNvSpPr/>
              <p:nvPr/>
            </p:nvSpPr>
            <p:spPr bwMode="auto">
              <a:xfrm>
                <a:off x="7962900" y="-1506538"/>
                <a:ext cx="869950" cy="1003300"/>
              </a:xfrm>
              <a:custGeom>
                <a:avLst/>
                <a:gdLst>
                  <a:gd name="T0" fmla="*/ 158 w 159"/>
                  <a:gd name="T1" fmla="*/ 135 h 183"/>
                  <a:gd name="T2" fmla="*/ 86 w 159"/>
                  <a:gd name="T3" fmla="*/ 2 h 183"/>
                  <a:gd name="T4" fmla="*/ 84 w 159"/>
                  <a:gd name="T5" fmla="*/ 0 h 183"/>
                  <a:gd name="T6" fmla="*/ 83 w 159"/>
                  <a:gd name="T7" fmla="*/ 1 h 183"/>
                  <a:gd name="T8" fmla="*/ 1 w 159"/>
                  <a:gd name="T9" fmla="*/ 45 h 183"/>
                  <a:gd name="T10" fmla="*/ 0 w 159"/>
                  <a:gd name="T11" fmla="*/ 48 h 183"/>
                  <a:gd name="T12" fmla="*/ 72 w 159"/>
                  <a:gd name="T13" fmla="*/ 181 h 183"/>
                  <a:gd name="T14" fmla="*/ 74 w 159"/>
                  <a:gd name="T15" fmla="*/ 183 h 183"/>
                  <a:gd name="T16" fmla="*/ 74 w 159"/>
                  <a:gd name="T17" fmla="*/ 183 h 183"/>
                  <a:gd name="T18" fmla="*/ 76 w 159"/>
                  <a:gd name="T19" fmla="*/ 182 h 183"/>
                  <a:gd name="T20" fmla="*/ 157 w 159"/>
                  <a:gd name="T21" fmla="*/ 138 h 183"/>
                  <a:gd name="T22" fmla="*/ 158 w 159"/>
                  <a:gd name="T23" fmla="*/ 135 h 183"/>
                  <a:gd name="T24" fmla="*/ 83 w 159"/>
                  <a:gd name="T25" fmla="*/ 6 h 183"/>
                  <a:gd name="T26" fmla="*/ 117 w 159"/>
                  <a:gd name="T27" fmla="*/ 69 h 183"/>
                  <a:gd name="T28" fmla="*/ 39 w 159"/>
                  <a:gd name="T29" fmla="*/ 110 h 183"/>
                  <a:gd name="T30" fmla="*/ 6 w 159"/>
                  <a:gd name="T31" fmla="*/ 48 h 183"/>
                  <a:gd name="T32" fmla="*/ 83 w 159"/>
                  <a:gd name="T33" fmla="*/ 6 h 183"/>
                  <a:gd name="T34" fmla="*/ 75 w 159"/>
                  <a:gd name="T35" fmla="*/ 177 h 183"/>
                  <a:gd name="T36" fmla="*/ 42 w 159"/>
                  <a:gd name="T37" fmla="*/ 114 h 183"/>
                  <a:gd name="T38" fmla="*/ 119 w 159"/>
                  <a:gd name="T39" fmla="*/ 73 h 183"/>
                  <a:gd name="T40" fmla="*/ 153 w 159"/>
                  <a:gd name="T41" fmla="*/ 135 h 183"/>
                  <a:gd name="T42" fmla="*/ 75 w 159"/>
                  <a:gd name="T43" fmla="*/ 1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" h="183">
                    <a:moveTo>
                      <a:pt x="158" y="135"/>
                    </a:move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1"/>
                      <a:pt x="84" y="0"/>
                    </a:cubicBezTo>
                    <a:cubicBezTo>
                      <a:pt x="84" y="0"/>
                      <a:pt x="83" y="0"/>
                      <a:pt x="83" y="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3" y="182"/>
                      <a:pt x="73" y="182"/>
                      <a:pt x="74" y="183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5" y="183"/>
                      <a:pt x="75" y="183"/>
                      <a:pt x="76" y="182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9" y="136"/>
                      <a:pt x="158" y="135"/>
                    </a:cubicBezTo>
                    <a:close/>
                    <a:moveTo>
                      <a:pt x="83" y="6"/>
                    </a:moveTo>
                    <a:cubicBezTo>
                      <a:pt x="117" y="69"/>
                      <a:pt x="117" y="69"/>
                      <a:pt x="117" y="69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6" y="48"/>
                      <a:pt x="6" y="48"/>
                      <a:pt x="6" y="48"/>
                    </a:cubicBezTo>
                    <a:lnTo>
                      <a:pt x="83" y="6"/>
                    </a:lnTo>
                    <a:close/>
                    <a:moveTo>
                      <a:pt x="75" y="177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53" y="135"/>
                      <a:pt x="153" y="135"/>
                      <a:pt x="153" y="135"/>
                    </a:cubicBezTo>
                    <a:lnTo>
                      <a:pt x="75" y="177"/>
                    </a:ln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îŝḷîḓé-Freeform: Shape 50"/>
              <p:cNvSpPr/>
              <p:nvPr/>
            </p:nvSpPr>
            <p:spPr bwMode="auto">
              <a:xfrm>
                <a:off x="8132763" y="-1341438"/>
                <a:ext cx="234950" cy="136525"/>
              </a:xfrm>
              <a:custGeom>
                <a:avLst/>
                <a:gdLst>
                  <a:gd name="T0" fmla="*/ 42 w 43"/>
                  <a:gd name="T1" fmla="*/ 4 h 25"/>
                  <a:gd name="T2" fmla="*/ 43 w 43"/>
                  <a:gd name="T3" fmla="*/ 1 h 25"/>
                  <a:gd name="T4" fmla="*/ 40 w 43"/>
                  <a:gd name="T5" fmla="*/ 0 h 25"/>
                  <a:gd name="T6" fmla="*/ 2 w 43"/>
                  <a:gd name="T7" fmla="*/ 21 h 25"/>
                  <a:gd name="T8" fmla="*/ 1 w 43"/>
                  <a:gd name="T9" fmla="*/ 24 h 25"/>
                  <a:gd name="T10" fmla="*/ 3 w 43"/>
                  <a:gd name="T11" fmla="*/ 25 h 25"/>
                  <a:gd name="T12" fmla="*/ 4 w 43"/>
                  <a:gd name="T13" fmla="*/ 25 h 25"/>
                  <a:gd name="T14" fmla="*/ 42 w 43"/>
                  <a:gd name="T15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2" y="4"/>
                    </a:moveTo>
                    <a:cubicBezTo>
                      <a:pt x="43" y="4"/>
                      <a:pt x="43" y="2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1"/>
                      <a:pt x="0" y="23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5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îŝḷîḓé-Freeform: Shape 51"/>
              <p:cNvSpPr/>
              <p:nvPr/>
            </p:nvSpPr>
            <p:spPr bwMode="auto">
              <a:xfrm>
                <a:off x="8329613" y="-981075"/>
                <a:ext cx="234950" cy="138113"/>
              </a:xfrm>
              <a:custGeom>
                <a:avLst/>
                <a:gdLst>
                  <a:gd name="T0" fmla="*/ 43 w 43"/>
                  <a:gd name="T1" fmla="*/ 1 h 25"/>
                  <a:gd name="T2" fmla="*/ 39 w 43"/>
                  <a:gd name="T3" fmla="*/ 0 h 25"/>
                  <a:gd name="T4" fmla="*/ 1 w 43"/>
                  <a:gd name="T5" fmla="*/ 21 h 25"/>
                  <a:gd name="T6" fmla="*/ 0 w 43"/>
                  <a:gd name="T7" fmla="*/ 24 h 25"/>
                  <a:gd name="T8" fmla="*/ 2 w 43"/>
                  <a:gd name="T9" fmla="*/ 25 h 25"/>
                  <a:gd name="T10" fmla="*/ 3 w 43"/>
                  <a:gd name="T11" fmla="*/ 25 h 25"/>
                  <a:gd name="T12" fmla="*/ 42 w 43"/>
                  <a:gd name="T13" fmla="*/ 4 h 25"/>
                  <a:gd name="T14" fmla="*/ 43 w 43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3" y="1"/>
                    </a:moveTo>
                    <a:cubicBezTo>
                      <a:pt x="42" y="0"/>
                      <a:pt x="41" y="0"/>
                      <a:pt x="39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2"/>
                      <a:pt x="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52"/>
          <p:cNvGrpSpPr/>
          <p:nvPr/>
        </p:nvGrpSpPr>
        <p:grpSpPr>
          <a:xfrm>
            <a:off x="4213048" y="1562029"/>
            <a:ext cx="725094" cy="728662"/>
            <a:chOff x="5137150" y="-1846263"/>
            <a:chExt cx="1935163" cy="1944688"/>
          </a:xfrm>
        </p:grpSpPr>
        <p:sp>
          <p:nvSpPr>
            <p:cNvPr id="35" name="îŝḷîḓé-Oval 53"/>
            <p:cNvSpPr/>
            <p:nvPr/>
          </p:nvSpPr>
          <p:spPr bwMode="auto">
            <a:xfrm>
              <a:off x="5137150" y="-1846263"/>
              <a:ext cx="1935163" cy="19446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54"/>
            <p:cNvGrpSpPr/>
            <p:nvPr/>
          </p:nvGrpSpPr>
          <p:grpSpPr>
            <a:xfrm>
              <a:off x="5526088" y="-1517650"/>
              <a:ext cx="1158875" cy="1292225"/>
              <a:chOff x="5526088" y="-1517650"/>
              <a:chExt cx="1158875" cy="1292225"/>
            </a:xfrm>
          </p:grpSpPr>
          <p:sp>
            <p:nvSpPr>
              <p:cNvPr id="37" name="îŝḷîḓé-Freeform: Shape 55"/>
              <p:cNvSpPr/>
              <p:nvPr/>
            </p:nvSpPr>
            <p:spPr bwMode="auto">
              <a:xfrm>
                <a:off x="5656263" y="-1517650"/>
                <a:ext cx="950913" cy="784225"/>
              </a:xfrm>
              <a:custGeom>
                <a:avLst/>
                <a:gdLst>
                  <a:gd name="T0" fmla="*/ 172 w 174"/>
                  <a:gd name="T1" fmla="*/ 143 h 143"/>
                  <a:gd name="T2" fmla="*/ 2 w 174"/>
                  <a:gd name="T3" fmla="*/ 143 h 143"/>
                  <a:gd name="T4" fmla="*/ 0 w 174"/>
                  <a:gd name="T5" fmla="*/ 140 h 143"/>
                  <a:gd name="T6" fmla="*/ 0 w 174"/>
                  <a:gd name="T7" fmla="*/ 2 h 143"/>
                  <a:gd name="T8" fmla="*/ 2 w 174"/>
                  <a:gd name="T9" fmla="*/ 0 h 143"/>
                  <a:gd name="T10" fmla="*/ 172 w 174"/>
                  <a:gd name="T11" fmla="*/ 0 h 143"/>
                  <a:gd name="T12" fmla="*/ 174 w 174"/>
                  <a:gd name="T13" fmla="*/ 2 h 143"/>
                  <a:gd name="T14" fmla="*/ 174 w 174"/>
                  <a:gd name="T15" fmla="*/ 140 h 143"/>
                  <a:gd name="T16" fmla="*/ 172 w 174"/>
                  <a:gd name="T17" fmla="*/ 143 h 143"/>
                  <a:gd name="T18" fmla="*/ 4 w 174"/>
                  <a:gd name="T19" fmla="*/ 138 h 143"/>
                  <a:gd name="T20" fmla="*/ 169 w 174"/>
                  <a:gd name="T21" fmla="*/ 138 h 143"/>
                  <a:gd name="T22" fmla="*/ 169 w 174"/>
                  <a:gd name="T23" fmla="*/ 4 h 143"/>
                  <a:gd name="T24" fmla="*/ 4 w 174"/>
                  <a:gd name="T25" fmla="*/ 4 h 143"/>
                  <a:gd name="T26" fmla="*/ 4 w 174"/>
                  <a:gd name="T2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43">
                    <a:moveTo>
                      <a:pt x="172" y="143"/>
                    </a:move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0"/>
                      <a:pt x="174" y="1"/>
                      <a:pt x="174" y="2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3" y="143"/>
                      <a:pt x="172" y="143"/>
                    </a:cubicBezTo>
                    <a:close/>
                    <a:moveTo>
                      <a:pt x="4" y="138"/>
                    </a:move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ŝḷîḓé-Freeform: Shape 56"/>
              <p:cNvSpPr/>
              <p:nvPr/>
            </p:nvSpPr>
            <p:spPr bwMode="auto">
              <a:xfrm>
                <a:off x="5962650" y="-1408113"/>
                <a:ext cx="339725" cy="93663"/>
              </a:xfrm>
              <a:custGeom>
                <a:avLst/>
                <a:gdLst>
                  <a:gd name="T0" fmla="*/ 53 w 62"/>
                  <a:gd name="T1" fmla="*/ 17 h 17"/>
                  <a:gd name="T2" fmla="*/ 9 w 62"/>
                  <a:gd name="T3" fmla="*/ 17 h 17"/>
                  <a:gd name="T4" fmla="*/ 0 w 62"/>
                  <a:gd name="T5" fmla="*/ 9 h 17"/>
                  <a:gd name="T6" fmla="*/ 9 w 62"/>
                  <a:gd name="T7" fmla="*/ 0 h 17"/>
                  <a:gd name="T8" fmla="*/ 53 w 62"/>
                  <a:gd name="T9" fmla="*/ 0 h 17"/>
                  <a:gd name="T10" fmla="*/ 62 w 62"/>
                  <a:gd name="T11" fmla="*/ 9 h 17"/>
                  <a:gd name="T12" fmla="*/ 53 w 62"/>
                  <a:gd name="T13" fmla="*/ 17 h 17"/>
                  <a:gd name="T14" fmla="*/ 9 w 62"/>
                  <a:gd name="T15" fmla="*/ 4 h 17"/>
                  <a:gd name="T16" fmla="*/ 4 w 62"/>
                  <a:gd name="T17" fmla="*/ 9 h 17"/>
                  <a:gd name="T18" fmla="*/ 9 w 62"/>
                  <a:gd name="T19" fmla="*/ 13 h 17"/>
                  <a:gd name="T20" fmla="*/ 53 w 62"/>
                  <a:gd name="T21" fmla="*/ 13 h 17"/>
                  <a:gd name="T22" fmla="*/ 57 w 62"/>
                  <a:gd name="T23" fmla="*/ 9 h 17"/>
                  <a:gd name="T24" fmla="*/ 53 w 62"/>
                  <a:gd name="T25" fmla="*/ 4 h 17"/>
                  <a:gd name="T26" fmla="*/ 9 w 62"/>
                  <a:gd name="T2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7">
                    <a:moveTo>
                      <a:pt x="53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62" y="4"/>
                      <a:pt x="62" y="9"/>
                    </a:cubicBezTo>
                    <a:cubicBezTo>
                      <a:pt x="62" y="13"/>
                      <a:pt x="58" y="17"/>
                      <a:pt x="53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9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1"/>
                      <a:pt x="57" y="9"/>
                    </a:cubicBezTo>
                    <a:cubicBezTo>
                      <a:pt x="57" y="6"/>
                      <a:pt x="55" y="4"/>
                      <a:pt x="53" y="4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ŝḷîḓé-Freeform: Shape 57"/>
              <p:cNvSpPr/>
              <p:nvPr/>
            </p:nvSpPr>
            <p:spPr bwMode="auto">
              <a:xfrm>
                <a:off x="5640388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ŝḷîḓé-Freeform: Shape 58"/>
              <p:cNvSpPr/>
              <p:nvPr/>
            </p:nvSpPr>
            <p:spPr bwMode="auto">
              <a:xfrm>
                <a:off x="5886450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8" y="7"/>
                      <a:pt x="28" y="14"/>
                    </a:cubicBezTo>
                    <a:cubicBezTo>
                      <a:pt x="28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ŝḷîḓé-Freeform: Shape 59"/>
              <p:cNvSpPr/>
              <p:nvPr/>
            </p:nvSpPr>
            <p:spPr bwMode="auto">
              <a:xfrm>
                <a:off x="6132513" y="-498475"/>
                <a:ext cx="147638" cy="153988"/>
              </a:xfrm>
              <a:custGeom>
                <a:avLst/>
                <a:gdLst>
                  <a:gd name="T0" fmla="*/ 14 w 27"/>
                  <a:gd name="T1" fmla="*/ 28 h 28"/>
                  <a:gd name="T2" fmla="*/ 0 w 27"/>
                  <a:gd name="T3" fmla="*/ 14 h 28"/>
                  <a:gd name="T4" fmla="*/ 14 w 27"/>
                  <a:gd name="T5" fmla="*/ 0 h 28"/>
                  <a:gd name="T6" fmla="*/ 27 w 27"/>
                  <a:gd name="T7" fmla="*/ 14 h 28"/>
                  <a:gd name="T8" fmla="*/ 14 w 27"/>
                  <a:gd name="T9" fmla="*/ 28 h 28"/>
                  <a:gd name="T10" fmla="*/ 14 w 27"/>
                  <a:gd name="T11" fmla="*/ 5 h 28"/>
                  <a:gd name="T12" fmla="*/ 4 w 27"/>
                  <a:gd name="T13" fmla="*/ 14 h 28"/>
                  <a:gd name="T14" fmla="*/ 14 w 27"/>
                  <a:gd name="T15" fmla="*/ 23 h 28"/>
                  <a:gd name="T16" fmla="*/ 23 w 27"/>
                  <a:gd name="T17" fmla="*/ 14 h 28"/>
                  <a:gd name="T18" fmla="*/ 14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4" y="9"/>
                      <a:pt x="4" y="14"/>
                    </a:cubicBezTo>
                    <a:cubicBezTo>
                      <a:pt x="4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ŝḷîḓé-Freeform: Shape 60"/>
              <p:cNvSpPr/>
              <p:nvPr/>
            </p:nvSpPr>
            <p:spPr bwMode="auto">
              <a:xfrm>
                <a:off x="6378575" y="-498475"/>
                <a:ext cx="147638" cy="153988"/>
              </a:xfrm>
              <a:custGeom>
                <a:avLst/>
                <a:gdLst>
                  <a:gd name="T0" fmla="*/ 13 w 27"/>
                  <a:gd name="T1" fmla="*/ 28 h 28"/>
                  <a:gd name="T2" fmla="*/ 0 w 27"/>
                  <a:gd name="T3" fmla="*/ 14 h 28"/>
                  <a:gd name="T4" fmla="*/ 13 w 27"/>
                  <a:gd name="T5" fmla="*/ 0 h 28"/>
                  <a:gd name="T6" fmla="*/ 27 w 27"/>
                  <a:gd name="T7" fmla="*/ 14 h 28"/>
                  <a:gd name="T8" fmla="*/ 13 w 27"/>
                  <a:gd name="T9" fmla="*/ 28 h 28"/>
                  <a:gd name="T10" fmla="*/ 13 w 27"/>
                  <a:gd name="T11" fmla="*/ 5 h 28"/>
                  <a:gd name="T12" fmla="*/ 4 w 27"/>
                  <a:gd name="T13" fmla="*/ 14 h 28"/>
                  <a:gd name="T14" fmla="*/ 13 w 27"/>
                  <a:gd name="T15" fmla="*/ 23 h 28"/>
                  <a:gd name="T16" fmla="*/ 23 w 27"/>
                  <a:gd name="T17" fmla="*/ 14 h 28"/>
                  <a:gd name="T18" fmla="*/ 13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3" y="28"/>
                    </a:cubicBezTo>
                    <a:close/>
                    <a:moveTo>
                      <a:pt x="13" y="5"/>
                    </a:moveTo>
                    <a:cubicBezTo>
                      <a:pt x="8" y="5"/>
                      <a:pt x="4" y="9"/>
                      <a:pt x="4" y="14"/>
                    </a:cubicBezTo>
                    <a:cubicBezTo>
                      <a:pt x="4" y="19"/>
                      <a:pt x="8" y="23"/>
                      <a:pt x="13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ŝḷîḓé-Freeform: Shape 61"/>
              <p:cNvSpPr/>
              <p:nvPr/>
            </p:nvSpPr>
            <p:spPr bwMode="auto">
              <a:xfrm>
                <a:off x="5526088" y="-612775"/>
                <a:ext cx="1158875" cy="387350"/>
              </a:xfrm>
              <a:custGeom>
                <a:avLst/>
                <a:gdLst>
                  <a:gd name="T0" fmla="*/ 210 w 212"/>
                  <a:gd name="T1" fmla="*/ 71 h 71"/>
                  <a:gd name="T2" fmla="*/ 35 w 212"/>
                  <a:gd name="T3" fmla="*/ 71 h 71"/>
                  <a:gd name="T4" fmla="*/ 0 w 212"/>
                  <a:gd name="T5" fmla="*/ 35 h 71"/>
                  <a:gd name="T6" fmla="*/ 35 w 212"/>
                  <a:gd name="T7" fmla="*/ 0 h 71"/>
                  <a:gd name="T8" fmla="*/ 210 w 212"/>
                  <a:gd name="T9" fmla="*/ 0 h 71"/>
                  <a:gd name="T10" fmla="*/ 212 w 212"/>
                  <a:gd name="T11" fmla="*/ 2 h 71"/>
                  <a:gd name="T12" fmla="*/ 210 w 212"/>
                  <a:gd name="T13" fmla="*/ 5 h 71"/>
                  <a:gd name="T14" fmla="*/ 35 w 212"/>
                  <a:gd name="T15" fmla="*/ 5 h 71"/>
                  <a:gd name="T16" fmla="*/ 4 w 212"/>
                  <a:gd name="T17" fmla="*/ 35 h 71"/>
                  <a:gd name="T18" fmla="*/ 35 w 212"/>
                  <a:gd name="T19" fmla="*/ 66 h 71"/>
                  <a:gd name="T20" fmla="*/ 210 w 212"/>
                  <a:gd name="T21" fmla="*/ 66 h 71"/>
                  <a:gd name="T22" fmla="*/ 212 w 212"/>
                  <a:gd name="T23" fmla="*/ 68 h 71"/>
                  <a:gd name="T24" fmla="*/ 210 w 212"/>
                  <a:gd name="T2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71">
                    <a:moveTo>
                      <a:pt x="210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5" y="71"/>
                      <a:pt x="0" y="5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1" y="0"/>
                      <a:pt x="212" y="1"/>
                      <a:pt x="212" y="2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8" y="5"/>
                      <a:pt x="4" y="18"/>
                      <a:pt x="4" y="35"/>
                    </a:cubicBezTo>
                    <a:cubicBezTo>
                      <a:pt x="4" y="52"/>
                      <a:pt x="18" y="66"/>
                      <a:pt x="35" y="66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1" y="66"/>
                      <a:pt x="212" y="67"/>
                      <a:pt x="212" y="68"/>
                    </a:cubicBezTo>
                    <a:cubicBezTo>
                      <a:pt x="212" y="69"/>
                      <a:pt x="211" y="71"/>
                      <a:pt x="210" y="71"/>
                    </a:cubicBez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62"/>
          <p:cNvGrpSpPr/>
          <p:nvPr/>
        </p:nvGrpSpPr>
        <p:grpSpPr>
          <a:xfrm rot="21540000">
            <a:off x="2867092" y="2108117"/>
            <a:ext cx="725092" cy="726282"/>
            <a:chOff x="2552700" y="-1971675"/>
            <a:chExt cx="1935163" cy="1938338"/>
          </a:xfrm>
        </p:grpSpPr>
        <p:sp>
          <p:nvSpPr>
            <p:cNvPr id="30" name="îŝḷîḓé-Oval 63"/>
            <p:cNvSpPr/>
            <p:nvPr/>
          </p:nvSpPr>
          <p:spPr bwMode="auto">
            <a:xfrm>
              <a:off x="2552700" y="-1971675"/>
              <a:ext cx="1935163" cy="193833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Group 64"/>
            <p:cNvGrpSpPr/>
            <p:nvPr/>
          </p:nvGrpSpPr>
          <p:grpSpPr>
            <a:xfrm>
              <a:off x="2908300" y="-1620838"/>
              <a:ext cx="1228725" cy="1236663"/>
              <a:chOff x="2908300" y="-1620838"/>
              <a:chExt cx="1228725" cy="1236663"/>
            </a:xfrm>
          </p:grpSpPr>
          <p:sp>
            <p:nvSpPr>
              <p:cNvPr id="32" name="îŝḷîḓé-Freeform: Shape 65"/>
              <p:cNvSpPr/>
              <p:nvPr/>
            </p:nvSpPr>
            <p:spPr bwMode="auto">
              <a:xfrm>
                <a:off x="3055938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2" y="38"/>
                      <a:pt x="5" y="31"/>
                      <a:pt x="5" y="21"/>
                    </a:cubicBezTo>
                    <a:cubicBezTo>
                      <a:pt x="5" y="12"/>
                      <a:pt x="12" y="5"/>
                      <a:pt x="22" y="5"/>
                    </a:cubicBez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ŝḷîḓé-Freeform: Shape 66"/>
              <p:cNvSpPr/>
              <p:nvPr/>
            </p:nvSpPr>
            <p:spPr bwMode="auto">
              <a:xfrm>
                <a:off x="3749675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3" y="38"/>
                      <a:pt x="5" y="31"/>
                      <a:pt x="5" y="21"/>
                    </a:cubicBezTo>
                    <a:cubicBezTo>
                      <a:pt x="5" y="12"/>
                      <a:pt x="13" y="5"/>
                      <a:pt x="22" y="5"/>
                    </a:cubicBez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ŝḷîḓé-Freeform: Shape 67"/>
              <p:cNvSpPr/>
              <p:nvPr/>
            </p:nvSpPr>
            <p:spPr bwMode="auto">
              <a:xfrm>
                <a:off x="2908300" y="-1358900"/>
                <a:ext cx="1228725" cy="974725"/>
              </a:xfrm>
              <a:custGeom>
                <a:avLst/>
                <a:gdLst>
                  <a:gd name="T0" fmla="*/ 205 w 225"/>
                  <a:gd name="T1" fmla="*/ 13 h 178"/>
                  <a:gd name="T2" fmla="*/ 151 w 225"/>
                  <a:gd name="T3" fmla="*/ 13 h 178"/>
                  <a:gd name="T4" fmla="*/ 112 w 225"/>
                  <a:gd name="T5" fmla="*/ 60 h 178"/>
                  <a:gd name="T6" fmla="*/ 74 w 225"/>
                  <a:gd name="T7" fmla="*/ 13 h 178"/>
                  <a:gd name="T8" fmla="*/ 19 w 225"/>
                  <a:gd name="T9" fmla="*/ 13 h 178"/>
                  <a:gd name="T10" fmla="*/ 2 w 225"/>
                  <a:gd name="T11" fmla="*/ 54 h 178"/>
                  <a:gd name="T12" fmla="*/ 26 w 225"/>
                  <a:gd name="T13" fmla="*/ 94 h 178"/>
                  <a:gd name="T14" fmla="*/ 36 w 225"/>
                  <a:gd name="T15" fmla="*/ 178 h 178"/>
                  <a:gd name="T16" fmla="*/ 53 w 225"/>
                  <a:gd name="T17" fmla="*/ 169 h 178"/>
                  <a:gd name="T18" fmla="*/ 74 w 225"/>
                  <a:gd name="T19" fmla="*/ 169 h 178"/>
                  <a:gd name="T20" fmla="*/ 77 w 225"/>
                  <a:gd name="T21" fmla="*/ 60 h 178"/>
                  <a:gd name="T22" fmla="*/ 112 w 225"/>
                  <a:gd name="T23" fmla="*/ 78 h 178"/>
                  <a:gd name="T24" fmla="*/ 147 w 225"/>
                  <a:gd name="T25" fmla="*/ 61 h 178"/>
                  <a:gd name="T26" fmla="*/ 151 w 225"/>
                  <a:gd name="T27" fmla="*/ 169 h 178"/>
                  <a:gd name="T28" fmla="*/ 171 w 225"/>
                  <a:gd name="T29" fmla="*/ 169 h 178"/>
                  <a:gd name="T30" fmla="*/ 189 w 225"/>
                  <a:gd name="T31" fmla="*/ 178 h 178"/>
                  <a:gd name="T32" fmla="*/ 199 w 225"/>
                  <a:gd name="T33" fmla="*/ 169 h 178"/>
                  <a:gd name="T34" fmla="*/ 207 w 225"/>
                  <a:gd name="T35" fmla="*/ 90 h 178"/>
                  <a:gd name="T36" fmla="*/ 81 w 225"/>
                  <a:gd name="T37" fmla="*/ 57 h 178"/>
                  <a:gd name="T38" fmla="*/ 68 w 225"/>
                  <a:gd name="T39" fmla="*/ 24 h 178"/>
                  <a:gd name="T40" fmla="*/ 66 w 225"/>
                  <a:gd name="T41" fmla="*/ 44 h 178"/>
                  <a:gd name="T42" fmla="*/ 69 w 225"/>
                  <a:gd name="T43" fmla="*/ 147 h 178"/>
                  <a:gd name="T44" fmla="*/ 69 w 225"/>
                  <a:gd name="T45" fmla="*/ 169 h 178"/>
                  <a:gd name="T46" fmla="*/ 52 w 225"/>
                  <a:gd name="T47" fmla="*/ 92 h 178"/>
                  <a:gd name="T48" fmla="*/ 41 w 225"/>
                  <a:gd name="T49" fmla="*/ 168 h 178"/>
                  <a:gd name="T50" fmla="*/ 30 w 225"/>
                  <a:gd name="T51" fmla="*/ 169 h 178"/>
                  <a:gd name="T52" fmla="*/ 31 w 225"/>
                  <a:gd name="T53" fmla="*/ 92 h 178"/>
                  <a:gd name="T54" fmla="*/ 31 w 225"/>
                  <a:gd name="T55" fmla="*/ 76 h 178"/>
                  <a:gd name="T56" fmla="*/ 27 w 225"/>
                  <a:gd name="T57" fmla="*/ 35 h 178"/>
                  <a:gd name="T58" fmla="*/ 23 w 225"/>
                  <a:gd name="T59" fmla="*/ 68 h 178"/>
                  <a:gd name="T60" fmla="*/ 27 w 225"/>
                  <a:gd name="T61" fmla="*/ 80 h 178"/>
                  <a:gd name="T62" fmla="*/ 26 w 225"/>
                  <a:gd name="T63" fmla="*/ 89 h 178"/>
                  <a:gd name="T64" fmla="*/ 6 w 225"/>
                  <a:gd name="T65" fmla="*/ 42 h 178"/>
                  <a:gd name="T66" fmla="*/ 48 w 225"/>
                  <a:gd name="T67" fmla="*/ 4 h 178"/>
                  <a:gd name="T68" fmla="*/ 88 w 225"/>
                  <a:gd name="T69" fmla="*/ 47 h 178"/>
                  <a:gd name="T70" fmla="*/ 110 w 225"/>
                  <a:gd name="T71" fmla="*/ 64 h 178"/>
                  <a:gd name="T72" fmla="*/ 114 w 225"/>
                  <a:gd name="T73" fmla="*/ 72 h 178"/>
                  <a:gd name="T74" fmla="*/ 26 w 225"/>
                  <a:gd name="T75" fmla="*/ 43 h 178"/>
                  <a:gd name="T76" fmla="*/ 26 w 225"/>
                  <a:gd name="T77" fmla="*/ 43 h 178"/>
                  <a:gd name="T78" fmla="*/ 198 w 225"/>
                  <a:gd name="T79" fmla="*/ 89 h 178"/>
                  <a:gd name="T80" fmla="*/ 198 w 225"/>
                  <a:gd name="T81" fmla="*/ 80 h 178"/>
                  <a:gd name="T82" fmla="*/ 202 w 225"/>
                  <a:gd name="T83" fmla="*/ 68 h 178"/>
                  <a:gd name="T84" fmla="*/ 198 w 225"/>
                  <a:gd name="T85" fmla="*/ 35 h 178"/>
                  <a:gd name="T86" fmla="*/ 194 w 225"/>
                  <a:gd name="T87" fmla="*/ 76 h 178"/>
                  <a:gd name="T88" fmla="*/ 194 w 225"/>
                  <a:gd name="T89" fmla="*/ 92 h 178"/>
                  <a:gd name="T90" fmla="*/ 195 w 225"/>
                  <a:gd name="T91" fmla="*/ 169 h 178"/>
                  <a:gd name="T92" fmla="*/ 183 w 225"/>
                  <a:gd name="T93" fmla="*/ 168 h 178"/>
                  <a:gd name="T94" fmla="*/ 173 w 225"/>
                  <a:gd name="T95" fmla="*/ 92 h 178"/>
                  <a:gd name="T96" fmla="*/ 155 w 225"/>
                  <a:gd name="T97" fmla="*/ 169 h 178"/>
                  <a:gd name="T98" fmla="*/ 156 w 225"/>
                  <a:gd name="T99" fmla="*/ 147 h 178"/>
                  <a:gd name="T100" fmla="*/ 159 w 225"/>
                  <a:gd name="T101" fmla="*/ 44 h 178"/>
                  <a:gd name="T102" fmla="*/ 157 w 225"/>
                  <a:gd name="T103" fmla="*/ 24 h 178"/>
                  <a:gd name="T104" fmla="*/ 144 w 225"/>
                  <a:gd name="T105" fmla="*/ 57 h 178"/>
                  <a:gd name="T106" fmla="*/ 117 w 225"/>
                  <a:gd name="T107" fmla="*/ 63 h 178"/>
                  <a:gd name="T108" fmla="*/ 137 w 225"/>
                  <a:gd name="T109" fmla="*/ 47 h 178"/>
                  <a:gd name="T110" fmla="*/ 177 w 225"/>
                  <a:gd name="T111" fmla="*/ 4 h 178"/>
                  <a:gd name="T112" fmla="*/ 218 w 225"/>
                  <a:gd name="T113" fmla="*/ 42 h 178"/>
                  <a:gd name="T114" fmla="*/ 203 w 225"/>
                  <a:gd name="T115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" h="178">
                    <a:moveTo>
                      <a:pt x="222" y="40"/>
                    </a:moveTo>
                    <a:cubicBezTo>
                      <a:pt x="222" y="40"/>
                      <a:pt x="222" y="40"/>
                      <a:pt x="222" y="40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199" y="4"/>
                      <a:pt x="195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0"/>
                      <a:pt x="154" y="8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47" y="20"/>
                      <a:pt x="135" y="41"/>
                      <a:pt x="133" y="44"/>
                    </a:cubicBezTo>
                    <a:cubicBezTo>
                      <a:pt x="131" y="46"/>
                      <a:pt x="119" y="55"/>
                      <a:pt x="112" y="60"/>
                    </a:cubicBezTo>
                    <a:cubicBezTo>
                      <a:pt x="107" y="56"/>
                      <a:pt x="98" y="49"/>
                      <a:pt x="92" y="44"/>
                    </a:cubicBezTo>
                    <a:cubicBezTo>
                      <a:pt x="90" y="41"/>
                      <a:pt x="77" y="20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8"/>
                      <a:pt x="6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0"/>
                      <a:pt x="26" y="4"/>
                      <a:pt x="19" y="13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4"/>
                      <a:pt x="0" y="49"/>
                      <a:pt x="2" y="5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9" y="92"/>
                      <a:pt x="21" y="94"/>
                      <a:pt x="25" y="94"/>
                    </a:cubicBezTo>
                    <a:cubicBezTo>
                      <a:pt x="25" y="94"/>
                      <a:pt x="25" y="94"/>
                      <a:pt x="26" y="94"/>
                    </a:cubicBezTo>
                    <a:cubicBezTo>
                      <a:pt x="25" y="153"/>
                      <a:pt x="25" y="167"/>
                      <a:pt x="25" y="169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6" y="174"/>
                      <a:pt x="30" y="178"/>
                      <a:pt x="36" y="178"/>
                    </a:cubicBezTo>
                    <a:cubicBezTo>
                      <a:pt x="41" y="177"/>
                      <a:pt x="46" y="173"/>
                      <a:pt x="46" y="169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4" y="173"/>
                      <a:pt x="58" y="177"/>
                      <a:pt x="63" y="178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9" y="178"/>
                      <a:pt x="73" y="174"/>
                      <a:pt x="74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66"/>
                      <a:pt x="72" y="100"/>
                      <a:pt x="71" y="51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8" y="61"/>
                      <a:pt x="78" y="61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8"/>
                      <a:pt x="110" y="78"/>
                      <a:pt x="112" y="78"/>
                    </a:cubicBezTo>
                    <a:cubicBezTo>
                      <a:pt x="113" y="78"/>
                      <a:pt x="113" y="78"/>
                      <a:pt x="114" y="78"/>
                    </a:cubicBezTo>
                    <a:cubicBezTo>
                      <a:pt x="115" y="78"/>
                      <a:pt x="117" y="78"/>
                      <a:pt x="118" y="77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7" y="6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2" y="100"/>
                      <a:pt x="151" y="166"/>
                      <a:pt x="151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74"/>
                      <a:pt x="156" y="178"/>
                      <a:pt x="161" y="178"/>
                    </a:cubicBezTo>
                    <a:cubicBezTo>
                      <a:pt x="167" y="177"/>
                      <a:pt x="171" y="173"/>
                      <a:pt x="171" y="169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9" y="173"/>
                      <a:pt x="183" y="177"/>
                      <a:pt x="189" y="178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94" y="178"/>
                      <a:pt x="199" y="174"/>
                      <a:pt x="199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199" y="167"/>
                      <a:pt x="199" y="153"/>
                      <a:pt x="199" y="94"/>
                    </a:cubicBezTo>
                    <a:cubicBezTo>
                      <a:pt x="199" y="94"/>
                      <a:pt x="200" y="94"/>
                      <a:pt x="200" y="94"/>
                    </a:cubicBezTo>
                    <a:cubicBezTo>
                      <a:pt x="203" y="94"/>
                      <a:pt x="206" y="92"/>
                      <a:pt x="207" y="90"/>
                    </a:cubicBezTo>
                    <a:cubicBezTo>
                      <a:pt x="223" y="54"/>
                      <a:pt x="223" y="54"/>
                      <a:pt x="223" y="54"/>
                    </a:cubicBezTo>
                    <a:cubicBezTo>
                      <a:pt x="225" y="49"/>
                      <a:pt x="225" y="44"/>
                      <a:pt x="222" y="40"/>
                    </a:cubicBezTo>
                    <a:close/>
                    <a:moveTo>
                      <a:pt x="81" y="57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7"/>
                      <a:pt x="70" y="32"/>
                      <a:pt x="70" y="27"/>
                    </a:cubicBezTo>
                    <a:cubicBezTo>
                      <a:pt x="70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6" y="25"/>
                      <a:pt x="66" y="27"/>
                    </a:cubicBezTo>
                    <a:cubicBezTo>
                      <a:pt x="66" y="27"/>
                      <a:pt x="66" y="3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58"/>
                      <a:pt x="67" y="78"/>
                      <a:pt x="67" y="98"/>
                    </a:cubicBezTo>
                    <a:cubicBezTo>
                      <a:pt x="68" y="116"/>
                      <a:pt x="68" y="133"/>
                      <a:pt x="69" y="147"/>
                    </a:cubicBezTo>
                    <a:cubicBezTo>
                      <a:pt x="69" y="153"/>
                      <a:pt x="69" y="159"/>
                      <a:pt x="69" y="163"/>
                    </a:cubicBezTo>
                    <a:cubicBezTo>
                      <a:pt x="69" y="166"/>
                      <a:pt x="69" y="167"/>
                      <a:pt x="69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1"/>
                      <a:pt x="67" y="173"/>
                      <a:pt x="64" y="173"/>
                    </a:cubicBezTo>
                    <a:cubicBezTo>
                      <a:pt x="61" y="173"/>
                      <a:pt x="58" y="171"/>
                      <a:pt x="58" y="168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90"/>
                      <a:pt x="50" y="90"/>
                    </a:cubicBezTo>
                    <a:cubicBezTo>
                      <a:pt x="48" y="90"/>
                      <a:pt x="47" y="91"/>
                      <a:pt x="47" y="92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41" y="171"/>
                      <a:pt x="39" y="173"/>
                      <a:pt x="36" y="173"/>
                    </a:cubicBezTo>
                    <a:cubicBezTo>
                      <a:pt x="33" y="173"/>
                      <a:pt x="30" y="171"/>
                      <a:pt x="30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67"/>
                      <a:pt x="30" y="165"/>
                      <a:pt x="30" y="162"/>
                    </a:cubicBezTo>
                    <a:cubicBezTo>
                      <a:pt x="30" y="157"/>
                      <a:pt x="30" y="151"/>
                      <a:pt x="30" y="144"/>
                    </a:cubicBezTo>
                    <a:cubicBezTo>
                      <a:pt x="30" y="129"/>
                      <a:pt x="30" y="110"/>
                      <a:pt x="31" y="92"/>
                    </a:cubicBezTo>
                    <a:cubicBezTo>
                      <a:pt x="33" y="90"/>
                      <a:pt x="34" y="87"/>
                      <a:pt x="33" y="84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3" y="83"/>
                      <a:pt x="32" y="80"/>
                      <a:pt x="31" y="76"/>
                    </a:cubicBezTo>
                    <a:cubicBezTo>
                      <a:pt x="31" y="50"/>
                      <a:pt x="31" y="36"/>
                      <a:pt x="31" y="36"/>
                    </a:cubicBezTo>
                    <a:cubicBezTo>
                      <a:pt x="31" y="35"/>
                      <a:pt x="30" y="34"/>
                      <a:pt x="29" y="34"/>
                    </a:cubicBezTo>
                    <a:cubicBezTo>
                      <a:pt x="28" y="34"/>
                      <a:pt x="27" y="34"/>
                      <a:pt x="27" y="3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7" y="50"/>
                    </a:cubicBezTo>
                    <a:cubicBezTo>
                      <a:pt x="17" y="50"/>
                      <a:pt x="20" y="59"/>
                      <a:pt x="23" y="68"/>
                    </a:cubicBezTo>
                    <a:cubicBezTo>
                      <a:pt x="24" y="71"/>
                      <a:pt x="25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7" y="79"/>
                      <a:pt x="27" y="80"/>
                    </a:cubicBezTo>
                    <a:cubicBezTo>
                      <a:pt x="28" y="82"/>
                      <a:pt x="28" y="84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7"/>
                      <a:pt x="28" y="88"/>
                      <a:pt x="26" y="89"/>
                    </a:cubicBezTo>
                    <a:cubicBezTo>
                      <a:pt x="24" y="90"/>
                      <a:pt x="22" y="89"/>
                      <a:pt x="21" y="8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49"/>
                      <a:pt x="5" y="45"/>
                      <a:pt x="6" y="4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9" y="8"/>
                      <a:pt x="31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4" y="4"/>
                      <a:pt x="67" y="11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4" y="22"/>
                      <a:pt x="88" y="47"/>
                      <a:pt x="88" y="47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7"/>
                      <a:pt x="95" y="52"/>
                      <a:pt x="101" y="57"/>
                    </a:cubicBezTo>
                    <a:cubicBezTo>
                      <a:pt x="104" y="60"/>
                      <a:pt x="108" y="62"/>
                      <a:pt x="110" y="64"/>
                    </a:cubicBezTo>
                    <a:cubicBezTo>
                      <a:pt x="112" y="65"/>
                      <a:pt x="113" y="66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5" y="70"/>
                      <a:pt x="114" y="72"/>
                    </a:cubicBezTo>
                    <a:cubicBezTo>
                      <a:pt x="113" y="73"/>
                      <a:pt x="111" y="74"/>
                      <a:pt x="109" y="73"/>
                    </a:cubicBezTo>
                    <a:lnTo>
                      <a:pt x="81" y="57"/>
                    </a:lnTo>
                    <a:close/>
                    <a:moveTo>
                      <a:pt x="26" y="43"/>
                    </a:moveTo>
                    <a:cubicBezTo>
                      <a:pt x="26" y="48"/>
                      <a:pt x="26" y="54"/>
                      <a:pt x="26" y="63"/>
                    </a:cubicBezTo>
                    <a:cubicBezTo>
                      <a:pt x="25" y="58"/>
                      <a:pt x="23" y="54"/>
                      <a:pt x="22" y="50"/>
                    </a:cubicBezTo>
                    <a:lnTo>
                      <a:pt x="26" y="43"/>
                    </a:lnTo>
                    <a:close/>
                    <a:moveTo>
                      <a:pt x="219" y="52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2" y="89"/>
                      <a:pt x="200" y="90"/>
                      <a:pt x="198" y="89"/>
                    </a:cubicBezTo>
                    <a:cubicBezTo>
                      <a:pt x="196" y="88"/>
                      <a:pt x="195" y="87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4"/>
                      <a:pt x="197" y="82"/>
                      <a:pt x="198" y="80"/>
                    </a:cubicBezTo>
                    <a:cubicBezTo>
                      <a:pt x="198" y="79"/>
                      <a:pt x="198" y="78"/>
                      <a:pt x="198" y="77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4"/>
                      <a:pt x="201" y="71"/>
                      <a:pt x="202" y="68"/>
                    </a:cubicBezTo>
                    <a:cubicBezTo>
                      <a:pt x="205" y="59"/>
                      <a:pt x="208" y="50"/>
                      <a:pt x="208" y="50"/>
                    </a:cubicBezTo>
                    <a:cubicBezTo>
                      <a:pt x="208" y="49"/>
                      <a:pt x="208" y="48"/>
                      <a:pt x="207" y="48"/>
                    </a:cubicBezTo>
                    <a:cubicBezTo>
                      <a:pt x="198" y="35"/>
                      <a:pt x="198" y="35"/>
                      <a:pt x="198" y="35"/>
                    </a:cubicBezTo>
                    <a:cubicBezTo>
                      <a:pt x="197" y="34"/>
                      <a:pt x="196" y="34"/>
                      <a:pt x="195" y="34"/>
                    </a:cubicBezTo>
                    <a:cubicBezTo>
                      <a:pt x="194" y="34"/>
                      <a:pt x="194" y="35"/>
                      <a:pt x="194" y="36"/>
                    </a:cubicBezTo>
                    <a:cubicBezTo>
                      <a:pt x="194" y="36"/>
                      <a:pt x="194" y="50"/>
                      <a:pt x="194" y="76"/>
                    </a:cubicBezTo>
                    <a:cubicBezTo>
                      <a:pt x="193" y="80"/>
                      <a:pt x="192" y="83"/>
                      <a:pt x="191" y="83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0" y="87"/>
                      <a:pt x="192" y="90"/>
                      <a:pt x="194" y="92"/>
                    </a:cubicBezTo>
                    <a:cubicBezTo>
                      <a:pt x="194" y="110"/>
                      <a:pt x="194" y="129"/>
                      <a:pt x="194" y="144"/>
                    </a:cubicBezTo>
                    <a:cubicBezTo>
                      <a:pt x="194" y="151"/>
                      <a:pt x="195" y="157"/>
                      <a:pt x="195" y="162"/>
                    </a:cubicBezTo>
                    <a:cubicBezTo>
                      <a:pt x="195" y="165"/>
                      <a:pt x="195" y="167"/>
                      <a:pt x="195" y="169"/>
                    </a:cubicBezTo>
                    <a:cubicBezTo>
                      <a:pt x="195" y="169"/>
                      <a:pt x="195" y="169"/>
                      <a:pt x="195" y="169"/>
                    </a:cubicBezTo>
                    <a:cubicBezTo>
                      <a:pt x="194" y="171"/>
                      <a:pt x="192" y="173"/>
                      <a:pt x="189" y="173"/>
                    </a:cubicBezTo>
                    <a:cubicBezTo>
                      <a:pt x="186" y="173"/>
                      <a:pt x="183" y="171"/>
                      <a:pt x="183" y="168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1"/>
                      <a:pt x="176" y="90"/>
                      <a:pt x="175" y="90"/>
                    </a:cubicBezTo>
                    <a:cubicBezTo>
                      <a:pt x="174" y="90"/>
                      <a:pt x="173" y="91"/>
                      <a:pt x="173" y="92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6" y="171"/>
                      <a:pt x="164" y="173"/>
                      <a:pt x="161" y="173"/>
                    </a:cubicBezTo>
                    <a:cubicBezTo>
                      <a:pt x="158" y="173"/>
                      <a:pt x="155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5" y="167"/>
                      <a:pt x="155" y="166"/>
                      <a:pt x="155" y="163"/>
                    </a:cubicBezTo>
                    <a:cubicBezTo>
                      <a:pt x="156" y="159"/>
                      <a:pt x="156" y="153"/>
                      <a:pt x="156" y="147"/>
                    </a:cubicBezTo>
                    <a:cubicBezTo>
                      <a:pt x="156" y="133"/>
                      <a:pt x="157" y="116"/>
                      <a:pt x="157" y="98"/>
                    </a:cubicBezTo>
                    <a:cubicBezTo>
                      <a:pt x="158" y="78"/>
                      <a:pt x="158" y="58"/>
                      <a:pt x="159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9" y="33"/>
                      <a:pt x="159" y="27"/>
                      <a:pt x="159" y="27"/>
                    </a:cubicBezTo>
                    <a:cubicBezTo>
                      <a:pt x="159" y="25"/>
                      <a:pt x="158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5" y="24"/>
                      <a:pt x="154" y="25"/>
                      <a:pt x="154" y="27"/>
                    </a:cubicBezTo>
                    <a:cubicBezTo>
                      <a:pt x="154" y="32"/>
                      <a:pt x="154" y="37"/>
                      <a:pt x="154" y="43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68"/>
                      <a:pt x="119" y="65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6" y="63"/>
                      <a:pt x="116" y="63"/>
                    </a:cubicBezTo>
                    <a:cubicBezTo>
                      <a:pt x="124" y="57"/>
                      <a:pt x="136" y="47"/>
                      <a:pt x="136" y="47"/>
                    </a:cubicBezTo>
                    <a:cubicBezTo>
                      <a:pt x="136" y="47"/>
                      <a:pt x="137" y="47"/>
                      <a:pt x="137" y="47"/>
                    </a:cubicBezTo>
                    <a:cubicBezTo>
                      <a:pt x="137" y="47"/>
                      <a:pt x="151" y="22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11"/>
                      <a:pt x="161" y="4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94" y="4"/>
                      <a:pt x="196" y="8"/>
                      <a:pt x="201" y="16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220" y="45"/>
                      <a:pt x="220" y="49"/>
                      <a:pt x="219" y="52"/>
                    </a:cubicBezTo>
                    <a:close/>
                    <a:moveTo>
                      <a:pt x="198" y="43"/>
                    </a:move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4"/>
                      <a:pt x="200" y="58"/>
                      <a:pt x="198" y="63"/>
                    </a:cubicBezTo>
                    <a:cubicBezTo>
                      <a:pt x="198" y="54"/>
                      <a:pt x="198" y="48"/>
                      <a:pt x="198" y="43"/>
                    </a:cubicBezTo>
                    <a:close/>
                  </a:path>
                </a:pathLst>
              </a:custGeom>
              <a:solidFill>
                <a:srgbClr val="006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70"/>
          <p:cNvGrpSpPr>
            <a:grpSpLocks noChangeAspect="1"/>
          </p:cNvGrpSpPr>
          <p:nvPr/>
        </p:nvGrpSpPr>
        <p:grpSpPr bwMode="auto">
          <a:xfrm>
            <a:off x="2416616" y="3392856"/>
            <a:ext cx="676275" cy="676275"/>
            <a:chOff x="1544" y="1525"/>
            <a:chExt cx="426" cy="426"/>
          </a:xfrm>
        </p:grpSpPr>
        <p:sp>
          <p:nvSpPr>
            <p:cNvPr id="27" name="îŝḷîḓé-Oval 71"/>
            <p:cNvSpPr/>
            <p:nvPr/>
          </p:nvSpPr>
          <p:spPr bwMode="auto">
            <a:xfrm>
              <a:off x="1544" y="1525"/>
              <a:ext cx="426" cy="42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îŝḷîḓé-Freeform: Shape 72"/>
            <p:cNvSpPr/>
            <p:nvPr/>
          </p:nvSpPr>
          <p:spPr bwMode="auto">
            <a:xfrm>
              <a:off x="1672" y="1606"/>
              <a:ext cx="60" cy="264"/>
            </a:xfrm>
            <a:custGeom>
              <a:avLst/>
              <a:gdLst>
                <a:gd name="T0" fmla="*/ 50 w 50"/>
                <a:gd name="T1" fmla="*/ 173 h 220"/>
                <a:gd name="T2" fmla="*/ 36 w 50"/>
                <a:gd name="T3" fmla="*/ 0 h 220"/>
                <a:gd name="T4" fmla="*/ 0 w 50"/>
                <a:gd name="T5" fmla="*/ 14 h 220"/>
                <a:gd name="T6" fmla="*/ 0 w 50"/>
                <a:gd name="T7" fmla="*/ 173 h 220"/>
                <a:gd name="T8" fmla="*/ 0 w 50"/>
                <a:gd name="T9" fmla="*/ 173 h 220"/>
                <a:gd name="T10" fmla="*/ 0 w 50"/>
                <a:gd name="T11" fmla="*/ 174 h 220"/>
                <a:gd name="T12" fmla="*/ 0 w 50"/>
                <a:gd name="T13" fmla="*/ 174 h 220"/>
                <a:gd name="T14" fmla="*/ 25 w 50"/>
                <a:gd name="T15" fmla="*/ 220 h 220"/>
                <a:gd name="T16" fmla="*/ 50 w 50"/>
                <a:gd name="T17" fmla="*/ 174 h 220"/>
                <a:gd name="T18" fmla="*/ 50 w 50"/>
                <a:gd name="T19" fmla="*/ 174 h 220"/>
                <a:gd name="T20" fmla="*/ 50 w 50"/>
                <a:gd name="T21" fmla="*/ 174 h 220"/>
                <a:gd name="T22" fmla="*/ 31 w 50"/>
                <a:gd name="T23" fmla="*/ 201 h 220"/>
                <a:gd name="T24" fmla="*/ 7 w 50"/>
                <a:gd name="T25" fmla="*/ 177 h 220"/>
                <a:gd name="T26" fmla="*/ 16 w 50"/>
                <a:gd name="T27" fmla="*/ 177 h 220"/>
                <a:gd name="T28" fmla="*/ 18 w 50"/>
                <a:gd name="T29" fmla="*/ 177 h 220"/>
                <a:gd name="T30" fmla="*/ 44 w 50"/>
                <a:gd name="T31" fmla="*/ 175 h 220"/>
                <a:gd name="T32" fmla="*/ 45 w 50"/>
                <a:gd name="T33" fmla="*/ 53 h 220"/>
                <a:gd name="T34" fmla="*/ 4 w 50"/>
                <a:gd name="T35" fmla="*/ 34 h 220"/>
                <a:gd name="T36" fmla="*/ 45 w 50"/>
                <a:gd name="T37" fmla="*/ 53 h 220"/>
                <a:gd name="T38" fmla="*/ 19 w 50"/>
                <a:gd name="T39" fmla="*/ 172 h 220"/>
                <a:gd name="T40" fmla="*/ 31 w 50"/>
                <a:gd name="T41" fmla="*/ 58 h 220"/>
                <a:gd name="T42" fmla="*/ 23 w 50"/>
                <a:gd name="T43" fmla="*/ 171 h 220"/>
                <a:gd name="T44" fmla="*/ 4 w 50"/>
                <a:gd name="T45" fmla="*/ 58 h 220"/>
                <a:gd name="T46" fmla="*/ 14 w 50"/>
                <a:gd name="T47" fmla="*/ 173 h 220"/>
                <a:gd name="T48" fmla="*/ 36 w 50"/>
                <a:gd name="T49" fmla="*/ 169 h 220"/>
                <a:gd name="T50" fmla="*/ 45 w 50"/>
                <a:gd name="T51" fmla="*/ 58 h 220"/>
                <a:gd name="T52" fmla="*/ 36 w 50"/>
                <a:gd name="T53" fmla="*/ 169 h 220"/>
                <a:gd name="T54" fmla="*/ 36 w 50"/>
                <a:gd name="T55" fmla="*/ 5 h 220"/>
                <a:gd name="T56" fmla="*/ 45 w 50"/>
                <a:gd name="T57" fmla="*/ 29 h 220"/>
                <a:gd name="T58" fmla="*/ 4 w 50"/>
                <a:gd name="T59" fmla="*/ 14 h 220"/>
                <a:gd name="T60" fmla="*/ 22 w 50"/>
                <a:gd name="T61" fmla="*/ 206 h 220"/>
                <a:gd name="T62" fmla="*/ 25 w 50"/>
                <a:gd name="T63" fmla="*/ 2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220">
                  <a:moveTo>
                    <a:pt x="50" y="173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6"/>
                    <a:pt x="44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3" y="219"/>
                    <a:pt x="24" y="220"/>
                    <a:pt x="25" y="220"/>
                  </a:cubicBezTo>
                  <a:cubicBezTo>
                    <a:pt x="26" y="220"/>
                    <a:pt x="27" y="219"/>
                    <a:pt x="27" y="218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3"/>
                  </a:cubicBezTo>
                  <a:close/>
                  <a:moveTo>
                    <a:pt x="31" y="201"/>
                  </a:moveTo>
                  <a:cubicBezTo>
                    <a:pt x="19" y="201"/>
                    <a:pt x="19" y="201"/>
                    <a:pt x="19" y="201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9" y="177"/>
                    <a:pt x="11" y="177"/>
                  </a:cubicBezTo>
                  <a:cubicBezTo>
                    <a:pt x="13" y="177"/>
                    <a:pt x="14" y="177"/>
                    <a:pt x="16" y="177"/>
                  </a:cubicBezTo>
                  <a:cubicBezTo>
                    <a:pt x="16" y="177"/>
                    <a:pt x="16" y="177"/>
                    <a:pt x="17" y="177"/>
                  </a:cubicBezTo>
                  <a:cubicBezTo>
                    <a:pt x="17" y="177"/>
                    <a:pt x="17" y="177"/>
                    <a:pt x="18" y="177"/>
                  </a:cubicBezTo>
                  <a:cubicBezTo>
                    <a:pt x="20" y="176"/>
                    <a:pt x="22" y="176"/>
                    <a:pt x="24" y="176"/>
                  </a:cubicBezTo>
                  <a:cubicBezTo>
                    <a:pt x="31" y="174"/>
                    <a:pt x="38" y="173"/>
                    <a:pt x="44" y="175"/>
                  </a:cubicBezTo>
                  <a:lnTo>
                    <a:pt x="31" y="201"/>
                  </a:lnTo>
                  <a:close/>
                  <a:moveTo>
                    <a:pt x="45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53"/>
                  </a:lnTo>
                  <a:close/>
                  <a:moveTo>
                    <a:pt x="23" y="171"/>
                  </a:moveTo>
                  <a:cubicBezTo>
                    <a:pt x="22" y="171"/>
                    <a:pt x="20" y="172"/>
                    <a:pt x="19" y="17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8" y="170"/>
                    <a:pt x="26" y="170"/>
                    <a:pt x="23" y="171"/>
                  </a:cubicBezTo>
                  <a:close/>
                  <a:moveTo>
                    <a:pt x="4" y="172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1" y="173"/>
                    <a:pt x="7" y="173"/>
                    <a:pt x="4" y="172"/>
                  </a:cubicBezTo>
                  <a:close/>
                  <a:moveTo>
                    <a:pt x="36" y="169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2" y="169"/>
                    <a:pt x="39" y="169"/>
                    <a:pt x="36" y="169"/>
                  </a:cubicBezTo>
                  <a:close/>
                  <a:moveTo>
                    <a:pt x="13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1" y="5"/>
                    <a:pt x="45" y="9"/>
                    <a:pt x="45" y="14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lose/>
                  <a:moveTo>
                    <a:pt x="22" y="206"/>
                  </a:moveTo>
                  <a:cubicBezTo>
                    <a:pt x="28" y="206"/>
                    <a:pt x="28" y="206"/>
                    <a:pt x="28" y="206"/>
                  </a:cubicBezTo>
                  <a:cubicBezTo>
                    <a:pt x="25" y="212"/>
                    <a:pt x="25" y="212"/>
                    <a:pt x="25" y="212"/>
                  </a:cubicBezTo>
                  <a:lnTo>
                    <a:pt x="22" y="206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îŝḷîḓé-Freeform: Shape 73"/>
            <p:cNvSpPr/>
            <p:nvPr/>
          </p:nvSpPr>
          <p:spPr bwMode="auto">
            <a:xfrm>
              <a:off x="1765" y="1606"/>
              <a:ext cx="77" cy="264"/>
            </a:xfrm>
            <a:custGeom>
              <a:avLst/>
              <a:gdLst>
                <a:gd name="T0" fmla="*/ 61 w 64"/>
                <a:gd name="T1" fmla="*/ 0 h 220"/>
                <a:gd name="T2" fmla="*/ 3 w 64"/>
                <a:gd name="T3" fmla="*/ 0 h 220"/>
                <a:gd name="T4" fmla="*/ 0 w 64"/>
                <a:gd name="T5" fmla="*/ 3 h 220"/>
                <a:gd name="T6" fmla="*/ 0 w 64"/>
                <a:gd name="T7" fmla="*/ 217 h 220"/>
                <a:gd name="T8" fmla="*/ 3 w 64"/>
                <a:gd name="T9" fmla="*/ 220 h 220"/>
                <a:gd name="T10" fmla="*/ 61 w 64"/>
                <a:gd name="T11" fmla="*/ 220 h 220"/>
                <a:gd name="T12" fmla="*/ 64 w 64"/>
                <a:gd name="T13" fmla="*/ 217 h 220"/>
                <a:gd name="T14" fmla="*/ 64 w 64"/>
                <a:gd name="T15" fmla="*/ 3 h 220"/>
                <a:gd name="T16" fmla="*/ 61 w 64"/>
                <a:gd name="T17" fmla="*/ 0 h 220"/>
                <a:gd name="T18" fmla="*/ 5 w 64"/>
                <a:gd name="T19" fmla="*/ 215 h 220"/>
                <a:gd name="T20" fmla="*/ 5 w 64"/>
                <a:gd name="T21" fmla="*/ 5 h 220"/>
                <a:gd name="T22" fmla="*/ 59 w 64"/>
                <a:gd name="T23" fmla="*/ 5 h 220"/>
                <a:gd name="T24" fmla="*/ 59 w 64"/>
                <a:gd name="T25" fmla="*/ 22 h 220"/>
                <a:gd name="T26" fmla="*/ 39 w 64"/>
                <a:gd name="T27" fmla="*/ 22 h 220"/>
                <a:gd name="T28" fmla="*/ 37 w 64"/>
                <a:gd name="T29" fmla="*/ 25 h 220"/>
                <a:gd name="T30" fmla="*/ 39 w 64"/>
                <a:gd name="T31" fmla="*/ 27 h 220"/>
                <a:gd name="T32" fmla="*/ 59 w 64"/>
                <a:gd name="T33" fmla="*/ 27 h 220"/>
                <a:gd name="T34" fmla="*/ 59 w 64"/>
                <a:gd name="T35" fmla="*/ 47 h 220"/>
                <a:gd name="T36" fmla="*/ 32 w 64"/>
                <a:gd name="T37" fmla="*/ 47 h 220"/>
                <a:gd name="T38" fmla="*/ 30 w 64"/>
                <a:gd name="T39" fmla="*/ 49 h 220"/>
                <a:gd name="T40" fmla="*/ 32 w 64"/>
                <a:gd name="T41" fmla="*/ 51 h 220"/>
                <a:gd name="T42" fmla="*/ 59 w 64"/>
                <a:gd name="T43" fmla="*/ 51 h 220"/>
                <a:gd name="T44" fmla="*/ 59 w 64"/>
                <a:gd name="T45" fmla="*/ 71 h 220"/>
                <a:gd name="T46" fmla="*/ 39 w 64"/>
                <a:gd name="T47" fmla="*/ 71 h 220"/>
                <a:gd name="T48" fmla="*/ 37 w 64"/>
                <a:gd name="T49" fmla="*/ 73 h 220"/>
                <a:gd name="T50" fmla="*/ 39 w 64"/>
                <a:gd name="T51" fmla="*/ 76 h 220"/>
                <a:gd name="T52" fmla="*/ 59 w 64"/>
                <a:gd name="T53" fmla="*/ 76 h 220"/>
                <a:gd name="T54" fmla="*/ 59 w 64"/>
                <a:gd name="T55" fmla="*/ 95 h 220"/>
                <a:gd name="T56" fmla="*/ 32 w 64"/>
                <a:gd name="T57" fmla="*/ 95 h 220"/>
                <a:gd name="T58" fmla="*/ 30 w 64"/>
                <a:gd name="T59" fmla="*/ 97 h 220"/>
                <a:gd name="T60" fmla="*/ 32 w 64"/>
                <a:gd name="T61" fmla="*/ 100 h 220"/>
                <a:gd name="T62" fmla="*/ 59 w 64"/>
                <a:gd name="T63" fmla="*/ 100 h 220"/>
                <a:gd name="T64" fmla="*/ 59 w 64"/>
                <a:gd name="T65" fmla="*/ 119 h 220"/>
                <a:gd name="T66" fmla="*/ 39 w 64"/>
                <a:gd name="T67" fmla="*/ 119 h 220"/>
                <a:gd name="T68" fmla="*/ 37 w 64"/>
                <a:gd name="T69" fmla="*/ 122 h 220"/>
                <a:gd name="T70" fmla="*/ 39 w 64"/>
                <a:gd name="T71" fmla="*/ 124 h 220"/>
                <a:gd name="T72" fmla="*/ 59 w 64"/>
                <a:gd name="T73" fmla="*/ 124 h 220"/>
                <a:gd name="T74" fmla="*/ 59 w 64"/>
                <a:gd name="T75" fmla="*/ 143 h 220"/>
                <a:gd name="T76" fmla="*/ 32 w 64"/>
                <a:gd name="T77" fmla="*/ 143 h 220"/>
                <a:gd name="T78" fmla="*/ 30 w 64"/>
                <a:gd name="T79" fmla="*/ 146 h 220"/>
                <a:gd name="T80" fmla="*/ 32 w 64"/>
                <a:gd name="T81" fmla="*/ 148 h 220"/>
                <a:gd name="T82" fmla="*/ 59 w 64"/>
                <a:gd name="T83" fmla="*/ 148 h 220"/>
                <a:gd name="T84" fmla="*/ 59 w 64"/>
                <a:gd name="T85" fmla="*/ 168 h 220"/>
                <a:gd name="T86" fmla="*/ 39 w 64"/>
                <a:gd name="T87" fmla="*/ 168 h 220"/>
                <a:gd name="T88" fmla="*/ 37 w 64"/>
                <a:gd name="T89" fmla="*/ 170 h 220"/>
                <a:gd name="T90" fmla="*/ 39 w 64"/>
                <a:gd name="T91" fmla="*/ 172 h 220"/>
                <a:gd name="T92" fmla="*/ 59 w 64"/>
                <a:gd name="T93" fmla="*/ 172 h 220"/>
                <a:gd name="T94" fmla="*/ 59 w 64"/>
                <a:gd name="T95" fmla="*/ 192 h 220"/>
                <a:gd name="T96" fmla="*/ 32 w 64"/>
                <a:gd name="T97" fmla="*/ 192 h 220"/>
                <a:gd name="T98" fmla="*/ 30 w 64"/>
                <a:gd name="T99" fmla="*/ 194 h 220"/>
                <a:gd name="T100" fmla="*/ 32 w 64"/>
                <a:gd name="T101" fmla="*/ 196 h 220"/>
                <a:gd name="T102" fmla="*/ 59 w 64"/>
                <a:gd name="T103" fmla="*/ 196 h 220"/>
                <a:gd name="T104" fmla="*/ 59 w 64"/>
                <a:gd name="T105" fmla="*/ 215 h 220"/>
                <a:gd name="T106" fmla="*/ 5 w 64"/>
                <a:gd name="T107" fmla="*/ 21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220">
                  <a:moveTo>
                    <a:pt x="6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1" y="220"/>
                    <a:pt x="3" y="220"/>
                  </a:cubicBezTo>
                  <a:cubicBezTo>
                    <a:pt x="61" y="220"/>
                    <a:pt x="61" y="220"/>
                    <a:pt x="61" y="220"/>
                  </a:cubicBezTo>
                  <a:cubicBezTo>
                    <a:pt x="63" y="220"/>
                    <a:pt x="64" y="218"/>
                    <a:pt x="64" y="21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lose/>
                  <a:moveTo>
                    <a:pt x="5" y="21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7" y="24"/>
                    <a:pt x="37" y="25"/>
                  </a:cubicBezTo>
                  <a:cubicBezTo>
                    <a:pt x="37" y="26"/>
                    <a:pt x="38" y="27"/>
                    <a:pt x="3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8"/>
                    <a:pt x="30" y="49"/>
                  </a:cubicBezTo>
                  <a:cubicBezTo>
                    <a:pt x="30" y="50"/>
                    <a:pt x="31" y="51"/>
                    <a:pt x="32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7" y="74"/>
                    <a:pt x="38" y="76"/>
                    <a:pt x="3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0" y="96"/>
                    <a:pt x="30" y="97"/>
                  </a:cubicBezTo>
                  <a:cubicBezTo>
                    <a:pt x="30" y="99"/>
                    <a:pt x="31" y="100"/>
                    <a:pt x="32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9"/>
                    <a:pt x="37" y="120"/>
                    <a:pt x="37" y="122"/>
                  </a:cubicBezTo>
                  <a:cubicBezTo>
                    <a:pt x="37" y="123"/>
                    <a:pt x="38" y="124"/>
                    <a:pt x="3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1" y="143"/>
                    <a:pt x="30" y="144"/>
                    <a:pt x="30" y="146"/>
                  </a:cubicBezTo>
                  <a:cubicBezTo>
                    <a:pt x="30" y="147"/>
                    <a:pt x="31" y="148"/>
                    <a:pt x="32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8"/>
                    <a:pt x="37" y="169"/>
                    <a:pt x="37" y="170"/>
                  </a:cubicBezTo>
                  <a:cubicBezTo>
                    <a:pt x="37" y="171"/>
                    <a:pt x="38" y="172"/>
                    <a:pt x="3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0" y="193"/>
                    <a:pt x="30" y="194"/>
                  </a:cubicBezTo>
                  <a:cubicBezTo>
                    <a:pt x="30" y="195"/>
                    <a:pt x="31" y="196"/>
                    <a:pt x="32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215"/>
                    <a:pt x="59" y="215"/>
                    <a:pt x="59" y="215"/>
                  </a:cubicBezTo>
                  <a:lnTo>
                    <a:pt x="5" y="215"/>
                  </a:lnTo>
                  <a:close/>
                </a:path>
              </a:pathLst>
            </a:custGeom>
            <a:solidFill>
              <a:srgbClr val="006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733202" y="2157676"/>
            <a:ext cx="2133890" cy="611484"/>
            <a:chOff x="4124979" y="3865262"/>
            <a:chExt cx="2761008" cy="983470"/>
          </a:xfrm>
        </p:grpSpPr>
        <p:sp>
          <p:nvSpPr>
            <p:cNvPr id="25" name="îŝḷîḓé-TextBox 77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 fontScale="92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îŝḷîḓé-TextBox 78"/>
            <p:cNvSpPr txBox="1"/>
            <p:nvPr/>
          </p:nvSpPr>
          <p:spPr bwMode="auto">
            <a:xfrm>
              <a:off x="4124979" y="4135753"/>
              <a:ext cx="2761008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6289786" y="2157676"/>
            <a:ext cx="2362357" cy="632428"/>
            <a:chOff x="4410145" y="3865260"/>
            <a:chExt cx="3121682" cy="983472"/>
          </a:xfrm>
        </p:grpSpPr>
        <p:sp>
          <p:nvSpPr>
            <p:cNvPr id="23" name="îŝḷîḓé-TextBox 80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 fontScale="92500" lnSpcReduction="20000"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ŝḷîḓé-TextBox 81"/>
            <p:cNvSpPr txBox="1"/>
            <p:nvPr/>
          </p:nvSpPr>
          <p:spPr bwMode="auto">
            <a:xfrm>
              <a:off x="4410145" y="4135753"/>
              <a:ext cx="3121682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6778532" y="3425250"/>
            <a:ext cx="2365468" cy="632428"/>
            <a:chOff x="4410146" y="3865260"/>
            <a:chExt cx="3125793" cy="983472"/>
          </a:xfrm>
        </p:grpSpPr>
        <p:sp>
          <p:nvSpPr>
            <p:cNvPr id="21" name="îŝḷîḓé-TextBox 83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 fontScale="92500" lnSpcReduction="20000"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ŝḷîḓé-TextBox 84"/>
            <p:cNvSpPr txBox="1"/>
            <p:nvPr/>
          </p:nvSpPr>
          <p:spPr bwMode="auto">
            <a:xfrm>
              <a:off x="4410146" y="4135753"/>
              <a:ext cx="3125793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88"/>
          <p:cNvGrpSpPr/>
          <p:nvPr/>
        </p:nvGrpSpPr>
        <p:grpSpPr>
          <a:xfrm>
            <a:off x="395536" y="3425250"/>
            <a:ext cx="2021080" cy="611484"/>
            <a:chOff x="4270942" y="3865262"/>
            <a:chExt cx="2615045" cy="983470"/>
          </a:xfrm>
        </p:grpSpPr>
        <p:sp>
          <p:nvSpPr>
            <p:cNvPr id="19" name="îŝḷîḓé-TextBox 89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 fontScale="92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ŝḷîḓé-TextBox 90"/>
            <p:cNvSpPr txBox="1"/>
            <p:nvPr/>
          </p:nvSpPr>
          <p:spPr bwMode="auto">
            <a:xfrm>
              <a:off x="4270942" y="4135753"/>
              <a:ext cx="2615045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91"/>
          <p:cNvGrpSpPr/>
          <p:nvPr/>
        </p:nvGrpSpPr>
        <p:grpSpPr>
          <a:xfrm>
            <a:off x="3648900" y="877442"/>
            <a:ext cx="1873612" cy="684587"/>
            <a:chOff x="4410146" y="3865260"/>
            <a:chExt cx="2475841" cy="1064584"/>
          </a:xfrm>
        </p:grpSpPr>
        <p:sp>
          <p:nvSpPr>
            <p:cNvPr id="17" name="îŝḷîḓé-TextBox 92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ctr" anchorCtr="1">
              <a:normAutofit fontScale="92500" lnSpcReduction="20000"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ŝḷîḓé-TextBox 93"/>
            <p:cNvSpPr txBox="1"/>
            <p:nvPr/>
          </p:nvSpPr>
          <p:spPr bwMode="auto">
            <a:xfrm>
              <a:off x="4410146" y="4135753"/>
              <a:ext cx="2475841" cy="794091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1">
              <a:normAutofit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3" name="TextBox 86"/>
          <p:cNvSpPr txBox="1"/>
          <p:nvPr/>
        </p:nvSpPr>
        <p:spPr>
          <a:xfrm>
            <a:off x="710696" y="181204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US" altLang="zh-CN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287852" y="173602"/>
            <a:ext cx="323708" cy="323708"/>
            <a:chOff x="304800" y="673100"/>
            <a:chExt cx="4000500" cy="4000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7" name="TextBox 6"/>
          <p:cNvSpPr txBox="1">
            <a:spLocks noChangeArrowheads="1"/>
          </p:cNvSpPr>
          <p:nvPr/>
        </p:nvSpPr>
        <p:spPr bwMode="auto">
          <a:xfrm>
            <a:off x="166209" y="188842"/>
            <a:ext cx="566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sz="120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PASSING_SCORE" val="0.000000"/>
  <p:tag name="ISPRING_ULTRA_SCORM_COURSE_ID" val="472BCBA5-53DE-4BC7-A24F-4DC78300B379"/>
  <p:tag name="ISPRINGONLINEFOLDERID" val="0"/>
  <p:tag name="ISPRINGONLINEFOLDERPATH" val="内容列表"/>
  <p:tag name="ISPRINGCLOUDFOLDERID" val="0"/>
  <p:tag name="ISPRINGCLOUDFOLDERPATH" val="资源库"/>
  <p:tag name="ISPRING_OUTPUT_FOLDER" val="G:\第十四批\602668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65a9631-522f-4d9c-96b7-b21cca7db34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091eef-2658-4908-ae12-dd5286d0267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36aff38-704b-4d5c-a5be-20ca8e619e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8b1467-9889-40dc-affc-8ed7be52286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7160a5-3e3b-4810-8159-fe57806f6d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2308bf0-3113-4f28-ad5c-5ca1ffcac21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67DBF"/>
      </a:accent1>
      <a:accent2>
        <a:srgbClr val="267DBF"/>
      </a:accent2>
      <a:accent3>
        <a:srgbClr val="267DBF"/>
      </a:accent3>
      <a:accent4>
        <a:srgbClr val="267DBF"/>
      </a:accent4>
      <a:accent5>
        <a:srgbClr val="267DBF"/>
      </a:accent5>
      <a:accent6>
        <a:srgbClr val="267DBF"/>
      </a:accent6>
      <a:hlink>
        <a:srgbClr val="D95B4F"/>
      </a:hlink>
      <a:folHlink>
        <a:srgbClr val="262F38"/>
      </a:folHlink>
    </a:clrScheme>
    <a:fontScheme name="lve1q1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267DBF"/>
    </a:accent1>
    <a:accent2>
      <a:srgbClr val="267DBF"/>
    </a:accent2>
    <a:accent3>
      <a:srgbClr val="267DBF"/>
    </a:accent3>
    <a:accent4>
      <a:srgbClr val="267DBF"/>
    </a:accent4>
    <a:accent5>
      <a:srgbClr val="267DBF"/>
    </a:accent5>
    <a:accent6>
      <a:srgbClr val="267DBF"/>
    </a:accent6>
    <a:hlink>
      <a:srgbClr val="D95B4F"/>
    </a:hlink>
    <a:folHlink>
      <a:srgbClr val="262F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Microsoft Office PowerPoint</Application>
  <PresentationFormat>全屏显示(16:9)</PresentationFormat>
  <Paragraphs>258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蓝色方形商务</dc:title>
  <dc:creator>第一PPT</dc:creator>
  <cp:keywords>www.1ppt.com</cp:keywords>
  <dc:description>www.1ppt.com</dc:description>
  <cp:lastModifiedBy>天 下</cp:lastModifiedBy>
  <cp:revision>1068</cp:revision>
  <dcterms:created xsi:type="dcterms:W3CDTF">2015-04-24T01:01:00Z</dcterms:created>
  <dcterms:modified xsi:type="dcterms:W3CDTF">2021-01-06T00:49:41Z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