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C-44E5-902D-8179F6CBF0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C-44E5-902D-8179F6CBF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828992"/>
        <c:axId val="59667520"/>
      </c:areaChart>
      <c:catAx>
        <c:axId val="8158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667520"/>
        <c:crosses val="autoZero"/>
        <c:auto val="0"/>
        <c:lblAlgn val="ctr"/>
        <c:lblOffset val="100"/>
        <c:noMultiLvlLbl val="0"/>
      </c:catAx>
      <c:valAx>
        <c:axId val="5966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582899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44C1-2228-48AD-8E2E-7FCB7E3D2DE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28B1-8E0F-4AA4-A08A-76DA4F10C2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DF95-4159-4022-BA21-7E40601CA6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5D63-D755-4E79-924D-DA90EBF3B8E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238375"/>
            <a:ext cx="12192000" cy="2381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17822" y="1122651"/>
            <a:ext cx="4756355" cy="47563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4229" y="2102015"/>
            <a:ext cx="2803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55143" y="3500829"/>
            <a:ext cx="4281714" cy="203200"/>
            <a:chOff x="3955143" y="3323771"/>
            <a:chExt cx="4281714" cy="2032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955143" y="342537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667829" y="3323771"/>
              <a:ext cx="856343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74647" y="3980710"/>
            <a:ext cx="424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 REPORT</a:t>
            </a:r>
            <a:endParaRPr lang="zh-CN" altLang="en-US" sz="3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17001" y="235675"/>
            <a:ext cx="2934643" cy="400110"/>
            <a:chOff x="4880429" y="540476"/>
            <a:chExt cx="2934643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4880429" y="540476"/>
              <a:ext cx="21299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prstClr val="black"/>
                  </a:solidFill>
                </a:rPr>
                <a:t>xiazaii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47841" y="540476"/>
              <a:ext cx="96723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prstClr val="white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工作室</a:t>
              </a:r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5844882" y="5962809"/>
            <a:ext cx="502237" cy="432963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Tyler Bates-Two Perfect Mome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90700" y="5753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/>
      <p:bldP spid="16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0800000" flipH="1" flipV="1">
            <a:off x="0" y="52650"/>
            <a:ext cx="8477250" cy="6805350"/>
          </a:xfrm>
          <a:prstGeom prst="triangle">
            <a:avLst>
              <a:gd name="adj" fmla="val 54202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2496458" y="3637035"/>
          <a:ext cx="4080331" cy="272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等腰三角形 15"/>
          <p:cNvSpPr/>
          <p:nvPr/>
        </p:nvSpPr>
        <p:spPr>
          <a:xfrm rot="16200000" flipV="1">
            <a:off x="5656825" y="1965903"/>
            <a:ext cx="798283" cy="59121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 rot="16200000" flipV="1">
            <a:off x="6936018" y="4228196"/>
            <a:ext cx="595082" cy="449940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 rot="5400000" flipH="1" flipV="1">
            <a:off x="780504" y="4691390"/>
            <a:ext cx="696682" cy="515966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4939" y="1929963"/>
            <a:ext cx="114300" cy="8763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08212" y="1886179"/>
            <a:ext cx="4851399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1" name="矩形 20"/>
          <p:cNvSpPr/>
          <p:nvPr/>
        </p:nvSpPr>
        <p:spPr>
          <a:xfrm>
            <a:off x="7754665" y="4122026"/>
            <a:ext cx="114300" cy="8763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7939" y="4078242"/>
            <a:ext cx="3763578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5" grpId="0">
        <p:bldAsOne/>
      </p:bldGraphic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691453" y="0"/>
            <a:ext cx="10500548" cy="6858000"/>
          </a:xfrm>
          <a:custGeom>
            <a:avLst/>
            <a:gdLst>
              <a:gd name="connsiteX0" fmla="*/ 8466390 w 10500548"/>
              <a:gd name="connsiteY0" fmla="*/ 0 h 6858000"/>
              <a:gd name="connsiteX1" fmla="*/ 10500548 w 10500548"/>
              <a:gd name="connsiteY1" fmla="*/ 0 h 6858000"/>
              <a:gd name="connsiteX2" fmla="*/ 10500548 w 10500548"/>
              <a:gd name="connsiteY2" fmla="*/ 6858000 h 6858000"/>
              <a:gd name="connsiteX3" fmla="*/ 0 w 10500548"/>
              <a:gd name="connsiteY3" fmla="*/ 6858000 h 6858000"/>
              <a:gd name="connsiteX4" fmla="*/ 8466390 w 1050054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0548" h="6858000">
                <a:moveTo>
                  <a:pt x="8466390" y="0"/>
                </a:moveTo>
                <a:lnTo>
                  <a:pt x="10500548" y="0"/>
                </a:lnTo>
                <a:lnTo>
                  <a:pt x="10500548" y="6858000"/>
                </a:lnTo>
                <a:lnTo>
                  <a:pt x="0" y="6858000"/>
                </a:lnTo>
                <a:lnTo>
                  <a:pt x="84663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0362" y="4607311"/>
            <a:ext cx="711142" cy="1046080"/>
            <a:chOff x="3277534" y="1004515"/>
            <a:chExt cx="475498" cy="699451"/>
          </a:xfrm>
          <a:solidFill>
            <a:schemeClr val="bg1"/>
          </a:solidFill>
        </p:grpSpPr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3444688" y="1004515"/>
              <a:ext cx="143623" cy="142811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3403306" y="1158686"/>
              <a:ext cx="225577" cy="54528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5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3314049" y="1004515"/>
              <a:ext cx="118469" cy="131451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3277534" y="1144892"/>
              <a:ext cx="153360" cy="501463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3598049" y="1004515"/>
              <a:ext cx="118469" cy="131451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3599672" y="1144892"/>
              <a:ext cx="153360" cy="5014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89488" y="2159674"/>
            <a:ext cx="981746" cy="843688"/>
            <a:chOff x="1117998" y="5336394"/>
            <a:chExt cx="666746" cy="572985"/>
          </a:xfrm>
          <a:solidFill>
            <a:schemeClr val="bg1"/>
          </a:solidFill>
        </p:grpSpPr>
        <p:sp>
          <p:nvSpPr>
            <p:cNvPr id="15" name="Freeform 94"/>
            <p:cNvSpPr/>
            <p:nvPr/>
          </p:nvSpPr>
          <p:spPr bwMode="auto">
            <a:xfrm>
              <a:off x="1305520" y="5336394"/>
              <a:ext cx="479224" cy="526104"/>
            </a:xfrm>
            <a:custGeom>
              <a:avLst/>
              <a:gdLst>
                <a:gd name="T0" fmla="*/ 109 w 111"/>
                <a:gd name="T1" fmla="*/ 42 h 122"/>
                <a:gd name="T2" fmla="*/ 22 w 111"/>
                <a:gd name="T3" fmla="*/ 0 h 122"/>
                <a:gd name="T4" fmla="*/ 19 w 111"/>
                <a:gd name="T5" fmla="*/ 1 h 122"/>
                <a:gd name="T6" fmla="*/ 0 w 111"/>
                <a:gd name="T7" fmla="*/ 41 h 122"/>
                <a:gd name="T8" fmla="*/ 11 w 111"/>
                <a:gd name="T9" fmla="*/ 41 h 122"/>
                <a:gd name="T10" fmla="*/ 25 w 111"/>
                <a:gd name="T11" fmla="*/ 12 h 122"/>
                <a:gd name="T12" fmla="*/ 100 w 111"/>
                <a:gd name="T13" fmla="*/ 48 h 122"/>
                <a:gd name="T14" fmla="*/ 77 w 111"/>
                <a:gd name="T15" fmla="*/ 97 h 122"/>
                <a:gd name="T16" fmla="*/ 63 w 111"/>
                <a:gd name="T17" fmla="*/ 91 h 122"/>
                <a:gd name="T18" fmla="*/ 63 w 111"/>
                <a:gd name="T19" fmla="*/ 117 h 122"/>
                <a:gd name="T20" fmla="*/ 71 w 111"/>
                <a:gd name="T21" fmla="*/ 121 h 122"/>
                <a:gd name="T22" fmla="*/ 74 w 111"/>
                <a:gd name="T23" fmla="*/ 120 h 122"/>
                <a:gd name="T24" fmla="*/ 110 w 111"/>
                <a:gd name="T25" fmla="*/ 45 h 122"/>
                <a:gd name="T26" fmla="*/ 109 w 111"/>
                <a:gd name="T27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122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1117998" y="5534334"/>
              <a:ext cx="432343" cy="375045"/>
            </a:xfrm>
            <a:custGeom>
              <a:avLst/>
              <a:gdLst>
                <a:gd name="T0" fmla="*/ 99 w 101"/>
                <a:gd name="T1" fmla="*/ 0 h 87"/>
                <a:gd name="T2" fmla="*/ 2 w 101"/>
                <a:gd name="T3" fmla="*/ 0 h 87"/>
                <a:gd name="T4" fmla="*/ 0 w 101"/>
                <a:gd name="T5" fmla="*/ 2 h 87"/>
                <a:gd name="T6" fmla="*/ 0 w 101"/>
                <a:gd name="T7" fmla="*/ 85 h 87"/>
                <a:gd name="T8" fmla="*/ 2 w 101"/>
                <a:gd name="T9" fmla="*/ 87 h 87"/>
                <a:gd name="T10" fmla="*/ 99 w 101"/>
                <a:gd name="T11" fmla="*/ 87 h 87"/>
                <a:gd name="T12" fmla="*/ 101 w 101"/>
                <a:gd name="T13" fmla="*/ 85 h 87"/>
                <a:gd name="T14" fmla="*/ 101 w 101"/>
                <a:gd name="T15" fmla="*/ 2 h 87"/>
                <a:gd name="T16" fmla="*/ 99 w 101"/>
                <a:gd name="T17" fmla="*/ 0 h 87"/>
                <a:gd name="T18" fmla="*/ 94 w 101"/>
                <a:gd name="T19" fmla="*/ 64 h 87"/>
                <a:gd name="T20" fmla="*/ 10 w 101"/>
                <a:gd name="T21" fmla="*/ 64 h 87"/>
                <a:gd name="T22" fmla="*/ 10 w 101"/>
                <a:gd name="T23" fmla="*/ 9 h 87"/>
                <a:gd name="T24" fmla="*/ 94 w 101"/>
                <a:gd name="T25" fmla="*/ 9 h 87"/>
                <a:gd name="T26" fmla="*/ 94 w 101"/>
                <a:gd name="T27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776308" y="4137279"/>
            <a:ext cx="2304520" cy="60942"/>
            <a:chOff x="3940629" y="5286087"/>
            <a:chExt cx="4281714" cy="11322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V="1">
            <a:off x="8468026" y="3270797"/>
            <a:ext cx="2304520" cy="60942"/>
            <a:chOff x="3940629" y="5286087"/>
            <a:chExt cx="4281714" cy="11322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64562" y="2620965"/>
            <a:ext cx="4851399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017612" y="4027036"/>
            <a:ext cx="4851399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V="1">
            <a:off x="0" y="-2"/>
            <a:ext cx="2464923" cy="2153266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flipH="1">
            <a:off x="10333702" y="5234660"/>
            <a:ext cx="1858297" cy="162334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77442" y="1234483"/>
            <a:ext cx="3208858" cy="5242518"/>
            <a:chOff x="1172642" y="1722361"/>
            <a:chExt cx="2497658" cy="42677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42" y="1722361"/>
              <a:ext cx="2497658" cy="426775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533524" y="2354580"/>
              <a:ext cx="1714501" cy="3007995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7A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48206" y="3300213"/>
            <a:ext cx="1252202" cy="892209"/>
            <a:chOff x="2448206" y="3300213"/>
            <a:chExt cx="1252202" cy="892209"/>
          </a:xfrm>
        </p:grpSpPr>
        <p:sp>
          <p:nvSpPr>
            <p:cNvPr id="7" name="Freeform 21"/>
            <p:cNvSpPr>
              <a:spLocks noEditPoints="1"/>
            </p:cNvSpPr>
            <p:nvPr/>
          </p:nvSpPr>
          <p:spPr bwMode="auto">
            <a:xfrm>
              <a:off x="2739708" y="3300213"/>
              <a:ext cx="669199" cy="407400"/>
            </a:xfrm>
            <a:custGeom>
              <a:avLst/>
              <a:gdLst>
                <a:gd name="T0" fmla="*/ 647 w 2110"/>
                <a:gd name="T1" fmla="*/ 1062 h 1284"/>
                <a:gd name="T2" fmla="*/ 425 w 2110"/>
                <a:gd name="T3" fmla="*/ 1284 h 1284"/>
                <a:gd name="T4" fmla="*/ 202 w 2110"/>
                <a:gd name="T5" fmla="*/ 1062 h 1284"/>
                <a:gd name="T6" fmla="*/ 425 w 2110"/>
                <a:gd name="T7" fmla="*/ 839 h 1284"/>
                <a:gd name="T8" fmla="*/ 647 w 2110"/>
                <a:gd name="T9" fmla="*/ 1062 h 1284"/>
                <a:gd name="T10" fmla="*/ 2110 w 2110"/>
                <a:gd name="T11" fmla="*/ 743 h 1284"/>
                <a:gd name="T12" fmla="*/ 2110 w 2110"/>
                <a:gd name="T13" fmla="*/ 982 h 1284"/>
                <a:gd name="T14" fmla="*/ 2030 w 2110"/>
                <a:gd name="T15" fmla="*/ 1062 h 1284"/>
                <a:gd name="T16" fmla="*/ 1994 w 2110"/>
                <a:gd name="T17" fmla="*/ 1062 h 1284"/>
                <a:gd name="T18" fmla="*/ 1705 w 2110"/>
                <a:gd name="T19" fmla="*/ 773 h 1284"/>
                <a:gd name="T20" fmla="*/ 1416 w 2110"/>
                <a:gd name="T21" fmla="*/ 1062 h 1284"/>
                <a:gd name="T22" fmla="*/ 714 w 2110"/>
                <a:gd name="T23" fmla="*/ 1062 h 1284"/>
                <a:gd name="T24" fmla="*/ 425 w 2110"/>
                <a:gd name="T25" fmla="*/ 773 h 1284"/>
                <a:gd name="T26" fmla="*/ 135 w 2110"/>
                <a:gd name="T27" fmla="*/ 1062 h 1284"/>
                <a:gd name="T28" fmla="*/ 80 w 2110"/>
                <a:gd name="T29" fmla="*/ 1062 h 1284"/>
                <a:gd name="T30" fmla="*/ 0 w 2110"/>
                <a:gd name="T31" fmla="*/ 982 h 1284"/>
                <a:gd name="T32" fmla="*/ 0 w 2110"/>
                <a:gd name="T33" fmla="*/ 658 h 1284"/>
                <a:gd name="T34" fmla="*/ 1020 w 2110"/>
                <a:gd name="T35" fmla="*/ 658 h 1284"/>
                <a:gd name="T36" fmla="*/ 1020 w 2110"/>
                <a:gd name="T37" fmla="*/ 40 h 1284"/>
                <a:gd name="T38" fmla="*/ 1055 w 2110"/>
                <a:gd name="T39" fmla="*/ 0 h 1284"/>
                <a:gd name="T40" fmla="*/ 1060 w 2110"/>
                <a:gd name="T41" fmla="*/ 0 h 1284"/>
                <a:gd name="T42" fmla="*/ 1415 w 2110"/>
                <a:gd name="T43" fmla="*/ 0 h 1284"/>
                <a:gd name="T44" fmla="*/ 1533 w 2110"/>
                <a:gd name="T45" fmla="*/ 70 h 1284"/>
                <a:gd name="T46" fmla="*/ 1745 w 2110"/>
                <a:gd name="T47" fmla="*/ 463 h 1284"/>
                <a:gd name="T48" fmla="*/ 1857 w 2110"/>
                <a:gd name="T49" fmla="*/ 563 h 1284"/>
                <a:gd name="T50" fmla="*/ 2036 w 2110"/>
                <a:gd name="T51" fmla="*/ 634 h 1284"/>
                <a:gd name="T52" fmla="*/ 2110 w 2110"/>
                <a:gd name="T53" fmla="*/ 743 h 1284"/>
                <a:gd name="T54" fmla="*/ 1634 w 2110"/>
                <a:gd name="T55" fmla="*/ 530 h 1284"/>
                <a:gd name="T56" fmla="*/ 1435 w 2110"/>
                <a:gd name="T57" fmla="*/ 169 h 1284"/>
                <a:gd name="T58" fmla="*/ 1376 w 2110"/>
                <a:gd name="T59" fmla="*/ 134 h 1284"/>
                <a:gd name="T60" fmla="*/ 1190 w 2110"/>
                <a:gd name="T61" fmla="*/ 134 h 1284"/>
                <a:gd name="T62" fmla="*/ 1149 w 2110"/>
                <a:gd name="T63" fmla="*/ 174 h 1284"/>
                <a:gd name="T64" fmla="*/ 1149 w 2110"/>
                <a:gd name="T65" fmla="*/ 524 h 1284"/>
                <a:gd name="T66" fmla="*/ 1190 w 2110"/>
                <a:gd name="T67" fmla="*/ 565 h 1284"/>
                <a:gd name="T68" fmla="*/ 1613 w 2110"/>
                <a:gd name="T69" fmla="*/ 565 h 1284"/>
                <a:gd name="T70" fmla="*/ 1634 w 2110"/>
                <a:gd name="T71" fmla="*/ 530 h 1284"/>
                <a:gd name="T72" fmla="*/ 1055 w 2110"/>
                <a:gd name="T73" fmla="*/ 0 h 1284"/>
                <a:gd name="T74" fmla="*/ 1055 w 2110"/>
                <a:gd name="T75" fmla="*/ 0 h 1284"/>
                <a:gd name="T76" fmla="*/ 1060 w 2110"/>
                <a:gd name="T77" fmla="*/ 0 h 1284"/>
                <a:gd name="T78" fmla="*/ 1055 w 2110"/>
                <a:gd name="T79" fmla="*/ 0 h 1284"/>
                <a:gd name="T80" fmla="*/ 1705 w 2110"/>
                <a:gd name="T81" fmla="*/ 839 h 1284"/>
                <a:gd name="T82" fmla="*/ 1482 w 2110"/>
                <a:gd name="T83" fmla="*/ 1062 h 1284"/>
                <a:gd name="T84" fmla="*/ 1705 w 2110"/>
                <a:gd name="T85" fmla="*/ 1284 h 1284"/>
                <a:gd name="T86" fmla="*/ 1927 w 2110"/>
                <a:gd name="T87" fmla="*/ 1062 h 1284"/>
                <a:gd name="T88" fmla="*/ 1705 w 2110"/>
                <a:gd name="T89" fmla="*/ 839 h 1284"/>
                <a:gd name="T90" fmla="*/ 122 w 2110"/>
                <a:gd name="T91" fmla="*/ 150 h 1284"/>
                <a:gd name="T92" fmla="*/ 122 w 2110"/>
                <a:gd name="T93" fmla="*/ 563 h 1284"/>
                <a:gd name="T94" fmla="*/ 483 w 2110"/>
                <a:gd name="T95" fmla="*/ 357 h 1284"/>
                <a:gd name="T96" fmla="*/ 122 w 2110"/>
                <a:gd name="T97" fmla="*/ 150 h 1284"/>
                <a:gd name="T98" fmla="*/ 540 w 2110"/>
                <a:gd name="T99" fmla="*/ 389 h 1284"/>
                <a:gd name="T100" fmla="*/ 176 w 2110"/>
                <a:gd name="T101" fmla="*/ 597 h 1284"/>
                <a:gd name="T102" fmla="*/ 903 w 2110"/>
                <a:gd name="T103" fmla="*/ 597 h 1284"/>
                <a:gd name="T104" fmla="*/ 540 w 2110"/>
                <a:gd name="T105" fmla="*/ 389 h 1284"/>
                <a:gd name="T106" fmla="*/ 179 w 2110"/>
                <a:gd name="T107" fmla="*/ 118 h 1284"/>
                <a:gd name="T108" fmla="*/ 540 w 2110"/>
                <a:gd name="T109" fmla="*/ 324 h 1284"/>
                <a:gd name="T110" fmla="*/ 902 w 2110"/>
                <a:gd name="T111" fmla="*/ 118 h 1284"/>
                <a:gd name="T112" fmla="*/ 179 w 2110"/>
                <a:gd name="T113" fmla="*/ 118 h 1284"/>
                <a:gd name="T114" fmla="*/ 597 w 2110"/>
                <a:gd name="T115" fmla="*/ 357 h 1284"/>
                <a:gd name="T116" fmla="*/ 959 w 2110"/>
                <a:gd name="T117" fmla="*/ 565 h 1284"/>
                <a:gd name="T118" fmla="*/ 959 w 2110"/>
                <a:gd name="T119" fmla="*/ 150 h 1284"/>
                <a:gd name="T120" fmla="*/ 597 w 2110"/>
                <a:gd name="T121" fmla="*/ 357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10" h="1284">
                  <a:moveTo>
                    <a:pt x="647" y="1062"/>
                  </a:moveTo>
                  <a:cubicBezTo>
                    <a:pt x="647" y="1184"/>
                    <a:pt x="548" y="1284"/>
                    <a:pt x="425" y="1284"/>
                  </a:cubicBezTo>
                  <a:cubicBezTo>
                    <a:pt x="302" y="1284"/>
                    <a:pt x="202" y="1184"/>
                    <a:pt x="202" y="1062"/>
                  </a:cubicBezTo>
                  <a:cubicBezTo>
                    <a:pt x="202" y="939"/>
                    <a:pt x="302" y="839"/>
                    <a:pt x="425" y="839"/>
                  </a:cubicBezTo>
                  <a:cubicBezTo>
                    <a:pt x="548" y="839"/>
                    <a:pt x="647" y="939"/>
                    <a:pt x="647" y="1062"/>
                  </a:cubicBezTo>
                  <a:close/>
                  <a:moveTo>
                    <a:pt x="2110" y="743"/>
                  </a:moveTo>
                  <a:lnTo>
                    <a:pt x="2110" y="982"/>
                  </a:lnTo>
                  <a:cubicBezTo>
                    <a:pt x="2110" y="1026"/>
                    <a:pt x="2074" y="1062"/>
                    <a:pt x="2030" y="1062"/>
                  </a:cubicBezTo>
                  <a:lnTo>
                    <a:pt x="1994" y="1062"/>
                  </a:lnTo>
                  <a:cubicBezTo>
                    <a:pt x="1994" y="902"/>
                    <a:pt x="1864" y="773"/>
                    <a:pt x="1705" y="773"/>
                  </a:cubicBezTo>
                  <a:cubicBezTo>
                    <a:pt x="1545" y="773"/>
                    <a:pt x="1416" y="902"/>
                    <a:pt x="1416" y="1062"/>
                  </a:cubicBezTo>
                  <a:lnTo>
                    <a:pt x="714" y="1062"/>
                  </a:lnTo>
                  <a:cubicBezTo>
                    <a:pt x="714" y="902"/>
                    <a:pt x="585" y="773"/>
                    <a:pt x="425" y="773"/>
                  </a:cubicBezTo>
                  <a:cubicBezTo>
                    <a:pt x="265" y="773"/>
                    <a:pt x="135" y="902"/>
                    <a:pt x="135" y="1062"/>
                  </a:cubicBezTo>
                  <a:lnTo>
                    <a:pt x="80" y="1062"/>
                  </a:lnTo>
                  <a:cubicBezTo>
                    <a:pt x="36" y="1062"/>
                    <a:pt x="0" y="1026"/>
                    <a:pt x="0" y="982"/>
                  </a:cubicBezTo>
                  <a:lnTo>
                    <a:pt x="0" y="658"/>
                  </a:lnTo>
                  <a:lnTo>
                    <a:pt x="1020" y="658"/>
                  </a:lnTo>
                  <a:lnTo>
                    <a:pt x="1020" y="40"/>
                  </a:lnTo>
                  <a:cubicBezTo>
                    <a:pt x="1020" y="20"/>
                    <a:pt x="1035" y="3"/>
                    <a:pt x="1055" y="0"/>
                  </a:cubicBezTo>
                  <a:cubicBezTo>
                    <a:pt x="1057" y="0"/>
                    <a:pt x="1059" y="0"/>
                    <a:pt x="1060" y="0"/>
                  </a:cubicBezTo>
                  <a:lnTo>
                    <a:pt x="1415" y="0"/>
                  </a:lnTo>
                  <a:cubicBezTo>
                    <a:pt x="1459" y="0"/>
                    <a:pt x="1512" y="31"/>
                    <a:pt x="1533" y="70"/>
                  </a:cubicBezTo>
                  <a:lnTo>
                    <a:pt x="1745" y="463"/>
                  </a:lnTo>
                  <a:cubicBezTo>
                    <a:pt x="1766" y="501"/>
                    <a:pt x="1816" y="546"/>
                    <a:pt x="1857" y="563"/>
                  </a:cubicBezTo>
                  <a:lnTo>
                    <a:pt x="2036" y="634"/>
                  </a:lnTo>
                  <a:cubicBezTo>
                    <a:pt x="2077" y="650"/>
                    <a:pt x="2110" y="699"/>
                    <a:pt x="2110" y="743"/>
                  </a:cubicBezTo>
                  <a:close/>
                  <a:moveTo>
                    <a:pt x="1634" y="530"/>
                  </a:moveTo>
                  <a:lnTo>
                    <a:pt x="1435" y="169"/>
                  </a:lnTo>
                  <a:cubicBezTo>
                    <a:pt x="1424" y="150"/>
                    <a:pt x="1398" y="134"/>
                    <a:pt x="1376" y="134"/>
                  </a:cubicBezTo>
                  <a:lnTo>
                    <a:pt x="1190" y="134"/>
                  </a:lnTo>
                  <a:cubicBezTo>
                    <a:pt x="1168" y="134"/>
                    <a:pt x="1149" y="152"/>
                    <a:pt x="1149" y="174"/>
                  </a:cubicBezTo>
                  <a:lnTo>
                    <a:pt x="1149" y="524"/>
                  </a:lnTo>
                  <a:cubicBezTo>
                    <a:pt x="1149" y="546"/>
                    <a:pt x="1168" y="565"/>
                    <a:pt x="1190" y="565"/>
                  </a:cubicBezTo>
                  <a:lnTo>
                    <a:pt x="1613" y="565"/>
                  </a:lnTo>
                  <a:cubicBezTo>
                    <a:pt x="1635" y="565"/>
                    <a:pt x="1644" y="549"/>
                    <a:pt x="1634" y="530"/>
                  </a:cubicBezTo>
                  <a:close/>
                  <a:moveTo>
                    <a:pt x="1055" y="0"/>
                  </a:moveTo>
                  <a:lnTo>
                    <a:pt x="1055" y="0"/>
                  </a:lnTo>
                  <a:cubicBezTo>
                    <a:pt x="1057" y="0"/>
                    <a:pt x="1059" y="0"/>
                    <a:pt x="1060" y="0"/>
                  </a:cubicBezTo>
                  <a:lnTo>
                    <a:pt x="1055" y="0"/>
                  </a:lnTo>
                  <a:close/>
                  <a:moveTo>
                    <a:pt x="1705" y="839"/>
                  </a:moveTo>
                  <a:cubicBezTo>
                    <a:pt x="1582" y="839"/>
                    <a:pt x="1482" y="939"/>
                    <a:pt x="1482" y="1062"/>
                  </a:cubicBezTo>
                  <a:cubicBezTo>
                    <a:pt x="1482" y="1184"/>
                    <a:pt x="1582" y="1284"/>
                    <a:pt x="1705" y="1284"/>
                  </a:cubicBezTo>
                  <a:cubicBezTo>
                    <a:pt x="1827" y="1284"/>
                    <a:pt x="1927" y="1184"/>
                    <a:pt x="1927" y="1062"/>
                  </a:cubicBezTo>
                  <a:cubicBezTo>
                    <a:pt x="1927" y="939"/>
                    <a:pt x="1827" y="839"/>
                    <a:pt x="1705" y="839"/>
                  </a:cubicBezTo>
                  <a:close/>
                  <a:moveTo>
                    <a:pt x="122" y="150"/>
                  </a:moveTo>
                  <a:lnTo>
                    <a:pt x="122" y="563"/>
                  </a:lnTo>
                  <a:lnTo>
                    <a:pt x="483" y="357"/>
                  </a:lnTo>
                  <a:lnTo>
                    <a:pt x="122" y="150"/>
                  </a:lnTo>
                  <a:close/>
                  <a:moveTo>
                    <a:pt x="540" y="389"/>
                  </a:moveTo>
                  <a:lnTo>
                    <a:pt x="176" y="597"/>
                  </a:lnTo>
                  <a:lnTo>
                    <a:pt x="903" y="597"/>
                  </a:lnTo>
                  <a:lnTo>
                    <a:pt x="540" y="389"/>
                  </a:lnTo>
                  <a:close/>
                  <a:moveTo>
                    <a:pt x="179" y="118"/>
                  </a:moveTo>
                  <a:lnTo>
                    <a:pt x="540" y="324"/>
                  </a:lnTo>
                  <a:lnTo>
                    <a:pt x="902" y="118"/>
                  </a:lnTo>
                  <a:lnTo>
                    <a:pt x="179" y="118"/>
                  </a:lnTo>
                  <a:close/>
                  <a:moveTo>
                    <a:pt x="597" y="357"/>
                  </a:moveTo>
                  <a:lnTo>
                    <a:pt x="959" y="565"/>
                  </a:lnTo>
                  <a:lnTo>
                    <a:pt x="959" y="150"/>
                  </a:lnTo>
                  <a:lnTo>
                    <a:pt x="597" y="35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48206" y="3823090"/>
              <a:ext cx="125220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702128" y="1655926"/>
            <a:ext cx="128778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327" y="2184629"/>
            <a:ext cx="5604702" cy="23083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anger; one should abandon pride; one should overcome all fetters. One should give up anger; one should abandon pride; one should overcome all fetters</a:t>
            </a:r>
          </a:p>
          <a:p>
            <a:endParaRPr lang="en-US" altLang="zh-CN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endParaRPr lang="en-US" altLang="zh-CN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42685" y="5373398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872613" y="4441723"/>
            <a:ext cx="741866" cy="741866"/>
            <a:chOff x="9156878" y="4270273"/>
            <a:chExt cx="741866" cy="741866"/>
          </a:xfrm>
        </p:grpSpPr>
        <p:sp>
          <p:nvSpPr>
            <p:cNvPr id="16" name="椭圆 15"/>
            <p:cNvSpPr/>
            <p:nvPr/>
          </p:nvSpPr>
          <p:spPr>
            <a:xfrm>
              <a:off x="9156878" y="4270273"/>
              <a:ext cx="741866" cy="7418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58"/>
            <p:cNvSpPr>
              <a:spLocks noEditPoints="1"/>
            </p:cNvSpPr>
            <p:nvPr/>
          </p:nvSpPr>
          <p:spPr bwMode="auto">
            <a:xfrm>
              <a:off x="9326161" y="4468364"/>
              <a:ext cx="403300" cy="345685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7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95546" y="4441723"/>
            <a:ext cx="741866" cy="741866"/>
            <a:chOff x="6921677" y="4270273"/>
            <a:chExt cx="741866" cy="741866"/>
          </a:xfrm>
        </p:grpSpPr>
        <p:sp>
          <p:nvSpPr>
            <p:cNvPr id="14" name="椭圆 13"/>
            <p:cNvSpPr/>
            <p:nvPr/>
          </p:nvSpPr>
          <p:spPr>
            <a:xfrm>
              <a:off x="6921677" y="4270273"/>
              <a:ext cx="741866" cy="7418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AutoShape 83"/>
            <p:cNvSpPr/>
            <p:nvPr/>
          </p:nvSpPr>
          <p:spPr bwMode="auto">
            <a:xfrm>
              <a:off x="7084654" y="4504702"/>
              <a:ext cx="415912" cy="2730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07012" y="4441723"/>
            <a:ext cx="741866" cy="741866"/>
            <a:chOff x="5687962" y="4270273"/>
            <a:chExt cx="741866" cy="741866"/>
          </a:xfrm>
        </p:grpSpPr>
        <p:sp>
          <p:nvSpPr>
            <p:cNvPr id="12" name="椭圆 11"/>
            <p:cNvSpPr/>
            <p:nvPr/>
          </p:nvSpPr>
          <p:spPr>
            <a:xfrm>
              <a:off x="5687962" y="4270273"/>
              <a:ext cx="741866" cy="7418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13970" y="4449152"/>
              <a:ext cx="289851" cy="384109"/>
              <a:chOff x="1248663" y="3276475"/>
              <a:chExt cx="424219" cy="562173"/>
            </a:xfrm>
            <a:solidFill>
              <a:schemeClr val="bg1"/>
            </a:solidFill>
          </p:grpSpPr>
          <p:sp>
            <p:nvSpPr>
              <p:cNvPr id="21" name="AutoShape 97"/>
              <p:cNvSpPr/>
              <p:nvPr/>
            </p:nvSpPr>
            <p:spPr bwMode="auto">
              <a:xfrm>
                <a:off x="1248663" y="3276475"/>
                <a:ext cx="424219" cy="562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98"/>
              <p:cNvSpPr/>
              <p:nvPr/>
            </p:nvSpPr>
            <p:spPr bwMode="auto">
              <a:xfrm>
                <a:off x="1421727" y="3329238"/>
                <a:ext cx="78091" cy="172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99"/>
              <p:cNvSpPr/>
              <p:nvPr/>
            </p:nvSpPr>
            <p:spPr bwMode="auto">
              <a:xfrm>
                <a:off x="1441777" y="3768616"/>
                <a:ext cx="37990" cy="172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484080" y="4441723"/>
            <a:ext cx="741866" cy="741866"/>
            <a:chOff x="8024764" y="4270273"/>
            <a:chExt cx="741866" cy="741866"/>
          </a:xfrm>
        </p:grpSpPr>
        <p:sp>
          <p:nvSpPr>
            <p:cNvPr id="15" name="椭圆 14"/>
            <p:cNvSpPr/>
            <p:nvPr/>
          </p:nvSpPr>
          <p:spPr>
            <a:xfrm>
              <a:off x="8024764" y="4270273"/>
              <a:ext cx="741866" cy="7418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110"/>
            <p:cNvSpPr>
              <a:spLocks noEditPoints="1"/>
            </p:cNvSpPr>
            <p:nvPr/>
          </p:nvSpPr>
          <p:spPr bwMode="auto">
            <a:xfrm>
              <a:off x="8205891" y="4465067"/>
              <a:ext cx="379612" cy="352279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10"/>
                </a:cxn>
                <a:cxn ang="0">
                  <a:pos x="33" y="30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33" y="25"/>
                </a:cxn>
                <a:cxn ang="0">
                  <a:pos x="33" y="30"/>
                </a:cxn>
                <a:cxn ang="0">
                  <a:pos x="13" y="49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3" y="44"/>
                </a:cxn>
                <a:cxn ang="0">
                  <a:pos x="13" y="49"/>
                </a:cxn>
                <a:cxn ang="0">
                  <a:pos x="24" y="3"/>
                </a:cxn>
                <a:cxn ang="0">
                  <a:pos x="24" y="13"/>
                </a:cxn>
                <a:cxn ang="0">
                  <a:pos x="22" y="15"/>
                </a:cxn>
                <a:cxn ang="0">
                  <a:pos x="12" y="15"/>
                </a:cxn>
                <a:cxn ang="0">
                  <a:pos x="9" y="13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22" y="0"/>
                </a:cxn>
                <a:cxn ang="0">
                  <a:pos x="24" y="3"/>
                </a:cxn>
                <a:cxn ang="0">
                  <a:pos x="29" y="42"/>
                </a:cxn>
                <a:cxn ang="0">
                  <a:pos x="29" y="51"/>
                </a:cxn>
                <a:cxn ang="0">
                  <a:pos x="26" y="54"/>
                </a:cxn>
                <a:cxn ang="0">
                  <a:pos x="17" y="54"/>
                </a:cxn>
                <a:cxn ang="0">
                  <a:pos x="14" y="51"/>
                </a:cxn>
                <a:cxn ang="0">
                  <a:pos x="14" y="42"/>
                </a:cxn>
                <a:cxn ang="0">
                  <a:pos x="17" y="39"/>
                </a:cxn>
                <a:cxn ang="0">
                  <a:pos x="26" y="39"/>
                </a:cxn>
                <a:cxn ang="0">
                  <a:pos x="29" y="42"/>
                </a:cxn>
                <a:cxn ang="0">
                  <a:pos x="58" y="10"/>
                </a:cxn>
                <a:cxn ang="0">
                  <a:pos x="25" y="10"/>
                </a:cxn>
                <a:cxn ang="0">
                  <a:pos x="25" y="5"/>
                </a:cxn>
                <a:cxn ang="0">
                  <a:pos x="58" y="5"/>
                </a:cxn>
                <a:cxn ang="0">
                  <a:pos x="58" y="10"/>
                </a:cxn>
                <a:cxn ang="0">
                  <a:pos x="58" y="49"/>
                </a:cxn>
                <a:cxn ang="0">
                  <a:pos x="30" y="49"/>
                </a:cxn>
                <a:cxn ang="0">
                  <a:pos x="30" y="44"/>
                </a:cxn>
                <a:cxn ang="0">
                  <a:pos x="58" y="44"/>
                </a:cxn>
                <a:cxn ang="0">
                  <a:pos x="58" y="49"/>
                </a:cxn>
                <a:cxn ang="0">
                  <a:pos x="48" y="22"/>
                </a:cxn>
                <a:cxn ang="0">
                  <a:pos x="48" y="32"/>
                </a:cxn>
                <a:cxn ang="0">
                  <a:pos x="46" y="34"/>
                </a:cxn>
                <a:cxn ang="0">
                  <a:pos x="36" y="34"/>
                </a:cxn>
                <a:cxn ang="0">
                  <a:pos x="34" y="32"/>
                </a:cxn>
                <a:cxn ang="0">
                  <a:pos x="34" y="22"/>
                </a:cxn>
                <a:cxn ang="0">
                  <a:pos x="36" y="20"/>
                </a:cxn>
                <a:cxn ang="0">
                  <a:pos x="46" y="20"/>
                </a:cxn>
                <a:cxn ang="0">
                  <a:pos x="48" y="22"/>
                </a:cxn>
                <a:cxn ang="0">
                  <a:pos x="58" y="30"/>
                </a:cxn>
                <a:cxn ang="0">
                  <a:pos x="50" y="30"/>
                </a:cxn>
                <a:cxn ang="0">
                  <a:pos x="50" y="25"/>
                </a:cxn>
                <a:cxn ang="0">
                  <a:pos x="58" y="25"/>
                </a:cxn>
                <a:cxn ang="0">
                  <a:pos x="58" y="30"/>
                </a:cxn>
              </a:cxnLst>
              <a:rect l="0" t="0" r="r" b="b"/>
              <a:pathLst>
                <a:path w="57" h="54">
                  <a:moveTo>
                    <a:pt x="8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10"/>
                  </a:lnTo>
                  <a:close/>
                  <a:moveTo>
                    <a:pt x="33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33" y="30"/>
                  </a:lnTo>
                  <a:close/>
                  <a:moveTo>
                    <a:pt x="13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13" y="49"/>
                  </a:lnTo>
                  <a:close/>
                  <a:moveTo>
                    <a:pt x="24" y="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5"/>
                    <a:pt x="2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9" y="14"/>
                    <a:pt x="9" y="1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11" y="0"/>
                    <a:pt x="1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2"/>
                    <a:pt x="24" y="3"/>
                  </a:cubicBezTo>
                  <a:close/>
                  <a:moveTo>
                    <a:pt x="29" y="42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3"/>
                    <a:pt x="28" y="54"/>
                    <a:pt x="26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4"/>
                    <a:pt x="14" y="53"/>
                    <a:pt x="14" y="5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0"/>
                    <a:pt x="15" y="39"/>
                    <a:pt x="1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29" y="40"/>
                    <a:pt x="29" y="42"/>
                  </a:cubicBezTo>
                  <a:close/>
                  <a:moveTo>
                    <a:pt x="58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8" y="10"/>
                  </a:lnTo>
                  <a:close/>
                  <a:moveTo>
                    <a:pt x="58" y="49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8" y="44"/>
                    <a:pt x="58" y="44"/>
                    <a:pt x="58" y="44"/>
                  </a:cubicBezTo>
                  <a:lnTo>
                    <a:pt x="58" y="49"/>
                  </a:lnTo>
                  <a:close/>
                  <a:moveTo>
                    <a:pt x="48" y="2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7" y="34"/>
                    <a:pt x="4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4" y="33"/>
                    <a:pt x="34" y="3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5" y="20"/>
                    <a:pt x="3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21"/>
                    <a:pt x="48" y="22"/>
                  </a:cubicBezTo>
                  <a:close/>
                  <a:moveTo>
                    <a:pt x="5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58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850571" y="5373398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43942" y="5373398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651829" y="5373398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/>
      <p:bldP spid="17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 flipV="1">
            <a:off x="-1266824" y="1266824"/>
            <a:ext cx="6858000" cy="432435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851644"/>
            <a:ext cx="25835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9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5400000" flipH="1" flipV="1">
            <a:off x="9655037" y="4321036"/>
            <a:ext cx="3111778" cy="196215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6146" y="2752748"/>
            <a:ext cx="218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32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146" y="3312862"/>
            <a:ext cx="6085204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092713" y="5021805"/>
            <a:ext cx="766044" cy="560612"/>
            <a:chOff x="9438084" y="4374245"/>
            <a:chExt cx="661832" cy="484347"/>
          </a:xfrm>
          <a:solidFill>
            <a:schemeClr val="bg1"/>
          </a:solidFill>
        </p:grpSpPr>
        <p:sp>
          <p:nvSpPr>
            <p:cNvPr id="15" name="任意多边形 85"/>
            <p:cNvSpPr/>
            <p:nvPr/>
          </p:nvSpPr>
          <p:spPr>
            <a:xfrm>
              <a:off x="9457655" y="4459517"/>
              <a:ext cx="526322" cy="399075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任意多边形 86"/>
            <p:cNvSpPr/>
            <p:nvPr/>
          </p:nvSpPr>
          <p:spPr>
            <a:xfrm rot="13790841">
              <a:off x="9632549" y="4179780"/>
              <a:ext cx="272901" cy="661832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5188859"/>
            <a:ext cx="1553029" cy="1669141"/>
            <a:chOff x="0" y="2"/>
            <a:chExt cx="1553029" cy="1669141"/>
          </a:xfrm>
          <a:solidFill>
            <a:srgbClr val="C00000"/>
          </a:solidFill>
        </p:grpSpPr>
        <p:sp>
          <p:nvSpPr>
            <p:cNvPr id="5" name="等腰三角形 4"/>
            <p:cNvSpPr/>
            <p:nvPr/>
          </p:nvSpPr>
          <p:spPr>
            <a:xfrm rot="16200000" flipV="1">
              <a:off x="-129889" y="129892"/>
              <a:ext cx="1001484" cy="74170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V="1">
              <a:off x="49224" y="1097407"/>
              <a:ext cx="522512" cy="62096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 flipV="1">
              <a:off x="649868" y="743505"/>
              <a:ext cx="427461" cy="5080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6200000" flipV="1">
              <a:off x="1165479" y="373037"/>
              <a:ext cx="354183" cy="42091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H="1" flipV="1">
            <a:off x="10638971" y="0"/>
            <a:ext cx="1553029" cy="1669141"/>
            <a:chOff x="0" y="2"/>
            <a:chExt cx="1553029" cy="1669141"/>
          </a:xfrm>
          <a:solidFill>
            <a:srgbClr val="C00000"/>
          </a:solidFill>
        </p:grpSpPr>
        <p:sp>
          <p:nvSpPr>
            <p:cNvPr id="10" name="等腰三角形 9"/>
            <p:cNvSpPr/>
            <p:nvPr/>
          </p:nvSpPr>
          <p:spPr>
            <a:xfrm rot="16200000" flipV="1">
              <a:off x="-129889" y="129892"/>
              <a:ext cx="1001484" cy="74170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 flipV="1">
              <a:off x="49224" y="1097407"/>
              <a:ext cx="522512" cy="62096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6200000" flipV="1">
              <a:off x="649868" y="743505"/>
              <a:ext cx="427461" cy="5080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 flipV="1">
              <a:off x="1165479" y="373037"/>
              <a:ext cx="354183" cy="42091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4324975" y="1857487"/>
            <a:ext cx="3455135" cy="1199923"/>
          </a:xfrm>
          <a:prstGeom prst="ellipse">
            <a:avLst/>
          </a:prstGeom>
          <a:solidFill>
            <a:srgbClr val="C00000">
              <a:alpha val="4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5723100" y="4795691"/>
            <a:ext cx="669599" cy="42854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950764" y="1954444"/>
            <a:ext cx="1205280" cy="1205279"/>
            <a:chOff x="5988864" y="1897294"/>
            <a:chExt cx="1205280" cy="1205279"/>
          </a:xfrm>
        </p:grpSpPr>
        <p:sp>
          <p:nvSpPr>
            <p:cNvPr id="21" name="任意多边形 20"/>
            <p:cNvSpPr/>
            <p:nvPr/>
          </p:nvSpPr>
          <p:spPr>
            <a:xfrm>
              <a:off x="5988864" y="1897294"/>
              <a:ext cx="1205280" cy="1205279"/>
            </a:xfrm>
            <a:custGeom>
              <a:avLst/>
              <a:gdLst>
                <a:gd name="connsiteX0" fmla="*/ 0 w 1127022"/>
                <a:gd name="connsiteY0" fmla="*/ 563511 h 1127022"/>
                <a:gd name="connsiteX1" fmla="*/ 563511 w 1127022"/>
                <a:gd name="connsiteY1" fmla="*/ 0 h 1127022"/>
                <a:gd name="connsiteX2" fmla="*/ 1127022 w 1127022"/>
                <a:gd name="connsiteY2" fmla="*/ 563511 h 1127022"/>
                <a:gd name="connsiteX3" fmla="*/ 563511 w 1127022"/>
                <a:gd name="connsiteY3" fmla="*/ 1127022 h 1127022"/>
                <a:gd name="connsiteX4" fmla="*/ 0 w 1127022"/>
                <a:gd name="connsiteY4" fmla="*/ 563511 h 112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22" h="1127022">
                  <a:moveTo>
                    <a:pt x="0" y="563511"/>
                  </a:moveTo>
                  <a:cubicBezTo>
                    <a:pt x="0" y="252292"/>
                    <a:pt x="252292" y="0"/>
                    <a:pt x="563511" y="0"/>
                  </a:cubicBezTo>
                  <a:cubicBezTo>
                    <a:pt x="874730" y="0"/>
                    <a:pt x="1127022" y="252292"/>
                    <a:pt x="1127022" y="563511"/>
                  </a:cubicBezTo>
                  <a:cubicBezTo>
                    <a:pt x="1127022" y="874730"/>
                    <a:pt x="874730" y="1127022"/>
                    <a:pt x="563511" y="1127022"/>
                  </a:cubicBezTo>
                  <a:cubicBezTo>
                    <a:pt x="252292" y="1127022"/>
                    <a:pt x="0" y="874730"/>
                    <a:pt x="0" y="5635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99" tIns="196799" rIns="196799" bIns="196799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290347" y="2292313"/>
              <a:ext cx="602314" cy="522816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25" name="Freeform 25"/>
              <p:cNvSpPr/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18700" y="2245854"/>
            <a:ext cx="1205280" cy="1205279"/>
            <a:chOff x="4756800" y="2188704"/>
            <a:chExt cx="1205280" cy="1205279"/>
          </a:xfrm>
        </p:grpSpPr>
        <p:sp>
          <p:nvSpPr>
            <p:cNvPr id="20" name="任意多边形 19"/>
            <p:cNvSpPr/>
            <p:nvPr/>
          </p:nvSpPr>
          <p:spPr>
            <a:xfrm>
              <a:off x="4756800" y="2188704"/>
              <a:ext cx="1205280" cy="1205279"/>
            </a:xfrm>
            <a:custGeom>
              <a:avLst/>
              <a:gdLst>
                <a:gd name="connsiteX0" fmla="*/ 0 w 1127022"/>
                <a:gd name="connsiteY0" fmla="*/ 563511 h 1127022"/>
                <a:gd name="connsiteX1" fmla="*/ 563511 w 1127022"/>
                <a:gd name="connsiteY1" fmla="*/ 0 h 1127022"/>
                <a:gd name="connsiteX2" fmla="*/ 1127022 w 1127022"/>
                <a:gd name="connsiteY2" fmla="*/ 563511 h 1127022"/>
                <a:gd name="connsiteX3" fmla="*/ 563511 w 1127022"/>
                <a:gd name="connsiteY3" fmla="*/ 1127022 h 1127022"/>
                <a:gd name="connsiteX4" fmla="*/ 0 w 1127022"/>
                <a:gd name="connsiteY4" fmla="*/ 563511 h 112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22" h="1127022">
                  <a:moveTo>
                    <a:pt x="0" y="563511"/>
                  </a:moveTo>
                  <a:cubicBezTo>
                    <a:pt x="0" y="252292"/>
                    <a:pt x="252292" y="0"/>
                    <a:pt x="563511" y="0"/>
                  </a:cubicBezTo>
                  <a:cubicBezTo>
                    <a:pt x="874730" y="0"/>
                    <a:pt x="1127022" y="252292"/>
                    <a:pt x="1127022" y="563511"/>
                  </a:cubicBezTo>
                  <a:cubicBezTo>
                    <a:pt x="1127022" y="874730"/>
                    <a:pt x="874730" y="1127022"/>
                    <a:pt x="563511" y="1127022"/>
                  </a:cubicBezTo>
                  <a:cubicBezTo>
                    <a:pt x="252292" y="1127022"/>
                    <a:pt x="0" y="874730"/>
                    <a:pt x="0" y="56351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99" tIns="196799" rIns="196799" bIns="196799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sp>
          <p:nvSpPr>
            <p:cNvPr id="29" name="Freeform 113"/>
            <p:cNvSpPr>
              <a:spLocks noEditPoints="1"/>
            </p:cNvSpPr>
            <p:nvPr/>
          </p:nvSpPr>
          <p:spPr bwMode="auto">
            <a:xfrm>
              <a:off x="5080530" y="2572630"/>
              <a:ext cx="557820" cy="437427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81145" y="3150083"/>
            <a:ext cx="1205280" cy="1205279"/>
            <a:chOff x="5619245" y="3092933"/>
            <a:chExt cx="1205280" cy="1205279"/>
          </a:xfrm>
        </p:grpSpPr>
        <p:sp>
          <p:nvSpPr>
            <p:cNvPr id="19" name="任意多边形 18"/>
            <p:cNvSpPr/>
            <p:nvPr/>
          </p:nvSpPr>
          <p:spPr>
            <a:xfrm>
              <a:off x="5619245" y="3092933"/>
              <a:ext cx="1205280" cy="1205279"/>
            </a:xfrm>
            <a:custGeom>
              <a:avLst/>
              <a:gdLst>
                <a:gd name="connsiteX0" fmla="*/ 0 w 1127022"/>
                <a:gd name="connsiteY0" fmla="*/ 563511 h 1127022"/>
                <a:gd name="connsiteX1" fmla="*/ 563511 w 1127022"/>
                <a:gd name="connsiteY1" fmla="*/ 0 h 1127022"/>
                <a:gd name="connsiteX2" fmla="*/ 1127022 w 1127022"/>
                <a:gd name="connsiteY2" fmla="*/ 563511 h 1127022"/>
                <a:gd name="connsiteX3" fmla="*/ 563511 w 1127022"/>
                <a:gd name="connsiteY3" fmla="*/ 1127022 h 1127022"/>
                <a:gd name="connsiteX4" fmla="*/ 0 w 1127022"/>
                <a:gd name="connsiteY4" fmla="*/ 563511 h 112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22" h="1127022">
                  <a:moveTo>
                    <a:pt x="0" y="563511"/>
                  </a:moveTo>
                  <a:cubicBezTo>
                    <a:pt x="0" y="252292"/>
                    <a:pt x="252292" y="0"/>
                    <a:pt x="563511" y="0"/>
                  </a:cubicBezTo>
                  <a:cubicBezTo>
                    <a:pt x="874730" y="0"/>
                    <a:pt x="1127022" y="252292"/>
                    <a:pt x="1127022" y="563511"/>
                  </a:cubicBezTo>
                  <a:cubicBezTo>
                    <a:pt x="1127022" y="874730"/>
                    <a:pt x="874730" y="1127022"/>
                    <a:pt x="563511" y="1127022"/>
                  </a:cubicBezTo>
                  <a:cubicBezTo>
                    <a:pt x="252292" y="1127022"/>
                    <a:pt x="0" y="874730"/>
                    <a:pt x="0" y="563511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799" tIns="196799" rIns="196799" bIns="196799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>
                <a:solidFill>
                  <a:prstClr val="white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992006" y="3432520"/>
              <a:ext cx="459759" cy="526104"/>
              <a:chOff x="8382445" y="4284688"/>
              <a:chExt cx="459759" cy="526104"/>
            </a:xfrm>
            <a:solidFill>
              <a:schemeClr val="bg1"/>
            </a:solidFill>
          </p:grpSpPr>
          <p:sp>
            <p:nvSpPr>
              <p:cNvPr id="31" name="Freeform 107"/>
              <p:cNvSpPr/>
              <p:nvPr/>
            </p:nvSpPr>
            <p:spPr bwMode="auto">
              <a:xfrm>
                <a:off x="8438907" y="4335835"/>
                <a:ext cx="346836" cy="423805"/>
              </a:xfrm>
              <a:custGeom>
                <a:avLst/>
                <a:gdLst>
                  <a:gd name="T0" fmla="*/ 0 w 86"/>
                  <a:gd name="T1" fmla="*/ 10 h 116"/>
                  <a:gd name="T2" fmla="*/ 76 w 86"/>
                  <a:gd name="T3" fmla="*/ 10 h 116"/>
                  <a:gd name="T4" fmla="*/ 76 w 86"/>
                  <a:gd name="T5" fmla="*/ 116 h 116"/>
                  <a:gd name="T6" fmla="*/ 86 w 86"/>
                  <a:gd name="T7" fmla="*/ 116 h 116"/>
                  <a:gd name="T8" fmla="*/ 86 w 86"/>
                  <a:gd name="T9" fmla="*/ 0 h 116"/>
                  <a:gd name="T10" fmla="*/ 0 w 86"/>
                  <a:gd name="T11" fmla="*/ 0 h 116"/>
                  <a:gd name="T12" fmla="*/ 0 w 86"/>
                  <a:gd name="T13" fmla="*/ 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5">
                    <a:moveTo>
                      <a:pt x="0" y="10"/>
                    </a:moveTo>
                    <a:lnTo>
                      <a:pt x="76" y="10"/>
                    </a:lnTo>
                    <a:lnTo>
                      <a:pt x="76" y="116"/>
                    </a:lnTo>
                    <a:lnTo>
                      <a:pt x="86" y="116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08"/>
              <p:cNvSpPr/>
              <p:nvPr/>
            </p:nvSpPr>
            <p:spPr bwMode="auto">
              <a:xfrm>
                <a:off x="8499400" y="4284688"/>
                <a:ext cx="342804" cy="416497"/>
              </a:xfrm>
              <a:custGeom>
                <a:avLst/>
                <a:gdLst>
                  <a:gd name="T0" fmla="*/ 0 w 85"/>
                  <a:gd name="T1" fmla="*/ 0 h 114"/>
                  <a:gd name="T2" fmla="*/ 0 w 85"/>
                  <a:gd name="T3" fmla="*/ 9 h 114"/>
                  <a:gd name="T4" fmla="*/ 76 w 85"/>
                  <a:gd name="T5" fmla="*/ 9 h 114"/>
                  <a:gd name="T6" fmla="*/ 76 w 85"/>
                  <a:gd name="T7" fmla="*/ 114 h 114"/>
                  <a:gd name="T8" fmla="*/ 85 w 85"/>
                  <a:gd name="T9" fmla="*/ 114 h 114"/>
                  <a:gd name="T10" fmla="*/ 85 w 85"/>
                  <a:gd name="T11" fmla="*/ 0 h 114"/>
                  <a:gd name="T12" fmla="*/ 0 w 8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4">
                    <a:moveTo>
                      <a:pt x="0" y="0"/>
                    </a:moveTo>
                    <a:lnTo>
                      <a:pt x="0" y="9"/>
                    </a:lnTo>
                    <a:lnTo>
                      <a:pt x="76" y="9"/>
                    </a:lnTo>
                    <a:lnTo>
                      <a:pt x="76" y="114"/>
                    </a:lnTo>
                    <a:lnTo>
                      <a:pt x="85" y="114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09"/>
              <p:cNvSpPr/>
              <p:nvPr/>
            </p:nvSpPr>
            <p:spPr bwMode="auto">
              <a:xfrm>
                <a:off x="8382445" y="4390640"/>
                <a:ext cx="342804" cy="420152"/>
              </a:xfrm>
              <a:custGeom>
                <a:avLst/>
                <a:gdLst>
                  <a:gd name="T0" fmla="*/ 0 w 85"/>
                  <a:gd name="T1" fmla="*/ 0 h 115"/>
                  <a:gd name="T2" fmla="*/ 0 w 85"/>
                  <a:gd name="T3" fmla="*/ 115 h 115"/>
                  <a:gd name="T4" fmla="*/ 85 w 85"/>
                  <a:gd name="T5" fmla="*/ 115 h 115"/>
                  <a:gd name="T6" fmla="*/ 85 w 85"/>
                  <a:gd name="T7" fmla="*/ 105 h 115"/>
                  <a:gd name="T8" fmla="*/ 85 w 85"/>
                  <a:gd name="T9" fmla="*/ 0 h 115"/>
                  <a:gd name="T10" fmla="*/ 10 w 85"/>
                  <a:gd name="T11" fmla="*/ 0 h 115"/>
                  <a:gd name="T12" fmla="*/ 0 w 85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5">
                    <a:moveTo>
                      <a:pt x="0" y="0"/>
                    </a:moveTo>
                    <a:lnTo>
                      <a:pt x="0" y="115"/>
                    </a:lnTo>
                    <a:lnTo>
                      <a:pt x="85" y="115"/>
                    </a:lnTo>
                    <a:lnTo>
                      <a:pt x="85" y="105"/>
                    </a:lnTo>
                    <a:lnTo>
                      <a:pt x="85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形状 21"/>
          <p:cNvSpPr/>
          <p:nvPr/>
        </p:nvSpPr>
        <p:spPr>
          <a:xfrm>
            <a:off x="4183020" y="1710174"/>
            <a:ext cx="3749760" cy="2999807"/>
          </a:xfrm>
          <a:prstGeom prst="funnel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410028" y="5387005"/>
            <a:ext cx="132164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b="1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2333065" y="1980079"/>
            <a:ext cx="2696135" cy="642683"/>
          </a:xfrm>
          <a:custGeom>
            <a:avLst/>
            <a:gdLst>
              <a:gd name="connsiteX0" fmla="*/ 3276600 w 3276600"/>
              <a:gd name="connsiteY0" fmla="*/ 781050 h 781050"/>
              <a:gd name="connsiteX1" fmla="*/ 2247900 w 3276600"/>
              <a:gd name="connsiteY1" fmla="*/ 0 h 781050"/>
              <a:gd name="connsiteX2" fmla="*/ 0 w 3276600"/>
              <a:gd name="connsiteY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600" h="781050">
                <a:moveTo>
                  <a:pt x="3276600" y="781050"/>
                </a:moveTo>
                <a:lnTo>
                  <a:pt x="224790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6790765" y="1751479"/>
            <a:ext cx="2823882" cy="658906"/>
          </a:xfrm>
          <a:custGeom>
            <a:avLst/>
            <a:gdLst>
              <a:gd name="connsiteX0" fmla="*/ 0 w 2823882"/>
              <a:gd name="connsiteY0" fmla="*/ 658906 h 658906"/>
              <a:gd name="connsiteX1" fmla="*/ 779929 w 2823882"/>
              <a:gd name="connsiteY1" fmla="*/ 0 h 658906"/>
              <a:gd name="connsiteX2" fmla="*/ 2823882 w 2823882"/>
              <a:gd name="connsiteY2" fmla="*/ 0 h 6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3882" h="658906">
                <a:moveTo>
                  <a:pt x="0" y="658906"/>
                </a:moveTo>
                <a:lnTo>
                  <a:pt x="779929" y="0"/>
                </a:lnTo>
                <a:lnTo>
                  <a:pt x="2823882" y="0"/>
                </a:ln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400800" y="4074968"/>
            <a:ext cx="2867891" cy="581891"/>
          </a:xfrm>
          <a:custGeom>
            <a:avLst/>
            <a:gdLst>
              <a:gd name="connsiteX0" fmla="*/ 0 w 2867891"/>
              <a:gd name="connsiteY0" fmla="*/ 0 h 581891"/>
              <a:gd name="connsiteX1" fmla="*/ 706582 w 2867891"/>
              <a:gd name="connsiteY1" fmla="*/ 581891 h 581891"/>
              <a:gd name="connsiteX2" fmla="*/ 2867891 w 2867891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7891" h="581891">
                <a:moveTo>
                  <a:pt x="0" y="0"/>
                </a:moveTo>
                <a:lnTo>
                  <a:pt x="706582" y="581891"/>
                </a:lnTo>
                <a:lnTo>
                  <a:pt x="2867891" y="581891"/>
                </a:lnTo>
              </a:path>
            </a:pathLst>
          </a:custGeom>
          <a:noFill/>
          <a:ln w="28575">
            <a:solidFill>
              <a:schemeClr val="bg2">
                <a:lumMod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0230" y="2320700"/>
            <a:ext cx="314960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19887" y="2059443"/>
            <a:ext cx="314960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967437" y="4802643"/>
            <a:ext cx="314960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1" grpId="0" animBg="1"/>
      <p:bldP spid="42" grpId="0"/>
      <p:bldP spid="43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0"/>
            <a:ext cx="52578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962899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204113" y="5906747"/>
            <a:ext cx="1932128" cy="951253"/>
            <a:chOff x="5204113" y="5906747"/>
            <a:chExt cx="1932128" cy="951253"/>
          </a:xfrm>
        </p:grpSpPr>
        <p:sp>
          <p:nvSpPr>
            <p:cNvPr id="8" name="等腰三角形 7"/>
            <p:cNvSpPr/>
            <p:nvPr/>
          </p:nvSpPr>
          <p:spPr>
            <a:xfrm rot="10800000" flipV="1">
              <a:off x="5851812" y="5906747"/>
              <a:ext cx="1284429" cy="951253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V="1">
              <a:off x="5204113" y="6116297"/>
              <a:ext cx="1001484" cy="74170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等腰三角形 6"/>
          <p:cNvSpPr/>
          <p:nvPr/>
        </p:nvSpPr>
        <p:spPr>
          <a:xfrm rot="10800000" flipV="1">
            <a:off x="7372349" y="5983272"/>
            <a:ext cx="1181101" cy="874728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10050" y="867457"/>
            <a:ext cx="320403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26018" y="2635479"/>
            <a:ext cx="33373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57675" y="4296457"/>
            <a:ext cx="31087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573911" y="2777648"/>
            <a:ext cx="758927" cy="758927"/>
            <a:chOff x="7573911" y="2777648"/>
            <a:chExt cx="758927" cy="758927"/>
          </a:xfrm>
        </p:grpSpPr>
        <p:sp>
          <p:nvSpPr>
            <p:cNvPr id="15" name="椭圆 14"/>
            <p:cNvSpPr/>
            <p:nvPr/>
          </p:nvSpPr>
          <p:spPr>
            <a:xfrm>
              <a:off x="7573911" y="2777648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7772507" y="2986088"/>
              <a:ext cx="361734" cy="342047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73911" y="1097886"/>
            <a:ext cx="758927" cy="758927"/>
            <a:chOff x="7573911" y="1097886"/>
            <a:chExt cx="758927" cy="758927"/>
          </a:xfrm>
        </p:grpSpPr>
        <p:sp>
          <p:nvSpPr>
            <p:cNvPr id="10" name="椭圆 9"/>
            <p:cNvSpPr/>
            <p:nvPr/>
          </p:nvSpPr>
          <p:spPr>
            <a:xfrm>
              <a:off x="7573911" y="1097886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767707" y="1257924"/>
              <a:ext cx="371335" cy="438850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3911" y="4457410"/>
            <a:ext cx="758927" cy="758927"/>
            <a:chOff x="7573911" y="4457410"/>
            <a:chExt cx="758927" cy="758927"/>
          </a:xfrm>
        </p:grpSpPr>
        <p:sp>
          <p:nvSpPr>
            <p:cNvPr id="16" name="椭圆 15"/>
            <p:cNvSpPr/>
            <p:nvPr/>
          </p:nvSpPr>
          <p:spPr>
            <a:xfrm>
              <a:off x="7573911" y="4457410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755042" y="4676411"/>
              <a:ext cx="396665" cy="320925"/>
              <a:chOff x="2257589" y="5394075"/>
              <a:chExt cx="565623" cy="457622"/>
            </a:xfrm>
            <a:solidFill>
              <a:schemeClr val="bg1"/>
            </a:solidFill>
          </p:grpSpPr>
          <p:sp>
            <p:nvSpPr>
              <p:cNvPr id="23" name="Freeform 35"/>
              <p:cNvSpPr>
                <a:spLocks noEditPoints="1"/>
              </p:cNvSpPr>
              <p:nvPr/>
            </p:nvSpPr>
            <p:spPr bwMode="auto">
              <a:xfrm>
                <a:off x="2257589" y="5450820"/>
                <a:ext cx="565623" cy="400877"/>
              </a:xfrm>
              <a:custGeom>
                <a:avLst/>
                <a:gdLst>
                  <a:gd name="T0" fmla="*/ 121 w 130"/>
                  <a:gd name="T1" fmla="*/ 0 h 92"/>
                  <a:gd name="T2" fmla="*/ 9 w 130"/>
                  <a:gd name="T3" fmla="*/ 0 h 92"/>
                  <a:gd name="T4" fmla="*/ 0 w 130"/>
                  <a:gd name="T5" fmla="*/ 9 h 92"/>
                  <a:gd name="T6" fmla="*/ 0 w 130"/>
                  <a:gd name="T7" fmla="*/ 83 h 92"/>
                  <a:gd name="T8" fmla="*/ 9 w 130"/>
                  <a:gd name="T9" fmla="*/ 92 h 92"/>
                  <a:gd name="T10" fmla="*/ 121 w 130"/>
                  <a:gd name="T11" fmla="*/ 92 h 92"/>
                  <a:gd name="T12" fmla="*/ 130 w 130"/>
                  <a:gd name="T13" fmla="*/ 83 h 92"/>
                  <a:gd name="T14" fmla="*/ 130 w 130"/>
                  <a:gd name="T15" fmla="*/ 9 h 92"/>
                  <a:gd name="T16" fmla="*/ 121 w 130"/>
                  <a:gd name="T17" fmla="*/ 0 h 92"/>
                  <a:gd name="T18" fmla="*/ 47 w 130"/>
                  <a:gd name="T19" fmla="*/ 81 h 92"/>
                  <a:gd name="T20" fmla="*/ 12 w 130"/>
                  <a:gd name="T21" fmla="*/ 46 h 92"/>
                  <a:gd name="T22" fmla="*/ 47 w 130"/>
                  <a:gd name="T23" fmla="*/ 11 h 92"/>
                  <a:gd name="T24" fmla="*/ 82 w 130"/>
                  <a:gd name="T25" fmla="*/ 46 h 92"/>
                  <a:gd name="T26" fmla="*/ 47 w 130"/>
                  <a:gd name="T27" fmla="*/ 81 h 92"/>
                  <a:gd name="T28" fmla="*/ 116 w 130"/>
                  <a:gd name="T29" fmla="*/ 19 h 92"/>
                  <a:gd name="T30" fmla="*/ 105 w 130"/>
                  <a:gd name="T31" fmla="*/ 19 h 92"/>
                  <a:gd name="T32" fmla="*/ 99 w 130"/>
                  <a:gd name="T33" fmla="*/ 13 h 92"/>
                  <a:gd name="T34" fmla="*/ 105 w 130"/>
                  <a:gd name="T35" fmla="*/ 7 h 92"/>
                  <a:gd name="T36" fmla="*/ 116 w 130"/>
                  <a:gd name="T37" fmla="*/ 7 h 92"/>
                  <a:gd name="T38" fmla="*/ 122 w 130"/>
                  <a:gd name="T39" fmla="*/ 13 h 92"/>
                  <a:gd name="T40" fmla="*/ 116 w 130"/>
                  <a:gd name="T41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2">
                    <a:moveTo>
                      <a:pt x="12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8"/>
                      <a:pt x="4" y="92"/>
                      <a:pt x="9" y="92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92"/>
                      <a:pt x="130" y="88"/>
                      <a:pt x="130" y="83"/>
                    </a:cubicBezTo>
                    <a:cubicBezTo>
                      <a:pt x="130" y="9"/>
                      <a:pt x="130" y="9"/>
                      <a:pt x="130" y="9"/>
                    </a:cubicBezTo>
                    <a:cubicBezTo>
                      <a:pt x="130" y="4"/>
                      <a:pt x="126" y="0"/>
                      <a:pt x="121" y="0"/>
                    </a:cubicBezTo>
                    <a:close/>
                    <a:moveTo>
                      <a:pt x="47" y="81"/>
                    </a:moveTo>
                    <a:cubicBezTo>
                      <a:pt x="28" y="81"/>
                      <a:pt x="12" y="66"/>
                      <a:pt x="12" y="46"/>
                    </a:cubicBezTo>
                    <a:cubicBezTo>
                      <a:pt x="12" y="27"/>
                      <a:pt x="28" y="11"/>
                      <a:pt x="47" y="11"/>
                    </a:cubicBezTo>
                    <a:cubicBezTo>
                      <a:pt x="67" y="11"/>
                      <a:pt x="82" y="27"/>
                      <a:pt x="82" y="46"/>
                    </a:cubicBezTo>
                    <a:cubicBezTo>
                      <a:pt x="82" y="66"/>
                      <a:pt x="67" y="81"/>
                      <a:pt x="47" y="81"/>
                    </a:cubicBezTo>
                    <a:close/>
                    <a:moveTo>
                      <a:pt x="116" y="19"/>
                    </a:moveTo>
                    <a:cubicBezTo>
                      <a:pt x="105" y="19"/>
                      <a:pt x="105" y="19"/>
                      <a:pt x="105" y="19"/>
                    </a:cubicBezTo>
                    <a:cubicBezTo>
                      <a:pt x="101" y="19"/>
                      <a:pt x="99" y="17"/>
                      <a:pt x="99" y="13"/>
                    </a:cubicBezTo>
                    <a:cubicBezTo>
                      <a:pt x="99" y="10"/>
                      <a:pt x="101" y="7"/>
                      <a:pt x="105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2" y="10"/>
                      <a:pt x="122" y="13"/>
                    </a:cubicBezTo>
                    <a:cubicBezTo>
                      <a:pt x="122" y="17"/>
                      <a:pt x="119" y="19"/>
                      <a:pt x="11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2314335" y="5394075"/>
                <a:ext cx="117152" cy="439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37"/>
              <p:cNvSpPr>
                <a:spLocks noChangeArrowheads="1"/>
              </p:cNvSpPr>
              <p:nvPr/>
            </p:nvSpPr>
            <p:spPr bwMode="auto">
              <a:xfrm>
                <a:off x="2387555" y="5577124"/>
                <a:ext cx="148271" cy="14826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9" name="等腰三角形 28"/>
          <p:cNvSpPr/>
          <p:nvPr/>
        </p:nvSpPr>
        <p:spPr>
          <a:xfrm rot="10800000" flipV="1">
            <a:off x="10443770" y="5563254"/>
            <a:ext cx="1748230" cy="1294746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 rot="5400000">
            <a:off x="-203665" y="5374516"/>
            <a:ext cx="1440000" cy="45719"/>
            <a:chOff x="3940629" y="5286087"/>
            <a:chExt cx="4281714" cy="113228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72189" y="4797211"/>
            <a:ext cx="33373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7" grpId="0"/>
      <p:bldP spid="18" grpId="0"/>
      <p:bldP spid="19" grpId="0"/>
      <p:bldP spid="29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356013" y="-2"/>
            <a:ext cx="3927390" cy="1257301"/>
            <a:chOff x="1356013" y="-2"/>
            <a:chExt cx="3927390" cy="1257301"/>
          </a:xfrm>
        </p:grpSpPr>
        <p:sp>
          <p:nvSpPr>
            <p:cNvPr id="2" name="等腰三角形 1"/>
            <p:cNvSpPr/>
            <p:nvPr/>
          </p:nvSpPr>
          <p:spPr>
            <a:xfrm rot="10800000">
              <a:off x="1356013" y="-1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2613313" y="-2"/>
              <a:ext cx="1697670" cy="1257301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4023013" y="-1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flipV="1">
            <a:off x="8099713" y="5852840"/>
            <a:ext cx="3139787" cy="1005160"/>
            <a:chOff x="4785013" y="3714748"/>
            <a:chExt cx="3927390" cy="1257301"/>
          </a:xfrm>
        </p:grpSpPr>
        <p:sp>
          <p:nvSpPr>
            <p:cNvPr id="5" name="等腰三角形 4"/>
            <p:cNvSpPr/>
            <p:nvPr/>
          </p:nvSpPr>
          <p:spPr>
            <a:xfrm rot="10800000">
              <a:off x="4785013" y="37147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6042313" y="3714748"/>
              <a:ext cx="1697670" cy="1257301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>
              <a:off x="7452013" y="37147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1600200"/>
            <a:ext cx="533400" cy="3848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4205" y="1944801"/>
            <a:ext cx="5549341" cy="2859428"/>
            <a:chOff x="574205" y="1944801"/>
            <a:chExt cx="5549341" cy="285942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05" y="1944801"/>
              <a:ext cx="5549341" cy="285942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302456" y="2133600"/>
              <a:ext cx="4096858" cy="2351314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7A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66856" y="1600200"/>
            <a:ext cx="5225143" cy="3848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23430" y="2641600"/>
            <a:ext cx="1450891" cy="1460500"/>
            <a:chOff x="5181600" y="2413000"/>
            <a:chExt cx="1917700" cy="1930400"/>
          </a:xfrm>
        </p:grpSpPr>
        <p:sp>
          <p:nvSpPr>
            <p:cNvPr id="15" name="饼形 14"/>
            <p:cNvSpPr/>
            <p:nvPr/>
          </p:nvSpPr>
          <p:spPr>
            <a:xfrm>
              <a:off x="5181600" y="2514600"/>
              <a:ext cx="1828800" cy="1828800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饼形 15"/>
            <p:cNvSpPr/>
            <p:nvPr/>
          </p:nvSpPr>
          <p:spPr>
            <a:xfrm>
              <a:off x="5270500" y="2413000"/>
              <a:ext cx="1828800" cy="1828800"/>
            </a:xfrm>
            <a:prstGeom prst="pie">
              <a:avLst>
                <a:gd name="adj1" fmla="val 16252789"/>
                <a:gd name="adj2" fmla="val 21577135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372163" y="2339310"/>
            <a:ext cx="4414529" cy="236988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600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anger; one should abandon pride; one should overcome all fetters. One should give up anger; one should abandon pride; one should overcome all fetters</a:t>
            </a:r>
          </a:p>
          <a:p>
            <a:endParaRPr lang="en-US" altLang="zh-CN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endParaRPr lang="en-US" altLang="zh-CN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H="1">
            <a:off x="3563748" y="0"/>
            <a:ext cx="0" cy="6858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8099713" y="0"/>
            <a:ext cx="3139787" cy="1005160"/>
            <a:chOff x="4785013" y="3714748"/>
            <a:chExt cx="3927390" cy="1257301"/>
          </a:xfrm>
        </p:grpSpPr>
        <p:sp>
          <p:nvSpPr>
            <p:cNvPr id="7" name="等腰三角形 6"/>
            <p:cNvSpPr/>
            <p:nvPr/>
          </p:nvSpPr>
          <p:spPr>
            <a:xfrm rot="10800000">
              <a:off x="4785013" y="37147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10800000">
              <a:off x="6042313" y="3714748"/>
              <a:ext cx="1697670" cy="1257301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7452013" y="37147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57613" y="5600699"/>
            <a:ext cx="3927390" cy="1257301"/>
            <a:chOff x="1457613" y="5600699"/>
            <a:chExt cx="3927390" cy="1257301"/>
          </a:xfrm>
        </p:grpSpPr>
        <p:sp>
          <p:nvSpPr>
            <p:cNvPr id="11" name="等腰三角形 10"/>
            <p:cNvSpPr/>
            <p:nvPr/>
          </p:nvSpPr>
          <p:spPr>
            <a:xfrm rot="10800000" flipV="1">
              <a:off x="1457613" y="59245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800000" flipV="1">
              <a:off x="2714913" y="5600699"/>
              <a:ext cx="1697670" cy="1257301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0800000" flipV="1">
              <a:off x="4124613" y="5924549"/>
              <a:ext cx="1260390" cy="9334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直角三角形 26"/>
          <p:cNvSpPr/>
          <p:nvPr/>
        </p:nvSpPr>
        <p:spPr>
          <a:xfrm flipH="1">
            <a:off x="5747657" y="1698172"/>
            <a:ext cx="6444343" cy="5159828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37476" y="1041630"/>
            <a:ext cx="3787323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-72570" y="2551113"/>
            <a:ext cx="320403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122961" y="4321859"/>
            <a:ext cx="3787323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190597" y="1097886"/>
            <a:ext cx="758927" cy="758927"/>
            <a:chOff x="3190597" y="1097886"/>
            <a:chExt cx="758927" cy="758927"/>
          </a:xfrm>
        </p:grpSpPr>
        <p:sp>
          <p:nvSpPr>
            <p:cNvPr id="19" name="椭圆 18"/>
            <p:cNvSpPr/>
            <p:nvPr/>
          </p:nvSpPr>
          <p:spPr>
            <a:xfrm>
              <a:off x="3190597" y="1097886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328019" y="1297201"/>
              <a:ext cx="484083" cy="360297"/>
              <a:chOff x="8498314" y="5492589"/>
              <a:chExt cx="618923" cy="460657"/>
            </a:xfrm>
            <a:solidFill>
              <a:schemeClr val="bg1"/>
            </a:solidFill>
          </p:grpSpPr>
          <p:sp>
            <p:nvSpPr>
              <p:cNvPr id="32" name="Freeform 2695"/>
              <p:cNvSpPr/>
              <p:nvPr/>
            </p:nvSpPr>
            <p:spPr bwMode="auto">
              <a:xfrm>
                <a:off x="8953185" y="5601358"/>
                <a:ext cx="89482" cy="83172"/>
              </a:xfrm>
              <a:custGeom>
                <a:avLst/>
                <a:gdLst>
                  <a:gd name="T0" fmla="*/ 10 w 11"/>
                  <a:gd name="T1" fmla="*/ 4 h 12"/>
                  <a:gd name="T2" fmla="*/ 10 w 11"/>
                  <a:gd name="T3" fmla="*/ 0 h 12"/>
                  <a:gd name="T4" fmla="*/ 5 w 11"/>
                  <a:gd name="T5" fmla="*/ 2 h 12"/>
                  <a:gd name="T6" fmla="*/ 1 w 11"/>
                  <a:gd name="T7" fmla="*/ 4 h 12"/>
                  <a:gd name="T8" fmla="*/ 4 w 11"/>
                  <a:gd name="T9" fmla="*/ 8 h 12"/>
                  <a:gd name="T10" fmla="*/ 7 w 11"/>
                  <a:gd name="T11" fmla="*/ 11 h 12"/>
                  <a:gd name="T12" fmla="*/ 9 w 11"/>
                  <a:gd name="T13" fmla="*/ 9 h 12"/>
                  <a:gd name="T14" fmla="*/ 10 w 11"/>
                  <a:gd name="T15" fmla="*/ 6 h 12"/>
                  <a:gd name="T16" fmla="*/ 10 w 11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0" y="4"/>
                    </a:moveTo>
                    <a:cubicBezTo>
                      <a:pt x="11" y="2"/>
                      <a:pt x="11" y="0"/>
                      <a:pt x="10" y="0"/>
                    </a:cubicBezTo>
                    <a:cubicBezTo>
                      <a:pt x="9" y="1"/>
                      <a:pt x="6" y="2"/>
                      <a:pt x="5" y="2"/>
                    </a:cubicBezTo>
                    <a:cubicBezTo>
                      <a:pt x="3" y="3"/>
                      <a:pt x="1" y="4"/>
                      <a:pt x="1" y="4"/>
                    </a:cubicBezTo>
                    <a:cubicBezTo>
                      <a:pt x="0" y="5"/>
                      <a:pt x="2" y="7"/>
                      <a:pt x="4" y="8"/>
                    </a:cubicBezTo>
                    <a:cubicBezTo>
                      <a:pt x="5" y="9"/>
                      <a:pt x="7" y="11"/>
                      <a:pt x="7" y="11"/>
                    </a:cubicBezTo>
                    <a:cubicBezTo>
                      <a:pt x="8" y="12"/>
                      <a:pt x="10" y="11"/>
                      <a:pt x="9" y="9"/>
                    </a:cubicBezTo>
                    <a:cubicBezTo>
                      <a:pt x="9" y="9"/>
                      <a:pt x="9" y="9"/>
                      <a:pt x="10" y="6"/>
                    </a:cubicBezTo>
                    <a:cubicBezTo>
                      <a:pt x="10" y="4"/>
                      <a:pt x="10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827"/>
              <p:cNvSpPr/>
              <p:nvPr/>
            </p:nvSpPr>
            <p:spPr bwMode="auto">
              <a:xfrm>
                <a:off x="8714566" y="5492589"/>
                <a:ext cx="89482" cy="63981"/>
              </a:xfrm>
              <a:custGeom>
                <a:avLst/>
                <a:gdLst>
                  <a:gd name="T0" fmla="*/ 8 w 12"/>
                  <a:gd name="T1" fmla="*/ 10 h 10"/>
                  <a:gd name="T2" fmla="*/ 11 w 12"/>
                  <a:gd name="T3" fmla="*/ 9 h 10"/>
                  <a:gd name="T4" fmla="*/ 8 w 12"/>
                  <a:gd name="T5" fmla="*/ 4 h 10"/>
                  <a:gd name="T6" fmla="*/ 6 w 12"/>
                  <a:gd name="T7" fmla="*/ 1 h 10"/>
                  <a:gd name="T8" fmla="*/ 3 w 12"/>
                  <a:gd name="T9" fmla="*/ 4 h 10"/>
                  <a:gd name="T10" fmla="*/ 0 w 12"/>
                  <a:gd name="T11" fmla="*/ 8 h 10"/>
                  <a:gd name="T12" fmla="*/ 3 w 12"/>
                  <a:gd name="T13" fmla="*/ 10 h 10"/>
                  <a:gd name="T14" fmla="*/ 5 w 12"/>
                  <a:gd name="T15" fmla="*/ 10 h 10"/>
                  <a:gd name="T16" fmla="*/ 8 w 12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8" y="10"/>
                    </a:moveTo>
                    <a:cubicBezTo>
                      <a:pt x="10" y="10"/>
                      <a:pt x="12" y="10"/>
                      <a:pt x="11" y="9"/>
                    </a:cubicBezTo>
                    <a:cubicBezTo>
                      <a:pt x="11" y="8"/>
                      <a:pt x="9" y="5"/>
                      <a:pt x="8" y="4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2" y="5"/>
                      <a:pt x="1" y="7"/>
                      <a:pt x="0" y="8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3" y="10"/>
                      <a:pt x="3" y="10"/>
                      <a:pt x="5" y="10"/>
                    </a:cubicBezTo>
                    <a:cubicBezTo>
                      <a:pt x="8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28"/>
              <p:cNvSpPr/>
              <p:nvPr/>
            </p:nvSpPr>
            <p:spPr bwMode="auto">
              <a:xfrm>
                <a:off x="8565429" y="5550174"/>
                <a:ext cx="89482" cy="76776"/>
              </a:xfrm>
              <a:custGeom>
                <a:avLst/>
                <a:gdLst>
                  <a:gd name="T0" fmla="*/ 8 w 12"/>
                  <a:gd name="T1" fmla="*/ 6 h 11"/>
                  <a:gd name="T2" fmla="*/ 11 w 12"/>
                  <a:gd name="T3" fmla="*/ 3 h 11"/>
                  <a:gd name="T4" fmla="*/ 5 w 12"/>
                  <a:gd name="T5" fmla="*/ 1 h 11"/>
                  <a:gd name="T6" fmla="*/ 1 w 12"/>
                  <a:gd name="T7" fmla="*/ 0 h 11"/>
                  <a:gd name="T8" fmla="*/ 0 w 12"/>
                  <a:gd name="T9" fmla="*/ 5 h 11"/>
                  <a:gd name="T10" fmla="*/ 1 w 12"/>
                  <a:gd name="T11" fmla="*/ 10 h 11"/>
                  <a:gd name="T12" fmla="*/ 5 w 12"/>
                  <a:gd name="T13" fmla="*/ 9 h 11"/>
                  <a:gd name="T14" fmla="*/ 6 w 12"/>
                  <a:gd name="T15" fmla="*/ 7 h 11"/>
                  <a:gd name="T16" fmla="*/ 8 w 12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8" y="6"/>
                    </a:moveTo>
                    <a:cubicBezTo>
                      <a:pt x="11" y="5"/>
                      <a:pt x="12" y="4"/>
                      <a:pt x="11" y="3"/>
                    </a:cubicBezTo>
                    <a:cubicBezTo>
                      <a:pt x="10" y="3"/>
                      <a:pt x="6" y="2"/>
                      <a:pt x="5" y="1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0" y="0"/>
                      <a:pt x="0" y="3"/>
                      <a:pt x="0" y="5"/>
                    </a:cubicBezTo>
                    <a:cubicBezTo>
                      <a:pt x="1" y="6"/>
                      <a:pt x="1" y="9"/>
                      <a:pt x="1" y="10"/>
                    </a:cubicBezTo>
                    <a:cubicBezTo>
                      <a:pt x="1" y="10"/>
                      <a:pt x="3" y="11"/>
                      <a:pt x="5" y="9"/>
                    </a:cubicBezTo>
                    <a:cubicBezTo>
                      <a:pt x="5" y="9"/>
                      <a:pt x="5" y="9"/>
                      <a:pt x="6" y="7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829"/>
              <p:cNvSpPr/>
              <p:nvPr/>
            </p:nvSpPr>
            <p:spPr bwMode="auto">
              <a:xfrm>
                <a:off x="8960642" y="5671735"/>
                <a:ext cx="89482" cy="83172"/>
              </a:xfrm>
              <a:custGeom>
                <a:avLst/>
                <a:gdLst>
                  <a:gd name="T0" fmla="*/ 2 w 11"/>
                  <a:gd name="T1" fmla="*/ 8 h 13"/>
                  <a:gd name="T2" fmla="*/ 3 w 11"/>
                  <a:gd name="T3" fmla="*/ 12 h 13"/>
                  <a:gd name="T4" fmla="*/ 8 w 11"/>
                  <a:gd name="T5" fmla="*/ 8 h 13"/>
                  <a:gd name="T6" fmla="*/ 10 w 11"/>
                  <a:gd name="T7" fmla="*/ 5 h 13"/>
                  <a:gd name="T8" fmla="*/ 7 w 11"/>
                  <a:gd name="T9" fmla="*/ 2 h 13"/>
                  <a:gd name="T10" fmla="*/ 2 w 11"/>
                  <a:gd name="T11" fmla="*/ 1 h 13"/>
                  <a:gd name="T12" fmla="*/ 1 w 11"/>
                  <a:gd name="T13" fmla="*/ 4 h 13"/>
                  <a:gd name="T14" fmla="*/ 1 w 11"/>
                  <a:gd name="T15" fmla="*/ 6 h 13"/>
                  <a:gd name="T16" fmla="*/ 2 w 11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2" y="8"/>
                    </a:moveTo>
                    <a:cubicBezTo>
                      <a:pt x="1" y="11"/>
                      <a:pt x="2" y="13"/>
                      <a:pt x="3" y="12"/>
                    </a:cubicBezTo>
                    <a:cubicBezTo>
                      <a:pt x="3" y="11"/>
                      <a:pt x="6" y="9"/>
                      <a:pt x="8" y="8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1" y="4"/>
                      <a:pt x="8" y="3"/>
                      <a:pt x="7" y="2"/>
                    </a:cubicBezTo>
                    <a:cubicBezTo>
                      <a:pt x="5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1" y="4"/>
                    </a:cubicBezTo>
                    <a:cubicBezTo>
                      <a:pt x="1" y="4"/>
                      <a:pt x="1" y="4"/>
                      <a:pt x="1" y="6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830"/>
              <p:cNvSpPr/>
              <p:nvPr/>
            </p:nvSpPr>
            <p:spPr bwMode="auto">
              <a:xfrm>
                <a:off x="8863703" y="5550174"/>
                <a:ext cx="82028" cy="83172"/>
              </a:xfrm>
              <a:custGeom>
                <a:avLst/>
                <a:gdLst>
                  <a:gd name="T0" fmla="*/ 6 w 11"/>
                  <a:gd name="T1" fmla="*/ 9 h 12"/>
                  <a:gd name="T2" fmla="*/ 9 w 11"/>
                  <a:gd name="T3" fmla="*/ 11 h 12"/>
                  <a:gd name="T4" fmla="*/ 11 w 11"/>
                  <a:gd name="T5" fmla="*/ 5 h 12"/>
                  <a:gd name="T6" fmla="*/ 11 w 11"/>
                  <a:gd name="T7" fmla="*/ 1 h 12"/>
                  <a:gd name="T8" fmla="*/ 6 w 11"/>
                  <a:gd name="T9" fmla="*/ 1 h 12"/>
                  <a:gd name="T10" fmla="*/ 2 w 11"/>
                  <a:gd name="T11" fmla="*/ 3 h 12"/>
                  <a:gd name="T12" fmla="*/ 3 w 11"/>
                  <a:gd name="T13" fmla="*/ 6 h 12"/>
                  <a:gd name="T14" fmla="*/ 5 w 11"/>
                  <a:gd name="T15" fmla="*/ 7 h 12"/>
                  <a:gd name="T16" fmla="*/ 6 w 11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6" y="9"/>
                    </a:moveTo>
                    <a:cubicBezTo>
                      <a:pt x="8" y="11"/>
                      <a:pt x="9" y="12"/>
                      <a:pt x="9" y="11"/>
                    </a:cubicBezTo>
                    <a:cubicBezTo>
                      <a:pt x="10" y="10"/>
                      <a:pt x="10" y="6"/>
                      <a:pt x="11" y="5"/>
                    </a:cubicBezTo>
                    <a:cubicBezTo>
                      <a:pt x="11" y="3"/>
                      <a:pt x="11" y="1"/>
                      <a:pt x="11" y="1"/>
                    </a:cubicBezTo>
                    <a:cubicBezTo>
                      <a:pt x="11" y="0"/>
                      <a:pt x="8" y="0"/>
                      <a:pt x="6" y="1"/>
                    </a:cubicBezTo>
                    <a:cubicBezTo>
                      <a:pt x="5" y="2"/>
                      <a:pt x="2" y="2"/>
                      <a:pt x="2" y="3"/>
                    </a:cubicBezTo>
                    <a:cubicBezTo>
                      <a:pt x="1" y="3"/>
                      <a:pt x="0" y="5"/>
                      <a:pt x="3" y="6"/>
                    </a:cubicBezTo>
                    <a:cubicBezTo>
                      <a:pt x="3" y="6"/>
                      <a:pt x="3" y="6"/>
                      <a:pt x="5" y="7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831"/>
              <p:cNvSpPr/>
              <p:nvPr/>
            </p:nvSpPr>
            <p:spPr bwMode="auto">
              <a:xfrm>
                <a:off x="8572883" y="5588561"/>
                <a:ext cx="365389" cy="191940"/>
              </a:xfrm>
              <a:custGeom>
                <a:avLst/>
                <a:gdLst>
                  <a:gd name="T0" fmla="*/ 3 w 47"/>
                  <a:gd name="T1" fmla="*/ 29 h 29"/>
                  <a:gd name="T2" fmla="*/ 14 w 47"/>
                  <a:gd name="T3" fmla="*/ 22 h 29"/>
                  <a:gd name="T4" fmla="*/ 19 w 47"/>
                  <a:gd name="T5" fmla="*/ 23 h 29"/>
                  <a:gd name="T6" fmla="*/ 24 w 47"/>
                  <a:gd name="T7" fmla="*/ 15 h 29"/>
                  <a:gd name="T8" fmla="*/ 31 w 47"/>
                  <a:gd name="T9" fmla="*/ 12 h 29"/>
                  <a:gd name="T10" fmla="*/ 42 w 47"/>
                  <a:gd name="T11" fmla="*/ 21 h 29"/>
                  <a:gd name="T12" fmla="*/ 47 w 47"/>
                  <a:gd name="T13" fmla="*/ 23 h 29"/>
                  <a:gd name="T14" fmla="*/ 47 w 47"/>
                  <a:gd name="T15" fmla="*/ 23 h 29"/>
                  <a:gd name="T16" fmla="*/ 30 w 47"/>
                  <a:gd name="T17" fmla="*/ 1 h 29"/>
                  <a:gd name="T18" fmla="*/ 23 w 47"/>
                  <a:gd name="T19" fmla="*/ 0 h 29"/>
                  <a:gd name="T20" fmla="*/ 16 w 47"/>
                  <a:gd name="T21" fmla="*/ 1 h 29"/>
                  <a:gd name="T22" fmla="*/ 0 w 47"/>
                  <a:gd name="T23" fmla="*/ 24 h 29"/>
                  <a:gd name="T24" fmla="*/ 1 w 47"/>
                  <a:gd name="T25" fmla="*/ 29 h 29"/>
                  <a:gd name="T26" fmla="*/ 2 w 47"/>
                  <a:gd name="T27" fmla="*/ 29 h 29"/>
                  <a:gd name="T28" fmla="*/ 3 w 47"/>
                  <a:gd name="T2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28">
                    <a:moveTo>
                      <a:pt x="3" y="29"/>
                    </a:moveTo>
                    <a:cubicBezTo>
                      <a:pt x="5" y="25"/>
                      <a:pt x="9" y="22"/>
                      <a:pt x="14" y="22"/>
                    </a:cubicBezTo>
                    <a:cubicBezTo>
                      <a:pt x="16" y="22"/>
                      <a:pt x="17" y="23"/>
                      <a:pt x="19" y="23"/>
                    </a:cubicBezTo>
                    <a:cubicBezTo>
                      <a:pt x="19" y="20"/>
                      <a:pt x="21" y="17"/>
                      <a:pt x="24" y="15"/>
                    </a:cubicBezTo>
                    <a:cubicBezTo>
                      <a:pt x="26" y="13"/>
                      <a:pt x="28" y="12"/>
                      <a:pt x="31" y="12"/>
                    </a:cubicBezTo>
                    <a:cubicBezTo>
                      <a:pt x="36" y="12"/>
                      <a:pt x="41" y="16"/>
                      <a:pt x="42" y="21"/>
                    </a:cubicBezTo>
                    <a:cubicBezTo>
                      <a:pt x="44" y="22"/>
                      <a:pt x="46" y="22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3"/>
                      <a:pt x="40" y="4"/>
                      <a:pt x="30" y="1"/>
                    </a:cubicBezTo>
                    <a:cubicBezTo>
                      <a:pt x="28" y="1"/>
                      <a:pt x="26" y="0"/>
                      <a:pt x="23" y="0"/>
                    </a:cubicBezTo>
                    <a:cubicBezTo>
                      <a:pt x="21" y="0"/>
                      <a:pt x="19" y="1"/>
                      <a:pt x="16" y="1"/>
                    </a:cubicBezTo>
                    <a:cubicBezTo>
                      <a:pt x="7" y="4"/>
                      <a:pt x="0" y="13"/>
                      <a:pt x="0" y="24"/>
                    </a:cubicBezTo>
                    <a:cubicBezTo>
                      <a:pt x="0" y="26"/>
                      <a:pt x="0" y="28"/>
                      <a:pt x="1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2" y="29"/>
                      <a:pt x="3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832"/>
              <p:cNvSpPr/>
              <p:nvPr/>
            </p:nvSpPr>
            <p:spPr bwMode="auto">
              <a:xfrm>
                <a:off x="8938273" y="5754910"/>
                <a:ext cx="89482" cy="51184"/>
              </a:xfrm>
              <a:custGeom>
                <a:avLst/>
                <a:gdLst>
                  <a:gd name="T0" fmla="*/ 6 w 11"/>
                  <a:gd name="T1" fmla="*/ 6 h 8"/>
                  <a:gd name="T2" fmla="*/ 0 w 11"/>
                  <a:gd name="T3" fmla="*/ 0 h 8"/>
                  <a:gd name="T4" fmla="*/ 0 w 11"/>
                  <a:gd name="T5" fmla="*/ 1 h 8"/>
                  <a:gd name="T6" fmla="*/ 4 w 11"/>
                  <a:gd name="T7" fmla="*/ 7 h 8"/>
                  <a:gd name="T8" fmla="*/ 5 w 11"/>
                  <a:gd name="T9" fmla="*/ 8 h 8"/>
                  <a:gd name="T10" fmla="*/ 6 w 11"/>
                  <a:gd name="T11" fmla="*/ 8 h 8"/>
                  <a:gd name="T12" fmla="*/ 11 w 11"/>
                  <a:gd name="T13" fmla="*/ 7 h 8"/>
                  <a:gd name="T14" fmla="*/ 11 w 11"/>
                  <a:gd name="T15" fmla="*/ 7 h 8"/>
                  <a:gd name="T16" fmla="*/ 11 w 11"/>
                  <a:gd name="T17" fmla="*/ 5 h 8"/>
                  <a:gd name="T18" fmla="*/ 6 w 11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6" y="6"/>
                    </a:moveTo>
                    <a:cubicBezTo>
                      <a:pt x="5" y="3"/>
                      <a:pt x="2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7"/>
                      <a:pt x="9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5"/>
                      <a:pt x="7" y="6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833"/>
              <p:cNvSpPr/>
              <p:nvPr/>
            </p:nvSpPr>
            <p:spPr bwMode="auto">
              <a:xfrm>
                <a:off x="8498314" y="5684530"/>
                <a:ext cx="618923" cy="268716"/>
              </a:xfrm>
              <a:custGeom>
                <a:avLst/>
                <a:gdLst>
                  <a:gd name="T0" fmla="*/ 67 w 78"/>
                  <a:gd name="T1" fmla="*/ 16 h 41"/>
                  <a:gd name="T2" fmla="*/ 67 w 78"/>
                  <a:gd name="T3" fmla="*/ 16 h 41"/>
                  <a:gd name="T4" fmla="*/ 67 w 78"/>
                  <a:gd name="T5" fmla="*/ 18 h 41"/>
                  <a:gd name="T6" fmla="*/ 67 w 78"/>
                  <a:gd name="T7" fmla="*/ 18 h 41"/>
                  <a:gd name="T8" fmla="*/ 62 w 78"/>
                  <a:gd name="T9" fmla="*/ 19 h 41"/>
                  <a:gd name="T10" fmla="*/ 61 w 78"/>
                  <a:gd name="T11" fmla="*/ 19 h 41"/>
                  <a:gd name="T12" fmla="*/ 60 w 78"/>
                  <a:gd name="T13" fmla="*/ 18 h 41"/>
                  <a:gd name="T14" fmla="*/ 56 w 78"/>
                  <a:gd name="T15" fmla="*/ 12 h 41"/>
                  <a:gd name="T16" fmla="*/ 56 w 78"/>
                  <a:gd name="T17" fmla="*/ 11 h 41"/>
                  <a:gd name="T18" fmla="*/ 55 w 78"/>
                  <a:gd name="T19" fmla="*/ 10 h 41"/>
                  <a:gd name="T20" fmla="*/ 50 w 78"/>
                  <a:gd name="T21" fmla="*/ 8 h 41"/>
                  <a:gd name="T22" fmla="*/ 40 w 78"/>
                  <a:gd name="T23" fmla="*/ 0 h 41"/>
                  <a:gd name="T24" fmla="*/ 34 w 78"/>
                  <a:gd name="T25" fmla="*/ 2 h 41"/>
                  <a:gd name="T26" fmla="*/ 29 w 78"/>
                  <a:gd name="T27" fmla="*/ 12 h 41"/>
                  <a:gd name="T28" fmla="*/ 23 w 78"/>
                  <a:gd name="T29" fmla="*/ 10 h 41"/>
                  <a:gd name="T30" fmla="*/ 13 w 78"/>
                  <a:gd name="T31" fmla="*/ 17 h 41"/>
                  <a:gd name="T32" fmla="*/ 11 w 78"/>
                  <a:gd name="T33" fmla="*/ 17 h 41"/>
                  <a:gd name="T34" fmla="*/ 10 w 78"/>
                  <a:gd name="T35" fmla="*/ 17 h 41"/>
                  <a:gd name="T36" fmla="*/ 0 w 78"/>
                  <a:gd name="T37" fmla="*/ 26 h 41"/>
                  <a:gd name="T38" fmla="*/ 5 w 78"/>
                  <a:gd name="T39" fmla="*/ 33 h 41"/>
                  <a:gd name="T40" fmla="*/ 11 w 78"/>
                  <a:gd name="T41" fmla="*/ 34 h 41"/>
                  <a:gd name="T42" fmla="*/ 13 w 78"/>
                  <a:gd name="T43" fmla="*/ 34 h 41"/>
                  <a:gd name="T44" fmla="*/ 18 w 78"/>
                  <a:gd name="T45" fmla="*/ 40 h 41"/>
                  <a:gd name="T46" fmla="*/ 23 w 78"/>
                  <a:gd name="T47" fmla="*/ 41 h 41"/>
                  <a:gd name="T48" fmla="*/ 31 w 78"/>
                  <a:gd name="T49" fmla="*/ 38 h 41"/>
                  <a:gd name="T50" fmla="*/ 31 w 78"/>
                  <a:gd name="T51" fmla="*/ 38 h 41"/>
                  <a:gd name="T52" fmla="*/ 36 w 78"/>
                  <a:gd name="T53" fmla="*/ 39 h 41"/>
                  <a:gd name="T54" fmla="*/ 38 w 78"/>
                  <a:gd name="T55" fmla="*/ 39 h 41"/>
                  <a:gd name="T56" fmla="*/ 45 w 78"/>
                  <a:gd name="T57" fmla="*/ 35 h 41"/>
                  <a:gd name="T58" fmla="*/ 53 w 78"/>
                  <a:gd name="T59" fmla="*/ 39 h 41"/>
                  <a:gd name="T60" fmla="*/ 63 w 78"/>
                  <a:gd name="T61" fmla="*/ 33 h 41"/>
                  <a:gd name="T62" fmla="*/ 67 w 78"/>
                  <a:gd name="T63" fmla="*/ 34 h 41"/>
                  <a:gd name="T64" fmla="*/ 77 w 78"/>
                  <a:gd name="T65" fmla="*/ 28 h 41"/>
                  <a:gd name="T66" fmla="*/ 78 w 78"/>
                  <a:gd name="T67" fmla="*/ 25 h 41"/>
                  <a:gd name="T68" fmla="*/ 67 w 78"/>
                  <a:gd name="T69" fmla="*/ 1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41">
                    <a:moveTo>
                      <a:pt x="67" y="16"/>
                    </a:move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5" y="18"/>
                      <a:pt x="64" y="18"/>
                      <a:pt x="62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59" y="15"/>
                      <a:pt x="58" y="14"/>
                      <a:pt x="56" y="12"/>
                    </a:cubicBezTo>
                    <a:cubicBezTo>
                      <a:pt x="56" y="12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0"/>
                    </a:cubicBezTo>
                    <a:cubicBezTo>
                      <a:pt x="54" y="10"/>
                      <a:pt x="52" y="9"/>
                      <a:pt x="50" y="8"/>
                    </a:cubicBezTo>
                    <a:cubicBezTo>
                      <a:pt x="49" y="4"/>
                      <a:pt x="45" y="0"/>
                      <a:pt x="40" y="0"/>
                    </a:cubicBezTo>
                    <a:cubicBezTo>
                      <a:pt x="38" y="0"/>
                      <a:pt x="36" y="1"/>
                      <a:pt x="34" y="2"/>
                    </a:cubicBezTo>
                    <a:cubicBezTo>
                      <a:pt x="31" y="4"/>
                      <a:pt x="29" y="8"/>
                      <a:pt x="29" y="12"/>
                    </a:cubicBezTo>
                    <a:cubicBezTo>
                      <a:pt x="27" y="11"/>
                      <a:pt x="25" y="10"/>
                      <a:pt x="23" y="10"/>
                    </a:cubicBezTo>
                    <a:cubicBezTo>
                      <a:pt x="18" y="10"/>
                      <a:pt x="15" y="13"/>
                      <a:pt x="13" y="17"/>
                    </a:cubicBezTo>
                    <a:cubicBezTo>
                      <a:pt x="12" y="17"/>
                      <a:pt x="12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4" y="17"/>
                      <a:pt x="0" y="21"/>
                      <a:pt x="0" y="26"/>
                    </a:cubicBezTo>
                    <a:cubicBezTo>
                      <a:pt x="0" y="29"/>
                      <a:pt x="2" y="31"/>
                      <a:pt x="5" y="33"/>
                    </a:cubicBezTo>
                    <a:cubicBezTo>
                      <a:pt x="7" y="34"/>
                      <a:pt x="9" y="34"/>
                      <a:pt x="11" y="34"/>
                    </a:cubicBezTo>
                    <a:cubicBezTo>
                      <a:pt x="12" y="34"/>
                      <a:pt x="12" y="34"/>
                      <a:pt x="13" y="34"/>
                    </a:cubicBezTo>
                    <a:cubicBezTo>
                      <a:pt x="14" y="37"/>
                      <a:pt x="16" y="39"/>
                      <a:pt x="18" y="40"/>
                    </a:cubicBezTo>
                    <a:cubicBezTo>
                      <a:pt x="20" y="41"/>
                      <a:pt x="21" y="41"/>
                      <a:pt x="23" y="41"/>
                    </a:cubicBezTo>
                    <a:cubicBezTo>
                      <a:pt x="26" y="41"/>
                      <a:pt x="29" y="40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3" y="39"/>
                      <a:pt x="34" y="39"/>
                      <a:pt x="36" y="39"/>
                    </a:cubicBezTo>
                    <a:cubicBezTo>
                      <a:pt x="37" y="39"/>
                      <a:pt x="37" y="39"/>
                      <a:pt x="38" y="39"/>
                    </a:cubicBezTo>
                    <a:cubicBezTo>
                      <a:pt x="41" y="39"/>
                      <a:pt x="43" y="37"/>
                      <a:pt x="45" y="35"/>
                    </a:cubicBezTo>
                    <a:cubicBezTo>
                      <a:pt x="47" y="38"/>
                      <a:pt x="50" y="39"/>
                      <a:pt x="53" y="39"/>
                    </a:cubicBezTo>
                    <a:cubicBezTo>
                      <a:pt x="57" y="39"/>
                      <a:pt x="61" y="37"/>
                      <a:pt x="63" y="33"/>
                    </a:cubicBezTo>
                    <a:cubicBezTo>
                      <a:pt x="64" y="33"/>
                      <a:pt x="65" y="34"/>
                      <a:pt x="67" y="34"/>
                    </a:cubicBezTo>
                    <a:cubicBezTo>
                      <a:pt x="71" y="34"/>
                      <a:pt x="75" y="31"/>
                      <a:pt x="77" y="28"/>
                    </a:cubicBezTo>
                    <a:cubicBezTo>
                      <a:pt x="77" y="27"/>
                      <a:pt x="78" y="26"/>
                      <a:pt x="78" y="25"/>
                    </a:cubicBezTo>
                    <a:cubicBezTo>
                      <a:pt x="78" y="20"/>
                      <a:pt x="73" y="16"/>
                      <a:pt x="67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190597" y="4457410"/>
            <a:ext cx="758927" cy="758927"/>
            <a:chOff x="3190597" y="4457410"/>
            <a:chExt cx="758927" cy="758927"/>
          </a:xfrm>
        </p:grpSpPr>
        <p:sp>
          <p:nvSpPr>
            <p:cNvPr id="22" name="椭圆 21"/>
            <p:cNvSpPr/>
            <p:nvPr/>
          </p:nvSpPr>
          <p:spPr>
            <a:xfrm>
              <a:off x="3190597" y="4457410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AutoShape 81"/>
            <p:cNvSpPr/>
            <p:nvPr/>
          </p:nvSpPr>
          <p:spPr bwMode="auto">
            <a:xfrm>
              <a:off x="3379015" y="4645828"/>
              <a:ext cx="382091" cy="3820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90597" y="2777648"/>
            <a:ext cx="758927" cy="758927"/>
            <a:chOff x="3190597" y="2777648"/>
            <a:chExt cx="758927" cy="758927"/>
          </a:xfrm>
        </p:grpSpPr>
        <p:sp>
          <p:nvSpPr>
            <p:cNvPr id="16" name="椭圆 15"/>
            <p:cNvSpPr/>
            <p:nvPr/>
          </p:nvSpPr>
          <p:spPr>
            <a:xfrm>
              <a:off x="3190597" y="2777648"/>
              <a:ext cx="758927" cy="75892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427961" y="2918187"/>
              <a:ext cx="284199" cy="477849"/>
              <a:chOff x="7551700" y="3220304"/>
              <a:chExt cx="401165" cy="674514"/>
            </a:xfrm>
            <a:solidFill>
              <a:schemeClr val="bg1"/>
            </a:solidFill>
          </p:grpSpPr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7641550" y="3704992"/>
                <a:ext cx="220198" cy="5062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21" y="0"/>
                  </a:cxn>
                  <a:cxn ang="0">
                    <a:pos x="0" y="17"/>
                  </a:cxn>
                  <a:cxn ang="0">
                    <a:pos x="21" y="34"/>
                  </a:cxn>
                  <a:cxn ang="0">
                    <a:pos x="131" y="34"/>
                  </a:cxn>
                  <a:cxn ang="0">
                    <a:pos x="151" y="17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31" y="0"/>
                  </a:cxn>
                </a:cxnLst>
                <a:rect l="0" t="0" r="r" b="b"/>
                <a:pathLst>
                  <a:path w="151" h="34">
                    <a:moveTo>
                      <a:pt x="13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8"/>
                      <a:pt x="0" y="17"/>
                    </a:cubicBezTo>
                    <a:cubicBezTo>
                      <a:pt x="0" y="26"/>
                      <a:pt x="9" y="34"/>
                      <a:pt x="2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42" y="34"/>
                      <a:pt x="151" y="26"/>
                      <a:pt x="151" y="17"/>
                    </a:cubicBezTo>
                    <a:cubicBezTo>
                      <a:pt x="151" y="8"/>
                      <a:pt x="142" y="0"/>
                      <a:pt x="131" y="0"/>
                    </a:cubicBezTo>
                    <a:close/>
                    <a:moveTo>
                      <a:pt x="131" y="0"/>
                    </a:moveTo>
                    <a:cubicBezTo>
                      <a:pt x="131" y="0"/>
                      <a:pt x="131" y="0"/>
                      <a:pt x="1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7641550" y="3775861"/>
                <a:ext cx="220198" cy="49355"/>
              </a:xfrm>
              <a:custGeom>
                <a:avLst/>
                <a:gdLst/>
                <a:ahLst/>
                <a:cxnLst>
                  <a:cxn ang="0">
                    <a:pos x="151" y="17"/>
                  </a:cxn>
                  <a:cxn ang="0">
                    <a:pos x="131" y="0"/>
                  </a:cxn>
                  <a:cxn ang="0">
                    <a:pos x="21" y="0"/>
                  </a:cxn>
                  <a:cxn ang="0">
                    <a:pos x="0" y="17"/>
                  </a:cxn>
                  <a:cxn ang="0">
                    <a:pos x="21" y="34"/>
                  </a:cxn>
                  <a:cxn ang="0">
                    <a:pos x="131" y="34"/>
                  </a:cxn>
                  <a:cxn ang="0">
                    <a:pos x="151" y="17"/>
                  </a:cxn>
                  <a:cxn ang="0">
                    <a:pos x="151" y="17"/>
                  </a:cxn>
                  <a:cxn ang="0">
                    <a:pos x="151" y="17"/>
                  </a:cxn>
                </a:cxnLst>
                <a:rect l="0" t="0" r="r" b="b"/>
                <a:pathLst>
                  <a:path w="151" h="34">
                    <a:moveTo>
                      <a:pt x="151" y="17"/>
                    </a:moveTo>
                    <a:cubicBezTo>
                      <a:pt x="151" y="8"/>
                      <a:pt x="142" y="0"/>
                      <a:pt x="13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8"/>
                      <a:pt x="0" y="17"/>
                    </a:cubicBezTo>
                    <a:cubicBezTo>
                      <a:pt x="0" y="26"/>
                      <a:pt x="9" y="34"/>
                      <a:pt x="2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42" y="34"/>
                      <a:pt x="151" y="26"/>
                      <a:pt x="151" y="17"/>
                    </a:cubicBezTo>
                    <a:close/>
                    <a:moveTo>
                      <a:pt x="151" y="17"/>
                    </a:moveTo>
                    <a:cubicBezTo>
                      <a:pt x="151" y="17"/>
                      <a:pt x="151" y="17"/>
                      <a:pt x="151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7665595" y="3846729"/>
                <a:ext cx="174639" cy="4808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17"/>
                  </a:cxn>
                  <a:cxn ang="0">
                    <a:pos x="20" y="33"/>
                  </a:cxn>
                  <a:cxn ang="0">
                    <a:pos x="99" y="33"/>
                  </a:cxn>
                  <a:cxn ang="0">
                    <a:pos x="120" y="17"/>
                  </a:cxn>
                  <a:cxn ang="0">
                    <a:pos x="99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120" h="33">
                    <a:moveTo>
                      <a:pt x="20" y="0"/>
                    </a:moveTo>
                    <a:cubicBezTo>
                      <a:pt x="9" y="0"/>
                      <a:pt x="0" y="7"/>
                      <a:pt x="0" y="17"/>
                    </a:cubicBezTo>
                    <a:cubicBezTo>
                      <a:pt x="0" y="26"/>
                      <a:pt x="9" y="33"/>
                      <a:pt x="20" y="33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110" y="33"/>
                      <a:pt x="120" y="26"/>
                      <a:pt x="120" y="17"/>
                    </a:cubicBezTo>
                    <a:cubicBezTo>
                      <a:pt x="120" y="7"/>
                      <a:pt x="110" y="0"/>
                      <a:pt x="99" y="0"/>
                    </a:cubicBezTo>
                    <a:lnTo>
                      <a:pt x="20" y="0"/>
                    </a:ln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7551700" y="3220304"/>
                <a:ext cx="401165" cy="463174"/>
              </a:xfrm>
              <a:custGeom>
                <a:avLst/>
                <a:gdLst/>
                <a:ahLst/>
                <a:cxnLst>
                  <a:cxn ang="0">
                    <a:pos x="221" y="309"/>
                  </a:cxn>
                  <a:cxn ang="0">
                    <a:pos x="223" y="297"/>
                  </a:cxn>
                  <a:cxn ang="0">
                    <a:pos x="224" y="294"/>
                  </a:cxn>
                  <a:cxn ang="0">
                    <a:pos x="251" y="220"/>
                  </a:cxn>
                  <a:cxn ang="0">
                    <a:pos x="276" y="138"/>
                  </a:cxn>
                  <a:cxn ang="0">
                    <a:pos x="138" y="0"/>
                  </a:cxn>
                  <a:cxn ang="0">
                    <a:pos x="0" y="138"/>
                  </a:cxn>
                  <a:cxn ang="0">
                    <a:pos x="24" y="220"/>
                  </a:cxn>
                  <a:cxn ang="0">
                    <a:pos x="52" y="301"/>
                  </a:cxn>
                  <a:cxn ang="0">
                    <a:pos x="68" y="317"/>
                  </a:cxn>
                  <a:cxn ang="0">
                    <a:pos x="207" y="317"/>
                  </a:cxn>
                  <a:cxn ang="0">
                    <a:pos x="221" y="309"/>
                  </a:cxn>
                  <a:cxn ang="0">
                    <a:pos x="115" y="281"/>
                  </a:cxn>
                  <a:cxn ang="0">
                    <a:pos x="149" y="175"/>
                  </a:cxn>
                  <a:cxn ang="0">
                    <a:pos x="150" y="169"/>
                  </a:cxn>
                  <a:cxn ang="0">
                    <a:pos x="147" y="167"/>
                  </a:cxn>
                  <a:cxn ang="0">
                    <a:pos x="144" y="168"/>
                  </a:cxn>
                  <a:cxn ang="0">
                    <a:pos x="109" y="226"/>
                  </a:cxn>
                  <a:cxn ang="0">
                    <a:pos x="109" y="226"/>
                  </a:cxn>
                  <a:cxn ang="0">
                    <a:pos x="99" y="159"/>
                  </a:cxn>
                  <a:cxn ang="0">
                    <a:pos x="186" y="102"/>
                  </a:cxn>
                  <a:cxn ang="0">
                    <a:pos x="187" y="102"/>
                  </a:cxn>
                  <a:cxn ang="0">
                    <a:pos x="191" y="105"/>
                  </a:cxn>
                  <a:cxn ang="0">
                    <a:pos x="175" y="216"/>
                  </a:cxn>
                  <a:cxn ang="0">
                    <a:pos x="145" y="231"/>
                  </a:cxn>
                  <a:cxn ang="0">
                    <a:pos x="136" y="241"/>
                  </a:cxn>
                  <a:cxn ang="0">
                    <a:pos x="136" y="280"/>
                  </a:cxn>
                  <a:cxn ang="0">
                    <a:pos x="131" y="285"/>
                  </a:cxn>
                  <a:cxn ang="0">
                    <a:pos x="119" y="285"/>
                  </a:cxn>
                  <a:cxn ang="0">
                    <a:pos x="115" y="284"/>
                  </a:cxn>
                  <a:cxn ang="0">
                    <a:pos x="115" y="281"/>
                  </a:cxn>
                  <a:cxn ang="0">
                    <a:pos x="115" y="281"/>
                  </a:cxn>
                  <a:cxn ang="0">
                    <a:pos x="115" y="281"/>
                  </a:cxn>
                </a:cxnLst>
                <a:rect l="0" t="0" r="r" b="b"/>
                <a:pathLst>
                  <a:path w="276" h="317">
                    <a:moveTo>
                      <a:pt x="221" y="309"/>
                    </a:moveTo>
                    <a:cubicBezTo>
                      <a:pt x="223" y="306"/>
                      <a:pt x="223" y="301"/>
                      <a:pt x="223" y="297"/>
                    </a:cubicBezTo>
                    <a:cubicBezTo>
                      <a:pt x="224" y="296"/>
                      <a:pt x="224" y="295"/>
                      <a:pt x="224" y="294"/>
                    </a:cubicBezTo>
                    <a:cubicBezTo>
                      <a:pt x="228" y="260"/>
                      <a:pt x="240" y="240"/>
                      <a:pt x="251" y="220"/>
                    </a:cubicBezTo>
                    <a:cubicBezTo>
                      <a:pt x="264" y="198"/>
                      <a:pt x="276" y="177"/>
                      <a:pt x="276" y="138"/>
                    </a:cubicBezTo>
                    <a:cubicBezTo>
                      <a:pt x="276" y="62"/>
                      <a:pt x="214" y="0"/>
                      <a:pt x="138" y="0"/>
                    </a:cubicBezTo>
                    <a:cubicBezTo>
                      <a:pt x="62" y="0"/>
                      <a:pt x="0" y="62"/>
                      <a:pt x="0" y="138"/>
                    </a:cubicBezTo>
                    <a:cubicBezTo>
                      <a:pt x="0" y="177"/>
                      <a:pt x="12" y="198"/>
                      <a:pt x="24" y="220"/>
                    </a:cubicBezTo>
                    <a:cubicBezTo>
                      <a:pt x="36" y="241"/>
                      <a:pt x="48" y="263"/>
                      <a:pt x="52" y="301"/>
                    </a:cubicBezTo>
                    <a:cubicBezTo>
                      <a:pt x="52" y="310"/>
                      <a:pt x="60" y="317"/>
                      <a:pt x="68" y="317"/>
                    </a:cubicBezTo>
                    <a:cubicBezTo>
                      <a:pt x="207" y="317"/>
                      <a:pt x="207" y="317"/>
                      <a:pt x="207" y="317"/>
                    </a:cubicBezTo>
                    <a:cubicBezTo>
                      <a:pt x="213" y="317"/>
                      <a:pt x="218" y="314"/>
                      <a:pt x="221" y="309"/>
                    </a:cubicBezTo>
                    <a:close/>
                    <a:moveTo>
                      <a:pt x="115" y="281"/>
                    </a:moveTo>
                    <a:cubicBezTo>
                      <a:pt x="126" y="209"/>
                      <a:pt x="144" y="182"/>
                      <a:pt x="149" y="175"/>
                    </a:cubicBezTo>
                    <a:cubicBezTo>
                      <a:pt x="151" y="172"/>
                      <a:pt x="151" y="170"/>
                      <a:pt x="150" y="169"/>
                    </a:cubicBezTo>
                    <a:cubicBezTo>
                      <a:pt x="150" y="168"/>
                      <a:pt x="149" y="167"/>
                      <a:pt x="147" y="167"/>
                    </a:cubicBezTo>
                    <a:cubicBezTo>
                      <a:pt x="146" y="167"/>
                      <a:pt x="145" y="167"/>
                      <a:pt x="144" y="168"/>
                    </a:cubicBezTo>
                    <a:cubicBezTo>
                      <a:pt x="136" y="171"/>
                      <a:pt x="112" y="186"/>
                      <a:pt x="109" y="226"/>
                    </a:cubicBezTo>
                    <a:cubicBezTo>
                      <a:pt x="109" y="226"/>
                      <a:pt x="109" y="226"/>
                      <a:pt x="109" y="226"/>
                    </a:cubicBezTo>
                    <a:cubicBezTo>
                      <a:pt x="102" y="215"/>
                      <a:pt x="88" y="187"/>
                      <a:pt x="99" y="159"/>
                    </a:cubicBezTo>
                    <a:cubicBezTo>
                      <a:pt x="110" y="133"/>
                      <a:pt x="139" y="114"/>
                      <a:pt x="186" y="102"/>
                    </a:cubicBezTo>
                    <a:cubicBezTo>
                      <a:pt x="186" y="102"/>
                      <a:pt x="187" y="102"/>
                      <a:pt x="187" y="102"/>
                    </a:cubicBezTo>
                    <a:cubicBezTo>
                      <a:pt x="189" y="102"/>
                      <a:pt x="191" y="103"/>
                      <a:pt x="191" y="105"/>
                    </a:cubicBezTo>
                    <a:cubicBezTo>
                      <a:pt x="193" y="126"/>
                      <a:pt x="200" y="188"/>
                      <a:pt x="175" y="216"/>
                    </a:cubicBezTo>
                    <a:cubicBezTo>
                      <a:pt x="168" y="225"/>
                      <a:pt x="158" y="230"/>
                      <a:pt x="145" y="231"/>
                    </a:cubicBezTo>
                    <a:cubicBezTo>
                      <a:pt x="140" y="231"/>
                      <a:pt x="136" y="236"/>
                      <a:pt x="136" y="241"/>
                    </a:cubicBezTo>
                    <a:cubicBezTo>
                      <a:pt x="136" y="280"/>
                      <a:pt x="136" y="280"/>
                      <a:pt x="136" y="280"/>
                    </a:cubicBezTo>
                    <a:cubicBezTo>
                      <a:pt x="136" y="283"/>
                      <a:pt x="134" y="285"/>
                      <a:pt x="131" y="285"/>
                    </a:cubicBezTo>
                    <a:cubicBezTo>
                      <a:pt x="119" y="285"/>
                      <a:pt x="119" y="285"/>
                      <a:pt x="119" y="285"/>
                    </a:cubicBezTo>
                    <a:cubicBezTo>
                      <a:pt x="117" y="285"/>
                      <a:pt x="116" y="285"/>
                      <a:pt x="115" y="284"/>
                    </a:cubicBezTo>
                    <a:cubicBezTo>
                      <a:pt x="115" y="283"/>
                      <a:pt x="114" y="282"/>
                      <a:pt x="115" y="281"/>
                    </a:cubicBezTo>
                    <a:close/>
                    <a:moveTo>
                      <a:pt x="115" y="281"/>
                    </a:moveTo>
                    <a:cubicBezTo>
                      <a:pt x="115" y="281"/>
                      <a:pt x="115" y="281"/>
                      <a:pt x="115" y="28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 rot="5400000">
            <a:off x="10885251" y="5374517"/>
            <a:ext cx="1440000" cy="45719"/>
            <a:chOff x="3940629" y="5286087"/>
            <a:chExt cx="4281714" cy="113228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030932" y="4884297"/>
            <a:ext cx="33373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 flipH="1" flipV="1">
            <a:off x="6600824" y="1266824"/>
            <a:ext cx="6858000" cy="432435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08457" y="1851644"/>
            <a:ext cx="25835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9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V="1">
            <a:off x="-574814" y="4321036"/>
            <a:ext cx="3111778" cy="196215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7196" y="2733698"/>
            <a:ext cx="218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32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113" y="3293812"/>
            <a:ext cx="6085204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85163" y="4870526"/>
            <a:ext cx="458265" cy="863170"/>
            <a:chOff x="8453506" y="4288596"/>
            <a:chExt cx="373519" cy="703546"/>
          </a:xfrm>
          <a:solidFill>
            <a:schemeClr val="bg1"/>
          </a:solidFill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0800000" flipV="1">
            <a:off x="0" y="3233486"/>
            <a:ext cx="12192000" cy="3624514"/>
          </a:xfrm>
          <a:prstGeom prst="triangle">
            <a:avLst/>
          </a:prstGeom>
          <a:gradFill>
            <a:gsLst>
              <a:gs pos="0">
                <a:srgbClr val="C00000"/>
              </a:gs>
              <a:gs pos="100000">
                <a:srgbClr val="7A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3676" y="4808994"/>
            <a:ext cx="3787323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09772" y="4199393"/>
            <a:ext cx="972457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en-US" altLang="zh-CN" sz="2800" b="1">
              <a:solidFill>
                <a:prstClr val="whit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47347" y="3444650"/>
            <a:ext cx="972457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en-US" altLang="zh-CN" sz="2800" b="1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72197" y="3444650"/>
            <a:ext cx="972457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69%</a:t>
            </a:r>
            <a:endParaRPr lang="en-US" altLang="zh-CN" sz="2800" b="1">
              <a:solidFill>
                <a:srgbClr val="E7E6E6">
                  <a:lumMod val="25000"/>
                </a:srgb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0287" y="3981681"/>
            <a:ext cx="3236686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6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65030" y="3981681"/>
            <a:ext cx="3236686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16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216193" y="2221837"/>
            <a:ext cx="1759614" cy="1759614"/>
            <a:chOff x="5216193" y="2221837"/>
            <a:chExt cx="1759614" cy="1759614"/>
          </a:xfrm>
        </p:grpSpPr>
        <p:sp>
          <p:nvSpPr>
            <p:cNvPr id="7" name="椭圆 6"/>
            <p:cNvSpPr/>
            <p:nvPr/>
          </p:nvSpPr>
          <p:spPr>
            <a:xfrm>
              <a:off x="5216193" y="2221837"/>
              <a:ext cx="1759614" cy="17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753649" y="2738358"/>
              <a:ext cx="684702" cy="726573"/>
              <a:chOff x="4143237" y="990954"/>
              <a:chExt cx="684702" cy="726573"/>
            </a:xfrm>
            <a:solidFill>
              <a:srgbClr val="0070C0"/>
            </a:solidFill>
          </p:grpSpPr>
          <p:sp>
            <p:nvSpPr>
              <p:cNvPr id="18" name="Freeform 81"/>
              <p:cNvSpPr/>
              <p:nvPr/>
            </p:nvSpPr>
            <p:spPr bwMode="auto">
              <a:xfrm>
                <a:off x="4143237" y="1293898"/>
                <a:ext cx="381495" cy="423629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82"/>
              <p:cNvSpPr/>
              <p:nvPr/>
            </p:nvSpPr>
            <p:spPr bwMode="auto">
              <a:xfrm>
                <a:off x="4394253" y="1096861"/>
                <a:ext cx="388951" cy="620666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3"/>
              <p:cNvSpPr/>
              <p:nvPr/>
            </p:nvSpPr>
            <p:spPr bwMode="auto">
              <a:xfrm>
                <a:off x="4569467" y="1338231"/>
                <a:ext cx="258472" cy="366981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4"/>
              <p:cNvSpPr/>
              <p:nvPr/>
            </p:nvSpPr>
            <p:spPr bwMode="auto">
              <a:xfrm>
                <a:off x="4629114" y="990954"/>
                <a:ext cx="126751" cy="125611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53768" y="1555087"/>
            <a:ext cx="1759614" cy="1759614"/>
            <a:chOff x="1053768" y="1555087"/>
            <a:chExt cx="1759614" cy="1759614"/>
          </a:xfrm>
        </p:grpSpPr>
        <p:sp>
          <p:nvSpPr>
            <p:cNvPr id="9" name="椭圆 8"/>
            <p:cNvSpPr/>
            <p:nvPr/>
          </p:nvSpPr>
          <p:spPr>
            <a:xfrm>
              <a:off x="1053768" y="1555087"/>
              <a:ext cx="1759614" cy="17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88204" y="2219507"/>
              <a:ext cx="629418" cy="585795"/>
              <a:chOff x="1136662" y="2248537"/>
              <a:chExt cx="629418" cy="585795"/>
            </a:xfrm>
            <a:solidFill>
              <a:srgbClr val="0070C0"/>
            </a:solidFill>
          </p:grpSpPr>
          <p:sp>
            <p:nvSpPr>
              <p:cNvPr id="23" name="Freeform 30"/>
              <p:cNvSpPr/>
              <p:nvPr/>
            </p:nvSpPr>
            <p:spPr bwMode="auto">
              <a:xfrm>
                <a:off x="1314270" y="2248537"/>
                <a:ext cx="292897" cy="227463"/>
              </a:xfrm>
              <a:custGeom>
                <a:avLst/>
                <a:gdLst>
                  <a:gd name="T0" fmla="*/ 0 w 1242"/>
                  <a:gd name="T1" fmla="*/ 483 h 963"/>
                  <a:gd name="T2" fmla="*/ 140 w 1242"/>
                  <a:gd name="T3" fmla="*/ 622 h 963"/>
                  <a:gd name="T4" fmla="*/ 265 w 1242"/>
                  <a:gd name="T5" fmla="*/ 606 h 963"/>
                  <a:gd name="T6" fmla="*/ 279 w 1242"/>
                  <a:gd name="T7" fmla="*/ 690 h 963"/>
                  <a:gd name="T8" fmla="*/ 279 w 1242"/>
                  <a:gd name="T9" fmla="*/ 963 h 963"/>
                  <a:gd name="T10" fmla="*/ 511 w 1242"/>
                  <a:gd name="T11" fmla="*/ 963 h 963"/>
                  <a:gd name="T12" fmla="*/ 553 w 1242"/>
                  <a:gd name="T13" fmla="*/ 953 h 963"/>
                  <a:gd name="T14" fmla="*/ 547 w 1242"/>
                  <a:gd name="T15" fmla="*/ 867 h 963"/>
                  <a:gd name="T16" fmla="*/ 759 w 1242"/>
                  <a:gd name="T17" fmla="*/ 675 h 963"/>
                  <a:gd name="T18" fmla="*/ 971 w 1242"/>
                  <a:gd name="T19" fmla="*/ 867 h 963"/>
                  <a:gd name="T20" fmla="*/ 965 w 1242"/>
                  <a:gd name="T21" fmla="*/ 953 h 963"/>
                  <a:gd name="T22" fmla="*/ 1006 w 1242"/>
                  <a:gd name="T23" fmla="*/ 963 h 963"/>
                  <a:gd name="T24" fmla="*/ 1239 w 1242"/>
                  <a:gd name="T25" fmla="*/ 963 h 963"/>
                  <a:gd name="T26" fmla="*/ 1239 w 1242"/>
                  <a:gd name="T27" fmla="*/ 117 h 963"/>
                  <a:gd name="T28" fmla="*/ 1214 w 1242"/>
                  <a:gd name="T29" fmla="*/ 28 h 963"/>
                  <a:gd name="T30" fmla="*/ 1118 w 1242"/>
                  <a:gd name="T31" fmla="*/ 3 h 963"/>
                  <a:gd name="T32" fmla="*/ 279 w 1242"/>
                  <a:gd name="T33" fmla="*/ 3 h 963"/>
                  <a:gd name="T34" fmla="*/ 279 w 1242"/>
                  <a:gd name="T35" fmla="*/ 276 h 963"/>
                  <a:gd name="T36" fmla="*/ 265 w 1242"/>
                  <a:gd name="T37" fmla="*/ 361 h 963"/>
                  <a:gd name="T38" fmla="*/ 140 w 1242"/>
                  <a:gd name="T39" fmla="*/ 344 h 963"/>
                  <a:gd name="T40" fmla="*/ 0 w 1242"/>
                  <a:gd name="T41" fmla="*/ 483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2" h="963">
                    <a:moveTo>
                      <a:pt x="0" y="483"/>
                    </a:moveTo>
                    <a:cubicBezTo>
                      <a:pt x="0" y="560"/>
                      <a:pt x="63" y="622"/>
                      <a:pt x="140" y="622"/>
                    </a:cubicBezTo>
                    <a:cubicBezTo>
                      <a:pt x="209" y="622"/>
                      <a:pt x="243" y="579"/>
                      <a:pt x="265" y="606"/>
                    </a:cubicBezTo>
                    <a:cubicBezTo>
                      <a:pt x="277" y="620"/>
                      <a:pt x="279" y="637"/>
                      <a:pt x="279" y="690"/>
                    </a:cubicBezTo>
                    <a:lnTo>
                      <a:pt x="279" y="963"/>
                    </a:lnTo>
                    <a:lnTo>
                      <a:pt x="511" y="963"/>
                    </a:lnTo>
                    <a:cubicBezTo>
                      <a:pt x="545" y="963"/>
                      <a:pt x="550" y="960"/>
                      <a:pt x="553" y="953"/>
                    </a:cubicBezTo>
                    <a:cubicBezTo>
                      <a:pt x="559" y="940"/>
                      <a:pt x="547" y="918"/>
                      <a:pt x="547" y="867"/>
                    </a:cubicBezTo>
                    <a:cubicBezTo>
                      <a:pt x="547" y="760"/>
                      <a:pt x="660" y="675"/>
                      <a:pt x="759" y="675"/>
                    </a:cubicBezTo>
                    <a:cubicBezTo>
                      <a:pt x="858" y="675"/>
                      <a:pt x="971" y="756"/>
                      <a:pt x="971" y="867"/>
                    </a:cubicBezTo>
                    <a:cubicBezTo>
                      <a:pt x="971" y="918"/>
                      <a:pt x="959" y="940"/>
                      <a:pt x="965" y="953"/>
                    </a:cubicBezTo>
                    <a:cubicBezTo>
                      <a:pt x="967" y="960"/>
                      <a:pt x="972" y="963"/>
                      <a:pt x="1006" y="963"/>
                    </a:cubicBezTo>
                    <a:lnTo>
                      <a:pt x="1239" y="963"/>
                    </a:lnTo>
                    <a:lnTo>
                      <a:pt x="1239" y="117"/>
                    </a:lnTo>
                    <a:cubicBezTo>
                      <a:pt x="1239" y="117"/>
                      <a:pt x="1242" y="57"/>
                      <a:pt x="1214" y="28"/>
                    </a:cubicBezTo>
                    <a:cubicBezTo>
                      <a:pt x="1185" y="0"/>
                      <a:pt x="1118" y="3"/>
                      <a:pt x="1118" y="3"/>
                    </a:cubicBezTo>
                    <a:lnTo>
                      <a:pt x="279" y="3"/>
                    </a:lnTo>
                    <a:lnTo>
                      <a:pt x="279" y="276"/>
                    </a:lnTo>
                    <a:cubicBezTo>
                      <a:pt x="279" y="329"/>
                      <a:pt x="277" y="347"/>
                      <a:pt x="265" y="361"/>
                    </a:cubicBezTo>
                    <a:cubicBezTo>
                      <a:pt x="243" y="388"/>
                      <a:pt x="209" y="344"/>
                      <a:pt x="140" y="344"/>
                    </a:cubicBezTo>
                    <a:cubicBezTo>
                      <a:pt x="63" y="344"/>
                      <a:pt x="0" y="406"/>
                      <a:pt x="0" y="483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31"/>
              <p:cNvSpPr/>
              <p:nvPr/>
            </p:nvSpPr>
            <p:spPr bwMode="auto">
              <a:xfrm>
                <a:off x="1136662" y="2248537"/>
                <a:ext cx="227463" cy="292898"/>
              </a:xfrm>
              <a:custGeom>
                <a:avLst/>
                <a:gdLst>
                  <a:gd name="T0" fmla="*/ 5 w 965"/>
                  <a:gd name="T1" fmla="*/ 965 h 1244"/>
                  <a:gd name="T2" fmla="*/ 279 w 965"/>
                  <a:gd name="T3" fmla="*/ 965 h 1244"/>
                  <a:gd name="T4" fmla="*/ 363 w 965"/>
                  <a:gd name="T5" fmla="*/ 979 h 1244"/>
                  <a:gd name="T6" fmla="*/ 346 w 965"/>
                  <a:gd name="T7" fmla="*/ 1104 h 1244"/>
                  <a:gd name="T8" fmla="*/ 485 w 965"/>
                  <a:gd name="T9" fmla="*/ 1244 h 1244"/>
                  <a:gd name="T10" fmla="*/ 625 w 965"/>
                  <a:gd name="T11" fmla="*/ 1104 h 1244"/>
                  <a:gd name="T12" fmla="*/ 608 w 965"/>
                  <a:gd name="T13" fmla="*/ 979 h 1244"/>
                  <a:gd name="T14" fmla="*/ 692 w 965"/>
                  <a:gd name="T15" fmla="*/ 965 h 1244"/>
                  <a:gd name="T16" fmla="*/ 965 w 965"/>
                  <a:gd name="T17" fmla="*/ 965 h 1244"/>
                  <a:gd name="T18" fmla="*/ 965 w 965"/>
                  <a:gd name="T19" fmla="*/ 733 h 1244"/>
                  <a:gd name="T20" fmla="*/ 955 w 965"/>
                  <a:gd name="T21" fmla="*/ 691 h 1244"/>
                  <a:gd name="T22" fmla="*/ 869 w 965"/>
                  <a:gd name="T23" fmla="*/ 697 h 1244"/>
                  <a:gd name="T24" fmla="*/ 677 w 965"/>
                  <a:gd name="T25" fmla="*/ 485 h 1244"/>
                  <a:gd name="T26" fmla="*/ 869 w 965"/>
                  <a:gd name="T27" fmla="*/ 273 h 1244"/>
                  <a:gd name="T28" fmla="*/ 955 w 965"/>
                  <a:gd name="T29" fmla="*/ 280 h 1244"/>
                  <a:gd name="T30" fmla="*/ 965 w 965"/>
                  <a:gd name="T31" fmla="*/ 238 h 1244"/>
                  <a:gd name="T32" fmla="*/ 965 w 965"/>
                  <a:gd name="T33" fmla="*/ 5 h 1244"/>
                  <a:gd name="T34" fmla="*/ 141 w 965"/>
                  <a:gd name="T35" fmla="*/ 5 h 1244"/>
                  <a:gd name="T36" fmla="*/ 31 w 965"/>
                  <a:gd name="T37" fmla="*/ 30 h 1244"/>
                  <a:gd name="T38" fmla="*/ 5 w 965"/>
                  <a:gd name="T39" fmla="*/ 129 h 1244"/>
                  <a:gd name="T40" fmla="*/ 5 w 965"/>
                  <a:gd name="T41" fmla="*/ 965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4" h="1244">
                    <a:moveTo>
                      <a:pt x="5" y="965"/>
                    </a:moveTo>
                    <a:lnTo>
                      <a:pt x="279" y="965"/>
                    </a:lnTo>
                    <a:cubicBezTo>
                      <a:pt x="331" y="965"/>
                      <a:pt x="349" y="967"/>
                      <a:pt x="363" y="979"/>
                    </a:cubicBezTo>
                    <a:cubicBezTo>
                      <a:pt x="390" y="1001"/>
                      <a:pt x="346" y="1035"/>
                      <a:pt x="346" y="1104"/>
                    </a:cubicBezTo>
                    <a:cubicBezTo>
                      <a:pt x="346" y="1181"/>
                      <a:pt x="409" y="1244"/>
                      <a:pt x="485" y="1244"/>
                    </a:cubicBezTo>
                    <a:cubicBezTo>
                      <a:pt x="562" y="1244"/>
                      <a:pt x="625" y="1181"/>
                      <a:pt x="625" y="1104"/>
                    </a:cubicBezTo>
                    <a:cubicBezTo>
                      <a:pt x="625" y="1035"/>
                      <a:pt x="581" y="1002"/>
                      <a:pt x="608" y="979"/>
                    </a:cubicBezTo>
                    <a:cubicBezTo>
                      <a:pt x="622" y="967"/>
                      <a:pt x="639" y="965"/>
                      <a:pt x="692" y="965"/>
                    </a:cubicBezTo>
                    <a:lnTo>
                      <a:pt x="965" y="965"/>
                    </a:lnTo>
                    <a:lnTo>
                      <a:pt x="965" y="733"/>
                    </a:lnTo>
                    <a:cubicBezTo>
                      <a:pt x="965" y="699"/>
                      <a:pt x="962" y="694"/>
                      <a:pt x="955" y="691"/>
                    </a:cubicBezTo>
                    <a:cubicBezTo>
                      <a:pt x="942" y="685"/>
                      <a:pt x="920" y="697"/>
                      <a:pt x="869" y="697"/>
                    </a:cubicBezTo>
                    <a:cubicBezTo>
                      <a:pt x="762" y="697"/>
                      <a:pt x="677" y="584"/>
                      <a:pt x="677" y="485"/>
                    </a:cubicBezTo>
                    <a:cubicBezTo>
                      <a:pt x="677" y="386"/>
                      <a:pt x="758" y="273"/>
                      <a:pt x="869" y="273"/>
                    </a:cubicBezTo>
                    <a:cubicBezTo>
                      <a:pt x="920" y="273"/>
                      <a:pt x="942" y="285"/>
                      <a:pt x="955" y="280"/>
                    </a:cubicBezTo>
                    <a:cubicBezTo>
                      <a:pt x="962" y="277"/>
                      <a:pt x="965" y="272"/>
                      <a:pt x="965" y="238"/>
                    </a:cubicBezTo>
                    <a:lnTo>
                      <a:pt x="965" y="5"/>
                    </a:lnTo>
                    <a:lnTo>
                      <a:pt x="141" y="5"/>
                    </a:lnTo>
                    <a:cubicBezTo>
                      <a:pt x="141" y="5"/>
                      <a:pt x="61" y="0"/>
                      <a:pt x="31" y="30"/>
                    </a:cubicBezTo>
                    <a:cubicBezTo>
                      <a:pt x="0" y="61"/>
                      <a:pt x="5" y="129"/>
                      <a:pt x="5" y="129"/>
                    </a:cubicBezTo>
                    <a:lnTo>
                      <a:pt x="5" y="965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2"/>
              <p:cNvSpPr/>
              <p:nvPr/>
            </p:nvSpPr>
            <p:spPr bwMode="auto">
              <a:xfrm>
                <a:off x="1137701" y="2492618"/>
                <a:ext cx="291859" cy="226424"/>
              </a:xfrm>
              <a:custGeom>
                <a:avLst/>
                <a:gdLst>
                  <a:gd name="T0" fmla="*/ 1240 w 1240"/>
                  <a:gd name="T1" fmla="*/ 480 h 960"/>
                  <a:gd name="T2" fmla="*/ 1101 w 1240"/>
                  <a:gd name="T3" fmla="*/ 341 h 960"/>
                  <a:gd name="T4" fmla="*/ 975 w 1240"/>
                  <a:gd name="T5" fmla="*/ 357 h 960"/>
                  <a:gd name="T6" fmla="*/ 961 w 1240"/>
                  <a:gd name="T7" fmla="*/ 273 h 960"/>
                  <a:gd name="T8" fmla="*/ 961 w 1240"/>
                  <a:gd name="T9" fmla="*/ 0 h 960"/>
                  <a:gd name="T10" fmla="*/ 729 w 1240"/>
                  <a:gd name="T11" fmla="*/ 0 h 960"/>
                  <a:gd name="T12" fmla="*/ 687 w 1240"/>
                  <a:gd name="T13" fmla="*/ 10 h 960"/>
                  <a:gd name="T14" fmla="*/ 693 w 1240"/>
                  <a:gd name="T15" fmla="*/ 96 h 960"/>
                  <a:gd name="T16" fmla="*/ 481 w 1240"/>
                  <a:gd name="T17" fmla="*/ 288 h 960"/>
                  <a:gd name="T18" fmla="*/ 270 w 1240"/>
                  <a:gd name="T19" fmla="*/ 96 h 960"/>
                  <a:gd name="T20" fmla="*/ 276 w 1240"/>
                  <a:gd name="T21" fmla="*/ 10 h 960"/>
                  <a:gd name="T22" fmla="*/ 234 w 1240"/>
                  <a:gd name="T23" fmla="*/ 0 h 960"/>
                  <a:gd name="T24" fmla="*/ 1 w 1240"/>
                  <a:gd name="T25" fmla="*/ 0 h 960"/>
                  <a:gd name="T26" fmla="*/ 1 w 1240"/>
                  <a:gd name="T27" fmla="*/ 828 h 960"/>
                  <a:gd name="T28" fmla="*/ 30 w 1240"/>
                  <a:gd name="T29" fmla="*/ 928 h 960"/>
                  <a:gd name="T30" fmla="*/ 129 w 1240"/>
                  <a:gd name="T31" fmla="*/ 960 h 960"/>
                  <a:gd name="T32" fmla="*/ 961 w 1240"/>
                  <a:gd name="T33" fmla="*/ 960 h 960"/>
                  <a:gd name="T34" fmla="*/ 961 w 1240"/>
                  <a:gd name="T35" fmla="*/ 687 h 960"/>
                  <a:gd name="T36" fmla="*/ 975 w 1240"/>
                  <a:gd name="T37" fmla="*/ 602 h 960"/>
                  <a:gd name="T38" fmla="*/ 1101 w 1240"/>
                  <a:gd name="T39" fmla="*/ 619 h 960"/>
                  <a:gd name="T40" fmla="*/ 1240 w 1240"/>
                  <a:gd name="T41" fmla="*/ 48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0" h="960">
                    <a:moveTo>
                      <a:pt x="1240" y="480"/>
                    </a:moveTo>
                    <a:cubicBezTo>
                      <a:pt x="1240" y="403"/>
                      <a:pt x="1178" y="341"/>
                      <a:pt x="1101" y="341"/>
                    </a:cubicBezTo>
                    <a:cubicBezTo>
                      <a:pt x="1031" y="341"/>
                      <a:pt x="998" y="385"/>
                      <a:pt x="975" y="357"/>
                    </a:cubicBezTo>
                    <a:cubicBezTo>
                      <a:pt x="963" y="343"/>
                      <a:pt x="961" y="326"/>
                      <a:pt x="961" y="273"/>
                    </a:cubicBezTo>
                    <a:lnTo>
                      <a:pt x="961" y="0"/>
                    </a:lnTo>
                    <a:lnTo>
                      <a:pt x="729" y="0"/>
                    </a:lnTo>
                    <a:cubicBezTo>
                      <a:pt x="695" y="0"/>
                      <a:pt x="690" y="3"/>
                      <a:pt x="687" y="10"/>
                    </a:cubicBezTo>
                    <a:cubicBezTo>
                      <a:pt x="681" y="23"/>
                      <a:pt x="693" y="45"/>
                      <a:pt x="693" y="96"/>
                    </a:cubicBezTo>
                    <a:cubicBezTo>
                      <a:pt x="693" y="203"/>
                      <a:pt x="580" y="288"/>
                      <a:pt x="481" y="288"/>
                    </a:cubicBezTo>
                    <a:cubicBezTo>
                      <a:pt x="382" y="288"/>
                      <a:pt x="270" y="207"/>
                      <a:pt x="270" y="96"/>
                    </a:cubicBezTo>
                    <a:cubicBezTo>
                      <a:pt x="270" y="45"/>
                      <a:pt x="282" y="23"/>
                      <a:pt x="276" y="10"/>
                    </a:cubicBezTo>
                    <a:cubicBezTo>
                      <a:pt x="273" y="3"/>
                      <a:pt x="268" y="0"/>
                      <a:pt x="234" y="0"/>
                    </a:cubicBezTo>
                    <a:lnTo>
                      <a:pt x="1" y="0"/>
                    </a:lnTo>
                    <a:lnTo>
                      <a:pt x="1" y="828"/>
                    </a:lnTo>
                    <a:cubicBezTo>
                      <a:pt x="1" y="828"/>
                      <a:pt x="0" y="898"/>
                      <a:pt x="30" y="928"/>
                    </a:cubicBezTo>
                    <a:cubicBezTo>
                      <a:pt x="60" y="958"/>
                      <a:pt x="129" y="960"/>
                      <a:pt x="129" y="960"/>
                    </a:cubicBezTo>
                    <a:lnTo>
                      <a:pt x="961" y="960"/>
                    </a:lnTo>
                    <a:lnTo>
                      <a:pt x="961" y="687"/>
                    </a:lnTo>
                    <a:cubicBezTo>
                      <a:pt x="961" y="634"/>
                      <a:pt x="963" y="616"/>
                      <a:pt x="975" y="602"/>
                    </a:cubicBezTo>
                    <a:cubicBezTo>
                      <a:pt x="998" y="575"/>
                      <a:pt x="1031" y="619"/>
                      <a:pt x="1101" y="619"/>
                    </a:cubicBezTo>
                    <a:cubicBezTo>
                      <a:pt x="1178" y="619"/>
                      <a:pt x="1240" y="557"/>
                      <a:pt x="1240" y="480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3"/>
              <p:cNvSpPr/>
              <p:nvPr/>
            </p:nvSpPr>
            <p:spPr bwMode="auto">
              <a:xfrm>
                <a:off x="1446178" y="2523778"/>
                <a:ext cx="319902" cy="310554"/>
              </a:xfrm>
              <a:custGeom>
                <a:avLst/>
                <a:gdLst>
                  <a:gd name="T0" fmla="*/ 770 w 1358"/>
                  <a:gd name="T1" fmla="*/ 1267 h 1322"/>
                  <a:gd name="T2" fmla="*/ 1358 w 1358"/>
                  <a:gd name="T3" fmla="*/ 679 h 1322"/>
                  <a:gd name="T4" fmla="*/ 1164 w 1358"/>
                  <a:gd name="T5" fmla="*/ 486 h 1322"/>
                  <a:gd name="T6" fmla="*/ 1114 w 1358"/>
                  <a:gd name="T7" fmla="*/ 416 h 1322"/>
                  <a:gd name="T8" fmla="*/ 1215 w 1358"/>
                  <a:gd name="T9" fmla="*/ 339 h 1322"/>
                  <a:gd name="T10" fmla="*/ 1215 w 1358"/>
                  <a:gd name="T11" fmla="*/ 142 h 1322"/>
                  <a:gd name="T12" fmla="*/ 1018 w 1358"/>
                  <a:gd name="T13" fmla="*/ 142 h 1322"/>
                  <a:gd name="T14" fmla="*/ 941 w 1358"/>
                  <a:gd name="T15" fmla="*/ 243 h 1322"/>
                  <a:gd name="T16" fmla="*/ 872 w 1358"/>
                  <a:gd name="T17" fmla="*/ 193 h 1322"/>
                  <a:gd name="T18" fmla="*/ 679 w 1358"/>
                  <a:gd name="T19" fmla="*/ 0 h 1322"/>
                  <a:gd name="T20" fmla="*/ 514 w 1358"/>
                  <a:gd name="T21" fmla="*/ 164 h 1322"/>
                  <a:gd name="T22" fmla="*/ 492 w 1358"/>
                  <a:gd name="T23" fmla="*/ 201 h 1322"/>
                  <a:gd name="T24" fmla="*/ 557 w 1358"/>
                  <a:gd name="T25" fmla="*/ 258 h 1322"/>
                  <a:gd name="T26" fmla="*/ 543 w 1358"/>
                  <a:gd name="T27" fmla="*/ 543 h 1322"/>
                  <a:gd name="T28" fmla="*/ 258 w 1358"/>
                  <a:gd name="T29" fmla="*/ 557 h 1322"/>
                  <a:gd name="T30" fmla="*/ 201 w 1358"/>
                  <a:gd name="T31" fmla="*/ 492 h 1322"/>
                  <a:gd name="T32" fmla="*/ 164 w 1358"/>
                  <a:gd name="T33" fmla="*/ 514 h 1322"/>
                  <a:gd name="T34" fmla="*/ 0 w 1358"/>
                  <a:gd name="T35" fmla="*/ 679 h 1322"/>
                  <a:gd name="T36" fmla="*/ 590 w 1358"/>
                  <a:gd name="T37" fmla="*/ 1269 h 1322"/>
                  <a:gd name="T38" fmla="*/ 679 w 1358"/>
                  <a:gd name="T39" fmla="*/ 1322 h 1322"/>
                  <a:gd name="T40" fmla="*/ 770 w 1358"/>
                  <a:gd name="T41" fmla="*/ 12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58" h="1322">
                    <a:moveTo>
                      <a:pt x="770" y="1267"/>
                    </a:moveTo>
                    <a:lnTo>
                      <a:pt x="1358" y="679"/>
                    </a:lnTo>
                    <a:lnTo>
                      <a:pt x="1164" y="486"/>
                    </a:lnTo>
                    <a:cubicBezTo>
                      <a:pt x="1127" y="448"/>
                      <a:pt x="1116" y="435"/>
                      <a:pt x="1114" y="416"/>
                    </a:cubicBezTo>
                    <a:cubicBezTo>
                      <a:pt x="1111" y="381"/>
                      <a:pt x="1166" y="389"/>
                      <a:pt x="1215" y="339"/>
                    </a:cubicBezTo>
                    <a:cubicBezTo>
                      <a:pt x="1270" y="285"/>
                      <a:pt x="1270" y="197"/>
                      <a:pt x="1215" y="142"/>
                    </a:cubicBezTo>
                    <a:cubicBezTo>
                      <a:pt x="1161" y="88"/>
                      <a:pt x="1073" y="88"/>
                      <a:pt x="1018" y="142"/>
                    </a:cubicBezTo>
                    <a:cubicBezTo>
                      <a:pt x="969" y="192"/>
                      <a:pt x="976" y="246"/>
                      <a:pt x="941" y="243"/>
                    </a:cubicBezTo>
                    <a:cubicBezTo>
                      <a:pt x="923" y="242"/>
                      <a:pt x="909" y="230"/>
                      <a:pt x="872" y="193"/>
                    </a:cubicBezTo>
                    <a:lnTo>
                      <a:pt x="679" y="0"/>
                    </a:lnTo>
                    <a:lnTo>
                      <a:pt x="514" y="164"/>
                    </a:lnTo>
                    <a:cubicBezTo>
                      <a:pt x="490" y="189"/>
                      <a:pt x="489" y="194"/>
                      <a:pt x="492" y="201"/>
                    </a:cubicBezTo>
                    <a:cubicBezTo>
                      <a:pt x="497" y="214"/>
                      <a:pt x="521" y="222"/>
                      <a:pt x="557" y="258"/>
                    </a:cubicBezTo>
                    <a:cubicBezTo>
                      <a:pt x="633" y="333"/>
                      <a:pt x="613" y="473"/>
                      <a:pt x="543" y="543"/>
                    </a:cubicBezTo>
                    <a:cubicBezTo>
                      <a:pt x="473" y="613"/>
                      <a:pt x="336" y="636"/>
                      <a:pt x="258" y="557"/>
                    </a:cubicBezTo>
                    <a:cubicBezTo>
                      <a:pt x="222" y="521"/>
                      <a:pt x="215" y="497"/>
                      <a:pt x="201" y="492"/>
                    </a:cubicBezTo>
                    <a:cubicBezTo>
                      <a:pt x="194" y="489"/>
                      <a:pt x="189" y="490"/>
                      <a:pt x="164" y="514"/>
                    </a:cubicBezTo>
                    <a:lnTo>
                      <a:pt x="0" y="679"/>
                    </a:lnTo>
                    <a:lnTo>
                      <a:pt x="590" y="1269"/>
                    </a:lnTo>
                    <a:cubicBezTo>
                      <a:pt x="590" y="1269"/>
                      <a:pt x="636" y="1322"/>
                      <a:pt x="679" y="1322"/>
                    </a:cubicBezTo>
                    <a:cubicBezTo>
                      <a:pt x="721" y="1322"/>
                      <a:pt x="770" y="1267"/>
                      <a:pt x="770" y="1267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9378618" y="1555087"/>
            <a:ext cx="1759614" cy="1759614"/>
            <a:chOff x="9378618" y="1555087"/>
            <a:chExt cx="1759614" cy="1759614"/>
          </a:xfrm>
        </p:grpSpPr>
        <p:sp>
          <p:nvSpPr>
            <p:cNvPr id="10" name="椭圆 9"/>
            <p:cNvSpPr/>
            <p:nvPr/>
          </p:nvSpPr>
          <p:spPr>
            <a:xfrm>
              <a:off x="9378618" y="1555087"/>
              <a:ext cx="1759614" cy="175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9980346" y="2168194"/>
              <a:ext cx="556158" cy="533401"/>
            </a:xfrm>
            <a:custGeom>
              <a:avLst/>
              <a:gdLst/>
              <a:ahLst/>
              <a:cxnLst>
                <a:cxn ang="0">
                  <a:pos x="237" y="368"/>
                </a:cxn>
                <a:cxn ang="0">
                  <a:pos x="181" y="333"/>
                </a:cxn>
                <a:cxn ang="0">
                  <a:pos x="87" y="504"/>
                </a:cxn>
                <a:cxn ang="0">
                  <a:pos x="15" y="368"/>
                </a:cxn>
                <a:cxn ang="0">
                  <a:pos x="13" y="322"/>
                </a:cxn>
                <a:cxn ang="0">
                  <a:pos x="57" y="250"/>
                </a:cxn>
                <a:cxn ang="0">
                  <a:pos x="3" y="217"/>
                </a:cxn>
                <a:cxn ang="0">
                  <a:pos x="168" y="224"/>
                </a:cxn>
                <a:cxn ang="0">
                  <a:pos x="237" y="368"/>
                </a:cxn>
                <a:cxn ang="0">
                  <a:pos x="310" y="588"/>
                </a:cxn>
                <a:cxn ang="0">
                  <a:pos x="310" y="596"/>
                </a:cxn>
                <a:cxn ang="0">
                  <a:pos x="149" y="585"/>
                </a:cxn>
                <a:cxn ang="0">
                  <a:pos x="106" y="548"/>
                </a:cxn>
                <a:cxn ang="0">
                  <a:pos x="122" y="437"/>
                </a:cxn>
                <a:cxn ang="0">
                  <a:pos x="316" y="447"/>
                </a:cxn>
                <a:cxn ang="0">
                  <a:pos x="310" y="588"/>
                </a:cxn>
                <a:cxn ang="0">
                  <a:pos x="237" y="234"/>
                </a:cxn>
                <a:cxn ang="0">
                  <a:pos x="116" y="163"/>
                </a:cxn>
                <a:cxn ang="0">
                  <a:pos x="109" y="158"/>
                </a:cxn>
                <a:cxn ang="0">
                  <a:pos x="195" y="22"/>
                </a:cxn>
                <a:cxn ang="0">
                  <a:pos x="249" y="1"/>
                </a:cxn>
                <a:cxn ang="0">
                  <a:pos x="339" y="68"/>
                </a:cxn>
                <a:cxn ang="0">
                  <a:pos x="237" y="234"/>
                </a:cxn>
                <a:cxn ang="0">
                  <a:pos x="588" y="68"/>
                </a:cxn>
                <a:cxn ang="0">
                  <a:pos x="504" y="210"/>
                </a:cxn>
                <a:cxn ang="0">
                  <a:pos x="344" y="202"/>
                </a:cxn>
                <a:cxn ang="0">
                  <a:pos x="402" y="169"/>
                </a:cxn>
                <a:cxn ang="0">
                  <a:pos x="295" y="6"/>
                </a:cxn>
                <a:cxn ang="0">
                  <a:pos x="450" y="6"/>
                </a:cxn>
                <a:cxn ang="0">
                  <a:pos x="491" y="27"/>
                </a:cxn>
                <a:cxn ang="0">
                  <a:pos x="534" y="99"/>
                </a:cxn>
                <a:cxn ang="0">
                  <a:pos x="588" y="68"/>
                </a:cxn>
                <a:cxn ang="0">
                  <a:pos x="567" y="558"/>
                </a:cxn>
                <a:cxn ang="0">
                  <a:pos x="529" y="585"/>
                </a:cxn>
                <a:cxn ang="0">
                  <a:pos x="446" y="590"/>
                </a:cxn>
                <a:cxn ang="0">
                  <a:pos x="449" y="652"/>
                </a:cxn>
                <a:cxn ang="0">
                  <a:pos x="361" y="512"/>
                </a:cxn>
                <a:cxn ang="0">
                  <a:pos x="441" y="374"/>
                </a:cxn>
                <a:cxn ang="0">
                  <a:pos x="444" y="440"/>
                </a:cxn>
                <a:cxn ang="0">
                  <a:pos x="638" y="421"/>
                </a:cxn>
                <a:cxn ang="0">
                  <a:pos x="567" y="558"/>
                </a:cxn>
                <a:cxn ang="0">
                  <a:pos x="670" y="324"/>
                </a:cxn>
                <a:cxn ang="0">
                  <a:pos x="664" y="381"/>
                </a:cxn>
                <a:cxn ang="0">
                  <a:pos x="563" y="431"/>
                </a:cxn>
                <a:cxn ang="0">
                  <a:pos x="462" y="264"/>
                </a:cxn>
                <a:cxn ang="0">
                  <a:pos x="581" y="190"/>
                </a:cxn>
                <a:cxn ang="0">
                  <a:pos x="589" y="185"/>
                </a:cxn>
                <a:cxn ang="0">
                  <a:pos x="670" y="324"/>
                </a:cxn>
              </a:cxnLst>
              <a:rect l="0" t="0" r="r" b="b"/>
              <a:pathLst>
                <a:path w="680" h="652">
                  <a:moveTo>
                    <a:pt x="237" y="368"/>
                  </a:moveTo>
                  <a:cubicBezTo>
                    <a:pt x="181" y="333"/>
                    <a:pt x="181" y="333"/>
                    <a:pt x="181" y="333"/>
                  </a:cubicBezTo>
                  <a:cubicBezTo>
                    <a:pt x="95" y="431"/>
                    <a:pt x="87" y="504"/>
                    <a:pt x="87" y="504"/>
                  </a:cubicBezTo>
                  <a:cubicBezTo>
                    <a:pt x="15" y="368"/>
                    <a:pt x="15" y="368"/>
                    <a:pt x="15" y="368"/>
                  </a:cubicBezTo>
                  <a:cubicBezTo>
                    <a:pt x="0" y="346"/>
                    <a:pt x="13" y="322"/>
                    <a:pt x="13" y="322"/>
                  </a:cubicBezTo>
                  <a:cubicBezTo>
                    <a:pt x="13" y="322"/>
                    <a:pt x="26" y="298"/>
                    <a:pt x="57" y="250"/>
                  </a:cubicBezTo>
                  <a:cubicBezTo>
                    <a:pt x="3" y="217"/>
                    <a:pt x="3" y="217"/>
                    <a:pt x="3" y="217"/>
                  </a:cubicBezTo>
                  <a:cubicBezTo>
                    <a:pt x="168" y="224"/>
                    <a:pt x="168" y="224"/>
                    <a:pt x="168" y="224"/>
                  </a:cubicBezTo>
                  <a:lnTo>
                    <a:pt x="237" y="368"/>
                  </a:lnTo>
                  <a:close/>
                  <a:moveTo>
                    <a:pt x="310" y="588"/>
                  </a:moveTo>
                  <a:cubicBezTo>
                    <a:pt x="310" y="596"/>
                    <a:pt x="310" y="596"/>
                    <a:pt x="310" y="596"/>
                  </a:cubicBezTo>
                  <a:cubicBezTo>
                    <a:pt x="149" y="585"/>
                    <a:pt x="149" y="585"/>
                    <a:pt x="149" y="585"/>
                  </a:cubicBezTo>
                  <a:cubicBezTo>
                    <a:pt x="129" y="584"/>
                    <a:pt x="113" y="565"/>
                    <a:pt x="106" y="548"/>
                  </a:cubicBezTo>
                  <a:cubicBezTo>
                    <a:pt x="91" y="513"/>
                    <a:pt x="110" y="471"/>
                    <a:pt x="122" y="437"/>
                  </a:cubicBezTo>
                  <a:cubicBezTo>
                    <a:pt x="122" y="437"/>
                    <a:pt x="151" y="441"/>
                    <a:pt x="316" y="447"/>
                  </a:cubicBezTo>
                  <a:lnTo>
                    <a:pt x="310" y="588"/>
                  </a:lnTo>
                  <a:close/>
                  <a:moveTo>
                    <a:pt x="237" y="234"/>
                  </a:moveTo>
                  <a:cubicBezTo>
                    <a:pt x="116" y="163"/>
                    <a:pt x="116" y="163"/>
                    <a:pt x="116" y="163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206" y="6"/>
                    <a:pt x="230" y="0"/>
                    <a:pt x="249" y="1"/>
                  </a:cubicBezTo>
                  <a:cubicBezTo>
                    <a:pt x="287" y="5"/>
                    <a:pt x="314" y="42"/>
                    <a:pt x="339" y="68"/>
                  </a:cubicBezTo>
                  <a:cubicBezTo>
                    <a:pt x="339" y="68"/>
                    <a:pt x="321" y="92"/>
                    <a:pt x="237" y="234"/>
                  </a:cubicBezTo>
                  <a:close/>
                  <a:moveTo>
                    <a:pt x="588" y="68"/>
                  </a:moveTo>
                  <a:cubicBezTo>
                    <a:pt x="504" y="210"/>
                    <a:pt x="504" y="210"/>
                    <a:pt x="504" y="210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402" y="169"/>
                    <a:pt x="402" y="169"/>
                    <a:pt x="402" y="169"/>
                  </a:cubicBezTo>
                  <a:cubicBezTo>
                    <a:pt x="356" y="48"/>
                    <a:pt x="295" y="6"/>
                    <a:pt x="295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77" y="4"/>
                    <a:pt x="491" y="27"/>
                    <a:pt x="491" y="27"/>
                  </a:cubicBezTo>
                  <a:cubicBezTo>
                    <a:pt x="491" y="27"/>
                    <a:pt x="506" y="50"/>
                    <a:pt x="534" y="99"/>
                  </a:cubicBezTo>
                  <a:lnTo>
                    <a:pt x="588" y="68"/>
                  </a:lnTo>
                  <a:close/>
                  <a:moveTo>
                    <a:pt x="567" y="558"/>
                  </a:moveTo>
                  <a:cubicBezTo>
                    <a:pt x="557" y="583"/>
                    <a:pt x="529" y="585"/>
                    <a:pt x="529" y="585"/>
                  </a:cubicBezTo>
                  <a:cubicBezTo>
                    <a:pt x="529" y="585"/>
                    <a:pt x="502" y="588"/>
                    <a:pt x="446" y="590"/>
                  </a:cubicBezTo>
                  <a:cubicBezTo>
                    <a:pt x="449" y="652"/>
                    <a:pt x="449" y="652"/>
                    <a:pt x="449" y="65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441" y="374"/>
                    <a:pt x="441" y="374"/>
                    <a:pt x="441" y="374"/>
                  </a:cubicBezTo>
                  <a:cubicBezTo>
                    <a:pt x="444" y="440"/>
                    <a:pt x="444" y="440"/>
                    <a:pt x="444" y="440"/>
                  </a:cubicBezTo>
                  <a:cubicBezTo>
                    <a:pt x="573" y="456"/>
                    <a:pt x="638" y="421"/>
                    <a:pt x="638" y="421"/>
                  </a:cubicBezTo>
                  <a:lnTo>
                    <a:pt x="567" y="558"/>
                  </a:lnTo>
                  <a:close/>
                  <a:moveTo>
                    <a:pt x="670" y="324"/>
                  </a:moveTo>
                  <a:cubicBezTo>
                    <a:pt x="680" y="341"/>
                    <a:pt x="674" y="365"/>
                    <a:pt x="664" y="381"/>
                  </a:cubicBezTo>
                  <a:cubicBezTo>
                    <a:pt x="643" y="413"/>
                    <a:pt x="597" y="421"/>
                    <a:pt x="563" y="431"/>
                  </a:cubicBezTo>
                  <a:cubicBezTo>
                    <a:pt x="563" y="431"/>
                    <a:pt x="550" y="403"/>
                    <a:pt x="462" y="264"/>
                  </a:cubicBezTo>
                  <a:cubicBezTo>
                    <a:pt x="581" y="190"/>
                    <a:pt x="581" y="190"/>
                    <a:pt x="581" y="190"/>
                  </a:cubicBezTo>
                  <a:cubicBezTo>
                    <a:pt x="589" y="185"/>
                    <a:pt x="589" y="185"/>
                    <a:pt x="589" y="185"/>
                  </a:cubicBezTo>
                  <a:lnTo>
                    <a:pt x="670" y="324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等腰三角形 30"/>
          <p:cNvSpPr/>
          <p:nvPr/>
        </p:nvSpPr>
        <p:spPr>
          <a:xfrm rot="10800000">
            <a:off x="4284183" y="0"/>
            <a:ext cx="3623635" cy="1077257"/>
          </a:xfrm>
          <a:prstGeom prst="triangle">
            <a:avLst/>
          </a:prstGeom>
          <a:gradFill>
            <a:gsLst>
              <a:gs pos="0">
                <a:srgbClr val="C00000"/>
              </a:gs>
              <a:gs pos="100000">
                <a:srgbClr val="7A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  <p:bldP spid="16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496701" cy="6858001"/>
            <a:chOff x="0" y="0"/>
            <a:chExt cx="4496701" cy="6858001"/>
          </a:xfrm>
          <a:solidFill>
            <a:srgbClr val="C00000"/>
          </a:solidFill>
        </p:grpSpPr>
        <p:sp>
          <p:nvSpPr>
            <p:cNvPr id="10" name="任意多边形 9"/>
            <p:cNvSpPr/>
            <p:nvPr/>
          </p:nvSpPr>
          <p:spPr>
            <a:xfrm>
              <a:off x="0" y="0"/>
              <a:ext cx="4496701" cy="6858001"/>
            </a:xfrm>
            <a:custGeom>
              <a:avLst/>
              <a:gdLst>
                <a:gd name="connsiteX0" fmla="*/ 2550733 w 4496701"/>
                <a:gd name="connsiteY0" fmla="*/ 0 h 6858001"/>
                <a:gd name="connsiteX1" fmla="*/ 4496701 w 4496701"/>
                <a:gd name="connsiteY1" fmla="*/ 0 h 6858001"/>
                <a:gd name="connsiteX2" fmla="*/ 1555842 w 4496701"/>
                <a:gd name="connsiteY2" fmla="*/ 6858001 h 6858001"/>
                <a:gd name="connsiteX3" fmla="*/ 0 w 4496701"/>
                <a:gd name="connsiteY3" fmla="*/ 6858001 h 6858001"/>
                <a:gd name="connsiteX4" fmla="*/ 0 w 4496701"/>
                <a:gd name="connsiteY4" fmla="*/ 5948236 h 6858001"/>
                <a:gd name="connsiteX5" fmla="*/ 2550733 w 4496701"/>
                <a:gd name="connsiteY5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6701" h="6858001">
                  <a:moveTo>
                    <a:pt x="2550733" y="0"/>
                  </a:moveTo>
                  <a:lnTo>
                    <a:pt x="4496701" y="0"/>
                  </a:lnTo>
                  <a:lnTo>
                    <a:pt x="1555842" y="6858001"/>
                  </a:lnTo>
                  <a:lnTo>
                    <a:pt x="0" y="6858001"/>
                  </a:lnTo>
                  <a:lnTo>
                    <a:pt x="0" y="5948236"/>
                  </a:lnTo>
                  <a:lnTo>
                    <a:pt x="255073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801009" y="4792737"/>
              <a:ext cx="1114880" cy="2065263"/>
            </a:xfrm>
            <a:custGeom>
              <a:avLst/>
              <a:gdLst>
                <a:gd name="connsiteX0" fmla="*/ 888210 w 1114880"/>
                <a:gd name="connsiteY0" fmla="*/ 0 h 2065263"/>
                <a:gd name="connsiteX1" fmla="*/ 1114880 w 1114880"/>
                <a:gd name="connsiteY1" fmla="*/ 97484 h 2065263"/>
                <a:gd name="connsiteX2" fmla="*/ 268594 w 1114880"/>
                <a:gd name="connsiteY2" fmla="*/ 2065263 h 2065263"/>
                <a:gd name="connsiteX3" fmla="*/ 0 w 1114880"/>
                <a:gd name="connsiteY3" fmla="*/ 2065263 h 2065263"/>
                <a:gd name="connsiteX4" fmla="*/ 888210 w 1114880"/>
                <a:gd name="connsiteY4" fmla="*/ 0 h 206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880" h="2065263">
                  <a:moveTo>
                    <a:pt x="888210" y="0"/>
                  </a:moveTo>
                  <a:lnTo>
                    <a:pt x="1114880" y="97484"/>
                  </a:lnTo>
                  <a:lnTo>
                    <a:pt x="268594" y="2065263"/>
                  </a:lnTo>
                  <a:lnTo>
                    <a:pt x="0" y="2065263"/>
                  </a:lnTo>
                  <a:lnTo>
                    <a:pt x="8882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936523" y="1127023"/>
            <a:ext cx="2949677" cy="29496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7801" y="2002420"/>
            <a:ext cx="2187121" cy="1271559"/>
            <a:chOff x="1317801" y="2002420"/>
            <a:chExt cx="2187121" cy="1271559"/>
          </a:xfrm>
        </p:grpSpPr>
        <p:sp>
          <p:nvSpPr>
            <p:cNvPr id="16" name="文本框 15"/>
            <p:cNvSpPr txBox="1"/>
            <p:nvPr/>
          </p:nvSpPr>
          <p:spPr>
            <a:xfrm>
              <a:off x="1317801" y="2689204"/>
              <a:ext cx="2187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133152" y="2002420"/>
              <a:ext cx="663995" cy="566827"/>
              <a:chOff x="6502152" y="4356956"/>
              <a:chExt cx="663995" cy="566827"/>
            </a:xfrm>
            <a:solidFill>
              <a:schemeClr val="bg1"/>
            </a:solidFill>
          </p:grpSpPr>
          <p:sp>
            <p:nvSpPr>
              <p:cNvPr id="18" name="Freeform 8"/>
              <p:cNvSpPr/>
              <p:nvPr/>
            </p:nvSpPr>
            <p:spPr bwMode="auto">
              <a:xfrm>
                <a:off x="6712687" y="4686255"/>
                <a:ext cx="118763" cy="121463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6831450" y="4753735"/>
                <a:ext cx="2700" cy="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6782865" y="4397444"/>
                <a:ext cx="299608" cy="299609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0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6823352" y="4437931"/>
                <a:ext cx="302307" cy="302307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7071675" y="4356956"/>
                <a:ext cx="94472" cy="89073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6502152" y="4370453"/>
                <a:ext cx="556028" cy="553330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4" name="等腰三角形 23"/>
          <p:cNvSpPr/>
          <p:nvPr/>
        </p:nvSpPr>
        <p:spPr>
          <a:xfrm rot="16200000" flipV="1">
            <a:off x="7349745" y="1843240"/>
            <a:ext cx="595587" cy="513437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13208" y="1838348"/>
            <a:ext cx="218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28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V="1">
            <a:off x="7349745" y="2917297"/>
            <a:ext cx="595587" cy="513437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13208" y="2912405"/>
            <a:ext cx="218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28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16200000" flipV="1">
            <a:off x="7349745" y="3991354"/>
            <a:ext cx="595587" cy="513437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13208" y="3986462"/>
            <a:ext cx="218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28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等腰三角形 36"/>
          <p:cNvSpPr/>
          <p:nvPr/>
        </p:nvSpPr>
        <p:spPr>
          <a:xfrm rot="16200000" flipV="1">
            <a:off x="7349745" y="5065411"/>
            <a:ext cx="595587" cy="513437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13208" y="5060519"/>
            <a:ext cx="218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28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4819650" y="1543050"/>
            <a:ext cx="2343150" cy="4343400"/>
          </a:xfrm>
          <a:custGeom>
            <a:avLst/>
            <a:gdLst>
              <a:gd name="connsiteX0" fmla="*/ 2266950 w 2343150"/>
              <a:gd name="connsiteY0" fmla="*/ 0 h 4343400"/>
              <a:gd name="connsiteX1" fmla="*/ 2343150 w 2343150"/>
              <a:gd name="connsiteY1" fmla="*/ 1943100 h 4343400"/>
              <a:gd name="connsiteX2" fmla="*/ 0 w 2343150"/>
              <a:gd name="connsiteY2" fmla="*/ 2705100 h 4343400"/>
              <a:gd name="connsiteX3" fmla="*/ 228600 w 234315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4343400">
                <a:moveTo>
                  <a:pt x="2266950" y="0"/>
                </a:moveTo>
                <a:lnTo>
                  <a:pt x="2343150" y="1943100"/>
                </a:lnTo>
                <a:lnTo>
                  <a:pt x="0" y="2705100"/>
                </a:lnTo>
                <a:lnTo>
                  <a:pt x="228600" y="434340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5524500" cy="68580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6019800" y="1485900"/>
            <a:ext cx="6172200" cy="53721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10885251" y="5374517"/>
            <a:ext cx="1440000" cy="45719"/>
            <a:chOff x="3940629" y="5286087"/>
            <a:chExt cx="4281714" cy="11322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5400000">
            <a:off x="-316149" y="1869316"/>
            <a:ext cx="1440000" cy="45719"/>
            <a:chOff x="3940629" y="5286087"/>
            <a:chExt cx="4281714" cy="11322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030932" y="4884297"/>
            <a:ext cx="33373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9532" y="1283847"/>
            <a:ext cx="3337382" cy="120032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7" name="椭圆 26"/>
          <p:cNvSpPr/>
          <p:nvPr/>
        </p:nvSpPr>
        <p:spPr>
          <a:xfrm>
            <a:off x="4676497" y="5441286"/>
            <a:ext cx="752753" cy="75275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390997" y="831186"/>
            <a:ext cx="1188114" cy="1188114"/>
            <a:chOff x="6486247" y="697836"/>
            <a:chExt cx="1188114" cy="1188114"/>
          </a:xfrm>
        </p:grpSpPr>
        <p:sp>
          <p:nvSpPr>
            <p:cNvPr id="15" name="椭圆 14"/>
            <p:cNvSpPr/>
            <p:nvPr/>
          </p:nvSpPr>
          <p:spPr>
            <a:xfrm>
              <a:off x="6486247" y="697836"/>
              <a:ext cx="1188114" cy="118811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6781842" y="1051798"/>
              <a:ext cx="596925" cy="480190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38347" y="3650586"/>
            <a:ext cx="1188114" cy="1188114"/>
            <a:chOff x="4333597" y="3517236"/>
            <a:chExt cx="1188114" cy="1188114"/>
          </a:xfrm>
        </p:grpSpPr>
        <p:sp>
          <p:nvSpPr>
            <p:cNvPr id="26" name="椭圆 25"/>
            <p:cNvSpPr/>
            <p:nvPr/>
          </p:nvSpPr>
          <p:spPr>
            <a:xfrm>
              <a:off x="4333597" y="3517236"/>
              <a:ext cx="1188114" cy="118811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AutoShape 100"/>
            <p:cNvSpPr/>
            <p:nvPr/>
          </p:nvSpPr>
          <p:spPr bwMode="auto">
            <a:xfrm>
              <a:off x="4713210" y="3816714"/>
              <a:ext cx="428888" cy="5891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38647" y="2736186"/>
            <a:ext cx="1038503" cy="1038503"/>
            <a:chOff x="6733897" y="2602836"/>
            <a:chExt cx="1038503" cy="1038503"/>
          </a:xfrm>
        </p:grpSpPr>
        <p:sp>
          <p:nvSpPr>
            <p:cNvPr id="25" name="椭圆 24"/>
            <p:cNvSpPr/>
            <p:nvPr/>
          </p:nvSpPr>
          <p:spPr>
            <a:xfrm>
              <a:off x="6733897" y="2602836"/>
              <a:ext cx="1038503" cy="103850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014459" y="2890334"/>
              <a:ext cx="477379" cy="463506"/>
              <a:chOff x="6303300" y="5366084"/>
              <a:chExt cx="528976" cy="513604"/>
            </a:xfrm>
            <a:solidFill>
              <a:schemeClr val="bg1"/>
            </a:solidFill>
          </p:grpSpPr>
          <p:sp>
            <p:nvSpPr>
              <p:cNvPr id="37" name="AutoShape 16"/>
              <p:cNvSpPr/>
              <p:nvPr/>
            </p:nvSpPr>
            <p:spPr bwMode="auto">
              <a:xfrm>
                <a:off x="6568240" y="5647301"/>
                <a:ext cx="66009" cy="669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8" name="AutoShape 17"/>
              <p:cNvSpPr/>
              <p:nvPr/>
            </p:nvSpPr>
            <p:spPr bwMode="auto">
              <a:xfrm>
                <a:off x="6303300" y="5366084"/>
                <a:ext cx="528976" cy="513604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43003" y="5772149"/>
            <a:ext cx="2152647" cy="1524002"/>
            <a:chOff x="1143003" y="5772149"/>
            <a:chExt cx="2152647" cy="1524002"/>
          </a:xfrm>
        </p:grpSpPr>
        <p:sp>
          <p:nvSpPr>
            <p:cNvPr id="42" name="等腰三角形 41"/>
            <p:cNvSpPr/>
            <p:nvPr/>
          </p:nvSpPr>
          <p:spPr>
            <a:xfrm rot="10800000" flipH="1" flipV="1">
              <a:off x="1143003" y="5772149"/>
              <a:ext cx="1435652" cy="1524002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10800000" flipH="1" flipV="1">
              <a:off x="2209803" y="6000749"/>
              <a:ext cx="1085847" cy="1152670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V="1">
            <a:off x="9086853" y="-533400"/>
            <a:ext cx="2152647" cy="1524002"/>
            <a:chOff x="8382003" y="0"/>
            <a:chExt cx="2152647" cy="1524002"/>
          </a:xfrm>
        </p:grpSpPr>
        <p:sp>
          <p:nvSpPr>
            <p:cNvPr id="44" name="等腰三角形 43"/>
            <p:cNvSpPr/>
            <p:nvPr/>
          </p:nvSpPr>
          <p:spPr>
            <a:xfrm rot="10800000" flipH="1" flipV="1">
              <a:off x="8382003" y="0"/>
              <a:ext cx="1435652" cy="1524002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10800000" flipH="1" flipV="1">
              <a:off x="9448803" y="228600"/>
              <a:ext cx="1085847" cy="1152670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5" grpId="0" animBg="1"/>
      <p:bldP spid="12" grpId="0"/>
      <p:bldP spid="13" grpId="0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>
            <a:fillRect/>
          </a:stretch>
        </p:blipFill>
        <p:spPr>
          <a:xfrm flipH="1">
            <a:off x="-3" y="0"/>
            <a:ext cx="12192002" cy="6858000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5920420" y="0"/>
            <a:ext cx="6124263" cy="6858000"/>
          </a:xfrm>
          <a:custGeom>
            <a:avLst/>
            <a:gdLst>
              <a:gd name="connsiteX0" fmla="*/ 2029872 w 6124263"/>
              <a:gd name="connsiteY0" fmla="*/ 0 h 6858000"/>
              <a:gd name="connsiteX1" fmla="*/ 6124263 w 6124263"/>
              <a:gd name="connsiteY1" fmla="*/ 0 h 6858000"/>
              <a:gd name="connsiteX2" fmla="*/ 4094391 w 6124263"/>
              <a:gd name="connsiteY2" fmla="*/ 6858000 h 6858000"/>
              <a:gd name="connsiteX3" fmla="*/ 0 w 6124263"/>
              <a:gd name="connsiteY3" fmla="*/ 6858000 h 6858000"/>
              <a:gd name="connsiteX4" fmla="*/ 2029872 w 61242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263" h="6858000">
                <a:moveTo>
                  <a:pt x="2029872" y="0"/>
                </a:moveTo>
                <a:lnTo>
                  <a:pt x="6124263" y="0"/>
                </a:lnTo>
                <a:lnTo>
                  <a:pt x="4094391" y="6858000"/>
                </a:lnTo>
                <a:lnTo>
                  <a:pt x="0" y="6858000"/>
                </a:lnTo>
                <a:lnTo>
                  <a:pt x="202987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0" y="3067050"/>
            <a:ext cx="3790950" cy="37909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45858" y="1391771"/>
            <a:ext cx="1848971" cy="1848971"/>
            <a:chOff x="3845858" y="1391771"/>
            <a:chExt cx="1848971" cy="1848971"/>
          </a:xfrm>
        </p:grpSpPr>
        <p:sp>
          <p:nvSpPr>
            <p:cNvPr id="14" name="椭圆 13"/>
            <p:cNvSpPr/>
            <p:nvPr/>
          </p:nvSpPr>
          <p:spPr>
            <a:xfrm>
              <a:off x="3845858" y="1391771"/>
              <a:ext cx="1848971" cy="1848971"/>
            </a:xfrm>
            <a:prstGeom prst="ellipse">
              <a:avLst/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98604" y="1993091"/>
              <a:ext cx="1343478" cy="64633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54%</a:t>
              </a:r>
              <a:endParaRPr lang="en-US" altLang="zh-CN" sz="3600" b="1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5685" y="3910869"/>
            <a:ext cx="3159581" cy="1938796"/>
            <a:chOff x="315685" y="3910869"/>
            <a:chExt cx="3159581" cy="1938796"/>
          </a:xfrm>
        </p:grpSpPr>
        <p:grpSp>
          <p:nvGrpSpPr>
            <p:cNvPr id="18" name="组合 17"/>
            <p:cNvGrpSpPr/>
            <p:nvPr/>
          </p:nvGrpSpPr>
          <p:grpSpPr>
            <a:xfrm>
              <a:off x="1629273" y="3910869"/>
              <a:ext cx="554900" cy="496874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19" name="Freeform 205"/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06"/>
              <p:cNvSpPr/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7"/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315685" y="4649336"/>
              <a:ext cx="3159581" cy="1200329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ea typeface="华文细黑" panose="02010600040101010101" pitchFamily="2" charset="-122"/>
                  <a:cs typeface="+mn-ea"/>
                  <a:sym typeface="+mn-lt"/>
                </a:rPr>
                <a:t>One should give up anger; one should abandon pride; one should overcome all fetters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16914" y="1828800"/>
            <a:ext cx="5675086" cy="1350010"/>
            <a:chOff x="6516914" y="1828800"/>
            <a:chExt cx="5675086" cy="1350010"/>
          </a:xfrm>
        </p:grpSpPr>
        <p:grpSp>
          <p:nvGrpSpPr>
            <p:cNvPr id="25" name="组合 24"/>
            <p:cNvGrpSpPr/>
            <p:nvPr/>
          </p:nvGrpSpPr>
          <p:grpSpPr>
            <a:xfrm>
              <a:off x="6516914" y="1828800"/>
              <a:ext cx="5675086" cy="1350010"/>
              <a:chOff x="6516914" y="1828800"/>
              <a:chExt cx="5675086" cy="135001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6518275" y="2622550"/>
                <a:ext cx="660400" cy="556260"/>
              </a:xfrm>
              <a:custGeom>
                <a:avLst/>
                <a:gdLst>
                  <a:gd name="connsiteX0" fmla="*/ 0 w 670560"/>
                  <a:gd name="connsiteY0" fmla="*/ 0 h 518160"/>
                  <a:gd name="connsiteX1" fmla="*/ 502920 w 670560"/>
                  <a:gd name="connsiteY1" fmla="*/ 518160 h 518160"/>
                  <a:gd name="connsiteX2" fmla="*/ 670560 w 670560"/>
                  <a:gd name="connsiteY2" fmla="*/ 0 h 518160"/>
                  <a:gd name="connsiteX3" fmla="*/ 0 w 670560"/>
                  <a:gd name="connsiteY3" fmla="*/ 0 h 51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560" h="518159">
                    <a:moveTo>
                      <a:pt x="0" y="0"/>
                    </a:moveTo>
                    <a:lnTo>
                      <a:pt x="502920" y="518160"/>
                    </a:lnTo>
                    <a:lnTo>
                      <a:pt x="6705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16914" y="1828800"/>
                <a:ext cx="5675086" cy="798286"/>
              </a:xfrm>
              <a:prstGeom prst="rect">
                <a:avLst/>
              </a:prstGeom>
              <a:solidFill>
                <a:srgbClr val="7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8357335" y="2010513"/>
              <a:ext cx="160697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Here</a:t>
              </a:r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30674" y="3587446"/>
            <a:ext cx="3159581" cy="20313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anger; one should abandon pride; one should overcome all fetters</a:t>
            </a:r>
          </a:p>
          <a:p>
            <a:pPr algn="ctr"/>
            <a:endParaRPr lang="en-US" altLang="zh-CN">
              <a:solidFill>
                <a:prstClr val="whit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 flipV="1">
            <a:off x="9727077" y="-2"/>
            <a:ext cx="2464923" cy="2153266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0" y="5234660"/>
            <a:ext cx="1858297" cy="162334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10628" y="1883906"/>
            <a:ext cx="5087012" cy="3928803"/>
            <a:chOff x="813966" y="1374082"/>
            <a:chExt cx="6268110" cy="4840989"/>
          </a:xfrm>
          <a:solidFill>
            <a:srgbClr val="C00000"/>
          </a:solidFill>
        </p:grpSpPr>
        <p:sp>
          <p:nvSpPr>
            <p:cNvPr id="5" name="Freeform 3"/>
            <p:cNvSpPr/>
            <p:nvPr/>
          </p:nvSpPr>
          <p:spPr bwMode="auto">
            <a:xfrm>
              <a:off x="5662238" y="1374082"/>
              <a:ext cx="1419838" cy="1184895"/>
            </a:xfrm>
            <a:custGeom>
              <a:avLst/>
              <a:gdLst>
                <a:gd name="T0" fmla="*/ 229 w 1088"/>
                <a:gd name="T1" fmla="*/ 544 h 988"/>
                <a:gd name="T2" fmla="*/ 272 w 1088"/>
                <a:gd name="T3" fmla="*/ 593 h 988"/>
                <a:gd name="T4" fmla="*/ 304 w 1088"/>
                <a:gd name="T5" fmla="*/ 586 h 988"/>
                <a:gd name="T6" fmla="*/ 346 w 1088"/>
                <a:gd name="T7" fmla="*/ 589 h 988"/>
                <a:gd name="T8" fmla="*/ 391 w 1088"/>
                <a:gd name="T9" fmla="*/ 579 h 988"/>
                <a:gd name="T10" fmla="*/ 423 w 1088"/>
                <a:gd name="T11" fmla="*/ 617 h 988"/>
                <a:gd name="T12" fmla="*/ 449 w 1088"/>
                <a:gd name="T13" fmla="*/ 626 h 988"/>
                <a:gd name="T14" fmla="*/ 479 w 1088"/>
                <a:gd name="T15" fmla="*/ 645 h 988"/>
                <a:gd name="T16" fmla="*/ 487 w 1088"/>
                <a:gd name="T17" fmla="*/ 609 h 988"/>
                <a:gd name="T18" fmla="*/ 520 w 1088"/>
                <a:gd name="T19" fmla="*/ 646 h 988"/>
                <a:gd name="T20" fmla="*/ 549 w 1088"/>
                <a:gd name="T21" fmla="*/ 663 h 988"/>
                <a:gd name="T22" fmla="*/ 581 w 1088"/>
                <a:gd name="T23" fmla="*/ 625 h 988"/>
                <a:gd name="T24" fmla="*/ 602 w 1088"/>
                <a:gd name="T25" fmla="*/ 622 h 988"/>
                <a:gd name="T26" fmla="*/ 636 w 1088"/>
                <a:gd name="T27" fmla="*/ 645 h 988"/>
                <a:gd name="T28" fmla="*/ 665 w 1088"/>
                <a:gd name="T29" fmla="*/ 646 h 988"/>
                <a:gd name="T30" fmla="*/ 655 w 1088"/>
                <a:gd name="T31" fmla="*/ 594 h 988"/>
                <a:gd name="T32" fmla="*/ 640 w 1088"/>
                <a:gd name="T33" fmla="*/ 530 h 988"/>
                <a:gd name="T34" fmla="*/ 713 w 1088"/>
                <a:gd name="T35" fmla="*/ 502 h 988"/>
                <a:gd name="T36" fmla="*/ 720 w 1088"/>
                <a:gd name="T37" fmla="*/ 470 h 988"/>
                <a:gd name="T38" fmla="*/ 729 w 1088"/>
                <a:gd name="T39" fmla="*/ 439 h 988"/>
                <a:gd name="T40" fmla="*/ 733 w 1088"/>
                <a:gd name="T41" fmla="*/ 315 h 988"/>
                <a:gd name="T42" fmla="*/ 730 w 1088"/>
                <a:gd name="T43" fmla="*/ 262 h 988"/>
                <a:gd name="T44" fmla="*/ 726 w 1088"/>
                <a:gd name="T45" fmla="*/ 237 h 988"/>
                <a:gd name="T46" fmla="*/ 678 w 1088"/>
                <a:gd name="T47" fmla="*/ 274 h 988"/>
                <a:gd name="T48" fmla="*/ 627 w 1088"/>
                <a:gd name="T49" fmla="*/ 319 h 988"/>
                <a:gd name="T50" fmla="*/ 536 w 1088"/>
                <a:gd name="T51" fmla="*/ 319 h 988"/>
                <a:gd name="T52" fmla="*/ 525 w 1088"/>
                <a:gd name="T53" fmla="*/ 284 h 988"/>
                <a:gd name="T54" fmla="*/ 493 w 1088"/>
                <a:gd name="T55" fmla="*/ 262 h 988"/>
                <a:gd name="T56" fmla="*/ 434 w 1088"/>
                <a:gd name="T57" fmla="*/ 247 h 988"/>
                <a:gd name="T58" fmla="*/ 385 w 1088"/>
                <a:gd name="T59" fmla="*/ 241 h 988"/>
                <a:gd name="T60" fmla="*/ 343 w 1088"/>
                <a:gd name="T61" fmla="*/ 212 h 988"/>
                <a:gd name="T62" fmla="*/ 322 w 1088"/>
                <a:gd name="T63" fmla="*/ 177 h 988"/>
                <a:gd name="T64" fmla="*/ 292 w 1088"/>
                <a:gd name="T65" fmla="*/ 140 h 988"/>
                <a:gd name="T66" fmla="*/ 255 w 1088"/>
                <a:gd name="T67" fmla="*/ 82 h 988"/>
                <a:gd name="T68" fmla="*/ 216 w 1088"/>
                <a:gd name="T69" fmla="*/ 24 h 988"/>
                <a:gd name="T70" fmla="*/ 152 w 1088"/>
                <a:gd name="T71" fmla="*/ 14 h 988"/>
                <a:gd name="T72" fmla="*/ 81 w 1088"/>
                <a:gd name="T73" fmla="*/ 0 h 988"/>
                <a:gd name="T74" fmla="*/ 3 w 1088"/>
                <a:gd name="T75" fmla="*/ 33 h 988"/>
                <a:gd name="T76" fmla="*/ 0 w 1088"/>
                <a:gd name="T77" fmla="*/ 94 h 988"/>
                <a:gd name="T78" fmla="*/ 34 w 1088"/>
                <a:gd name="T79" fmla="*/ 117 h 988"/>
                <a:gd name="T80" fmla="*/ 76 w 1088"/>
                <a:gd name="T81" fmla="*/ 109 h 988"/>
                <a:gd name="T82" fmla="*/ 85 w 1088"/>
                <a:gd name="T83" fmla="*/ 150 h 988"/>
                <a:gd name="T84" fmla="*/ 136 w 1088"/>
                <a:gd name="T85" fmla="*/ 173 h 988"/>
                <a:gd name="T86" fmla="*/ 167 w 1088"/>
                <a:gd name="T87" fmla="*/ 160 h 988"/>
                <a:gd name="T88" fmla="*/ 255 w 1088"/>
                <a:gd name="T89" fmla="*/ 165 h 988"/>
                <a:gd name="T90" fmla="*/ 241 w 1088"/>
                <a:gd name="T91" fmla="*/ 281 h 988"/>
                <a:gd name="T92" fmla="*/ 229 w 1088"/>
                <a:gd name="T93" fmla="*/ 317 h 988"/>
                <a:gd name="T94" fmla="*/ 224 w 1088"/>
                <a:gd name="T95" fmla="*/ 392 h 988"/>
                <a:gd name="T96" fmla="*/ 203 w 1088"/>
                <a:gd name="T97" fmla="*/ 376 h 988"/>
                <a:gd name="T98" fmla="*/ 158 w 1088"/>
                <a:gd name="T99" fmla="*/ 444 h 988"/>
                <a:gd name="T100" fmla="*/ 139 w 1088"/>
                <a:gd name="T101" fmla="*/ 477 h 988"/>
                <a:gd name="T102" fmla="*/ 203 w 1088"/>
                <a:gd name="T103" fmla="*/ 500 h 988"/>
                <a:gd name="T104" fmla="*/ 203 w 1088"/>
                <a:gd name="T105" fmla="*/ 514 h 988"/>
                <a:gd name="T106" fmla="*/ 181 w 1088"/>
                <a:gd name="T107" fmla="*/ 542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8"/>
                <a:gd name="T163" fmla="*/ 0 h 988"/>
                <a:gd name="T164" fmla="*/ 1088 w 1088"/>
                <a:gd name="T165" fmla="*/ 988 h 98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8" h="987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auto">
            <a:xfrm>
              <a:off x="3409429" y="1432793"/>
              <a:ext cx="2760164" cy="2284392"/>
            </a:xfrm>
            <a:custGeom>
              <a:avLst/>
              <a:gdLst>
                <a:gd name="T0" fmla="*/ 475 w 2117"/>
                <a:gd name="T1" fmla="*/ 1244 h 1903"/>
                <a:gd name="T2" fmla="*/ 539 w 2117"/>
                <a:gd name="T3" fmla="*/ 1136 h 1903"/>
                <a:gd name="T4" fmla="*/ 585 w 2117"/>
                <a:gd name="T5" fmla="*/ 1237 h 1903"/>
                <a:gd name="T6" fmla="*/ 642 w 2117"/>
                <a:gd name="T7" fmla="*/ 1259 h 1903"/>
                <a:gd name="T8" fmla="*/ 716 w 2117"/>
                <a:gd name="T9" fmla="*/ 1151 h 1903"/>
                <a:gd name="T10" fmla="*/ 793 w 2117"/>
                <a:gd name="T11" fmla="*/ 1115 h 1903"/>
                <a:gd name="T12" fmla="*/ 881 w 2117"/>
                <a:gd name="T13" fmla="*/ 1046 h 1903"/>
                <a:gd name="T14" fmla="*/ 934 w 2117"/>
                <a:gd name="T15" fmla="*/ 977 h 1903"/>
                <a:gd name="T16" fmla="*/ 985 w 2117"/>
                <a:gd name="T17" fmla="*/ 900 h 1903"/>
                <a:gd name="T18" fmla="*/ 1037 w 2117"/>
                <a:gd name="T19" fmla="*/ 903 h 1903"/>
                <a:gd name="T20" fmla="*/ 1096 w 2117"/>
                <a:gd name="T21" fmla="*/ 885 h 1903"/>
                <a:gd name="T22" fmla="*/ 1171 w 2117"/>
                <a:gd name="T23" fmla="*/ 879 h 1903"/>
                <a:gd name="T24" fmla="*/ 1242 w 2117"/>
                <a:gd name="T25" fmla="*/ 905 h 1903"/>
                <a:gd name="T26" fmla="*/ 1280 w 2117"/>
                <a:gd name="T27" fmla="*/ 877 h 1903"/>
                <a:gd name="T28" fmla="*/ 1355 w 2117"/>
                <a:gd name="T29" fmla="*/ 808 h 1903"/>
                <a:gd name="T30" fmla="*/ 1419 w 2117"/>
                <a:gd name="T31" fmla="*/ 773 h 1903"/>
                <a:gd name="T32" fmla="*/ 1436 w 2117"/>
                <a:gd name="T33" fmla="*/ 715 h 1903"/>
                <a:gd name="T34" fmla="*/ 1357 w 2117"/>
                <a:gd name="T35" fmla="*/ 672 h 1903"/>
                <a:gd name="T36" fmla="*/ 1339 w 2117"/>
                <a:gd name="T37" fmla="*/ 587 h 1903"/>
                <a:gd name="T38" fmla="*/ 1363 w 2117"/>
                <a:gd name="T39" fmla="*/ 559 h 1903"/>
                <a:gd name="T40" fmla="*/ 1372 w 2117"/>
                <a:gd name="T41" fmla="*/ 492 h 1903"/>
                <a:gd name="T42" fmla="*/ 1372 w 2117"/>
                <a:gd name="T43" fmla="*/ 475 h 1903"/>
                <a:gd name="T44" fmla="*/ 1389 w 2117"/>
                <a:gd name="T45" fmla="*/ 350 h 1903"/>
                <a:gd name="T46" fmla="*/ 1417 w 2117"/>
                <a:gd name="T47" fmla="*/ 363 h 1903"/>
                <a:gd name="T48" fmla="*/ 1428 w 2117"/>
                <a:gd name="T49" fmla="*/ 200 h 1903"/>
                <a:gd name="T50" fmla="*/ 1335 w 2117"/>
                <a:gd name="T51" fmla="*/ 131 h 1903"/>
                <a:gd name="T52" fmla="*/ 1264 w 2117"/>
                <a:gd name="T53" fmla="*/ 89 h 1903"/>
                <a:gd name="T54" fmla="*/ 1194 w 2117"/>
                <a:gd name="T55" fmla="*/ 66 h 1903"/>
                <a:gd name="T56" fmla="*/ 1181 w 2117"/>
                <a:gd name="T57" fmla="*/ 0 h 1903"/>
                <a:gd name="T58" fmla="*/ 1153 w 2117"/>
                <a:gd name="T59" fmla="*/ 66 h 1903"/>
                <a:gd name="T60" fmla="*/ 1117 w 2117"/>
                <a:gd name="T61" fmla="*/ 242 h 1903"/>
                <a:gd name="T62" fmla="*/ 1023 w 2117"/>
                <a:gd name="T63" fmla="*/ 312 h 1903"/>
                <a:gd name="T64" fmla="*/ 959 w 2117"/>
                <a:gd name="T65" fmla="*/ 436 h 1903"/>
                <a:gd name="T66" fmla="*/ 1059 w 2117"/>
                <a:gd name="T67" fmla="*/ 458 h 1903"/>
                <a:gd name="T68" fmla="*/ 1198 w 2117"/>
                <a:gd name="T69" fmla="*/ 503 h 1903"/>
                <a:gd name="T70" fmla="*/ 1099 w 2117"/>
                <a:gd name="T71" fmla="*/ 545 h 1903"/>
                <a:gd name="T72" fmla="*/ 1019 w 2117"/>
                <a:gd name="T73" fmla="*/ 596 h 1903"/>
                <a:gd name="T74" fmla="*/ 913 w 2117"/>
                <a:gd name="T75" fmla="*/ 690 h 1903"/>
                <a:gd name="T76" fmla="*/ 787 w 2117"/>
                <a:gd name="T77" fmla="*/ 709 h 1903"/>
                <a:gd name="T78" fmla="*/ 760 w 2117"/>
                <a:gd name="T79" fmla="*/ 827 h 1903"/>
                <a:gd name="T80" fmla="*/ 568 w 2117"/>
                <a:gd name="T81" fmla="*/ 908 h 1903"/>
                <a:gd name="T82" fmla="*/ 402 w 2117"/>
                <a:gd name="T83" fmla="*/ 958 h 1903"/>
                <a:gd name="T84" fmla="*/ 146 w 2117"/>
                <a:gd name="T85" fmla="*/ 899 h 1903"/>
                <a:gd name="T86" fmla="*/ 8 w 2117"/>
                <a:gd name="T87" fmla="*/ 943 h 1903"/>
                <a:gd name="T88" fmla="*/ 87 w 2117"/>
                <a:gd name="T89" fmla="*/ 1030 h 1903"/>
                <a:gd name="T90" fmla="*/ 165 w 2117"/>
                <a:gd name="T91" fmla="*/ 1063 h 1903"/>
                <a:gd name="T92" fmla="*/ 189 w 2117"/>
                <a:gd name="T93" fmla="*/ 1132 h 1903"/>
                <a:gd name="T94" fmla="*/ 271 w 2117"/>
                <a:gd name="T95" fmla="*/ 1177 h 1903"/>
                <a:gd name="T96" fmla="*/ 390 w 2117"/>
                <a:gd name="T97" fmla="*/ 1167 h 1903"/>
                <a:gd name="T98" fmla="*/ 351 w 2117"/>
                <a:gd name="T99" fmla="*/ 1227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17"/>
                <a:gd name="T151" fmla="*/ 0 h 1903"/>
                <a:gd name="T152" fmla="*/ 2117 w 2117"/>
                <a:gd name="T153" fmla="*/ 1903 h 19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813966" y="2066160"/>
              <a:ext cx="2506487" cy="1747097"/>
            </a:xfrm>
            <a:custGeom>
              <a:avLst/>
              <a:gdLst>
                <a:gd name="T0" fmla="*/ 908 w 1922"/>
                <a:gd name="T1" fmla="*/ 34 h 1456"/>
                <a:gd name="T2" fmla="*/ 949 w 1922"/>
                <a:gd name="T3" fmla="*/ 83 h 1456"/>
                <a:gd name="T4" fmla="*/ 1006 w 1922"/>
                <a:gd name="T5" fmla="*/ 119 h 1456"/>
                <a:gd name="T6" fmla="*/ 1055 w 1922"/>
                <a:gd name="T7" fmla="*/ 215 h 1456"/>
                <a:gd name="T8" fmla="*/ 1028 w 1922"/>
                <a:gd name="T9" fmla="*/ 288 h 1456"/>
                <a:gd name="T10" fmla="*/ 1172 w 1922"/>
                <a:gd name="T11" fmla="*/ 351 h 1456"/>
                <a:gd name="T12" fmla="*/ 1272 w 1922"/>
                <a:gd name="T13" fmla="*/ 423 h 1456"/>
                <a:gd name="T14" fmla="*/ 1323 w 1922"/>
                <a:gd name="T15" fmla="*/ 531 h 1456"/>
                <a:gd name="T16" fmla="*/ 1286 w 1922"/>
                <a:gd name="T17" fmla="*/ 579 h 1456"/>
                <a:gd name="T18" fmla="*/ 1152 w 1922"/>
                <a:gd name="T19" fmla="*/ 651 h 1456"/>
                <a:gd name="T20" fmla="*/ 1133 w 1922"/>
                <a:gd name="T21" fmla="*/ 764 h 1456"/>
                <a:gd name="T22" fmla="*/ 944 w 1922"/>
                <a:gd name="T23" fmla="*/ 819 h 1456"/>
                <a:gd name="T24" fmla="*/ 978 w 1922"/>
                <a:gd name="T25" fmla="*/ 922 h 1456"/>
                <a:gd name="T26" fmla="*/ 957 w 1922"/>
                <a:gd name="T27" fmla="*/ 955 h 1456"/>
                <a:gd name="T28" fmla="*/ 929 w 1922"/>
                <a:gd name="T29" fmla="*/ 981 h 1456"/>
                <a:gd name="T30" fmla="*/ 854 w 1922"/>
                <a:gd name="T31" fmla="*/ 962 h 1456"/>
                <a:gd name="T32" fmla="*/ 725 w 1922"/>
                <a:gd name="T33" fmla="*/ 945 h 1456"/>
                <a:gd name="T34" fmla="*/ 596 w 1922"/>
                <a:gd name="T35" fmla="*/ 967 h 1456"/>
                <a:gd name="T36" fmla="*/ 495 w 1922"/>
                <a:gd name="T37" fmla="*/ 952 h 1456"/>
                <a:gd name="T38" fmla="*/ 381 w 1922"/>
                <a:gd name="T39" fmla="*/ 961 h 1456"/>
                <a:gd name="T40" fmla="*/ 316 w 1922"/>
                <a:gd name="T41" fmla="*/ 930 h 1456"/>
                <a:gd name="T42" fmla="*/ 247 w 1922"/>
                <a:gd name="T43" fmla="*/ 884 h 1456"/>
                <a:gd name="T44" fmla="*/ 101 w 1922"/>
                <a:gd name="T45" fmla="*/ 858 h 1456"/>
                <a:gd name="T46" fmla="*/ 81 w 1922"/>
                <a:gd name="T47" fmla="*/ 802 h 1456"/>
                <a:gd name="T48" fmla="*/ 51 w 1922"/>
                <a:gd name="T49" fmla="*/ 763 h 1456"/>
                <a:gd name="T50" fmla="*/ 28 w 1922"/>
                <a:gd name="T51" fmla="*/ 724 h 1456"/>
                <a:gd name="T52" fmla="*/ 49 w 1922"/>
                <a:gd name="T53" fmla="*/ 679 h 1456"/>
                <a:gd name="T54" fmla="*/ 6 w 1922"/>
                <a:gd name="T55" fmla="*/ 625 h 1456"/>
                <a:gd name="T56" fmla="*/ 5 w 1922"/>
                <a:gd name="T57" fmla="*/ 567 h 1456"/>
                <a:gd name="T58" fmla="*/ 30 w 1922"/>
                <a:gd name="T59" fmla="*/ 528 h 1456"/>
                <a:gd name="T60" fmla="*/ 104 w 1922"/>
                <a:gd name="T61" fmla="*/ 503 h 1456"/>
                <a:gd name="T62" fmla="*/ 140 w 1922"/>
                <a:gd name="T63" fmla="*/ 506 h 1456"/>
                <a:gd name="T64" fmla="*/ 184 w 1922"/>
                <a:gd name="T65" fmla="*/ 526 h 1456"/>
                <a:gd name="T66" fmla="*/ 316 w 1922"/>
                <a:gd name="T67" fmla="*/ 481 h 1456"/>
                <a:gd name="T68" fmla="*/ 431 w 1922"/>
                <a:gd name="T69" fmla="*/ 409 h 1456"/>
                <a:gd name="T70" fmla="*/ 466 w 1922"/>
                <a:gd name="T71" fmla="*/ 378 h 1456"/>
                <a:gd name="T72" fmla="*/ 446 w 1922"/>
                <a:gd name="T73" fmla="*/ 256 h 1456"/>
                <a:gd name="T74" fmla="*/ 547 w 1922"/>
                <a:gd name="T75" fmla="*/ 235 h 1456"/>
                <a:gd name="T76" fmla="*/ 590 w 1922"/>
                <a:gd name="T77" fmla="*/ 256 h 1456"/>
                <a:gd name="T78" fmla="*/ 642 w 1922"/>
                <a:gd name="T79" fmla="*/ 123 h 1456"/>
                <a:gd name="T80" fmla="*/ 722 w 1922"/>
                <a:gd name="T81" fmla="*/ 140 h 1456"/>
                <a:gd name="T82" fmla="*/ 790 w 1922"/>
                <a:gd name="T83" fmla="*/ 62 h 1456"/>
                <a:gd name="T84" fmla="*/ 853 w 1922"/>
                <a:gd name="T85" fmla="*/ 28 h 1456"/>
                <a:gd name="T86" fmla="*/ 902 w 1922"/>
                <a:gd name="T87" fmla="*/ 9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22"/>
                <a:gd name="T133" fmla="*/ 0 h 1456"/>
                <a:gd name="T134" fmla="*/ 1922 w 1922"/>
                <a:gd name="T135" fmla="*/ 1456 h 14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730391" y="2704865"/>
              <a:ext cx="711812" cy="636925"/>
            </a:xfrm>
            <a:custGeom>
              <a:avLst/>
              <a:gdLst>
                <a:gd name="T0" fmla="*/ 311 w 548"/>
                <a:gd name="T1" fmla="*/ 249 h 530"/>
                <a:gd name="T2" fmla="*/ 349 w 548"/>
                <a:gd name="T3" fmla="*/ 190 h 530"/>
                <a:gd name="T4" fmla="*/ 375 w 548"/>
                <a:gd name="T5" fmla="*/ 161 h 530"/>
                <a:gd name="T6" fmla="*/ 372 w 548"/>
                <a:gd name="T7" fmla="*/ 133 h 530"/>
                <a:gd name="T8" fmla="*/ 345 w 548"/>
                <a:gd name="T9" fmla="*/ 103 h 530"/>
                <a:gd name="T10" fmla="*/ 341 w 548"/>
                <a:gd name="T11" fmla="*/ 79 h 530"/>
                <a:gd name="T12" fmla="*/ 294 w 548"/>
                <a:gd name="T13" fmla="*/ 15 h 530"/>
                <a:gd name="T14" fmla="*/ 290 w 548"/>
                <a:gd name="T15" fmla="*/ 22 h 530"/>
                <a:gd name="T16" fmla="*/ 282 w 548"/>
                <a:gd name="T17" fmla="*/ 30 h 530"/>
                <a:gd name="T18" fmla="*/ 262 w 548"/>
                <a:gd name="T19" fmla="*/ 9 h 530"/>
                <a:gd name="T20" fmla="*/ 231 w 548"/>
                <a:gd name="T21" fmla="*/ 0 h 530"/>
                <a:gd name="T22" fmla="*/ 231 w 548"/>
                <a:gd name="T23" fmla="*/ 9 h 530"/>
                <a:gd name="T24" fmla="*/ 231 w 548"/>
                <a:gd name="T25" fmla="*/ 22 h 530"/>
                <a:gd name="T26" fmla="*/ 220 w 548"/>
                <a:gd name="T27" fmla="*/ 32 h 530"/>
                <a:gd name="T28" fmla="*/ 194 w 548"/>
                <a:gd name="T29" fmla="*/ 55 h 530"/>
                <a:gd name="T30" fmla="*/ 169 w 548"/>
                <a:gd name="T31" fmla="*/ 55 h 530"/>
                <a:gd name="T32" fmla="*/ 159 w 548"/>
                <a:gd name="T33" fmla="*/ 72 h 530"/>
                <a:gd name="T34" fmla="*/ 150 w 548"/>
                <a:gd name="T35" fmla="*/ 72 h 530"/>
                <a:gd name="T36" fmla="*/ 131 w 548"/>
                <a:gd name="T37" fmla="*/ 91 h 530"/>
                <a:gd name="T38" fmla="*/ 120 w 548"/>
                <a:gd name="T39" fmla="*/ 91 h 530"/>
                <a:gd name="T40" fmla="*/ 99 w 548"/>
                <a:gd name="T41" fmla="*/ 112 h 530"/>
                <a:gd name="T42" fmla="*/ 86 w 548"/>
                <a:gd name="T43" fmla="*/ 116 h 530"/>
                <a:gd name="T44" fmla="*/ 56 w 548"/>
                <a:gd name="T45" fmla="*/ 159 h 530"/>
                <a:gd name="T46" fmla="*/ 38 w 548"/>
                <a:gd name="T47" fmla="*/ 132 h 530"/>
                <a:gd name="T48" fmla="*/ 18 w 548"/>
                <a:gd name="T49" fmla="*/ 119 h 530"/>
                <a:gd name="T50" fmla="*/ 8 w 548"/>
                <a:gd name="T51" fmla="*/ 128 h 530"/>
                <a:gd name="T52" fmla="*/ 19 w 548"/>
                <a:gd name="T53" fmla="*/ 187 h 530"/>
                <a:gd name="T54" fmla="*/ 10 w 548"/>
                <a:gd name="T55" fmla="*/ 207 h 530"/>
                <a:gd name="T56" fmla="*/ 0 w 548"/>
                <a:gd name="T57" fmla="*/ 236 h 530"/>
                <a:gd name="T58" fmla="*/ 29 w 548"/>
                <a:gd name="T59" fmla="*/ 255 h 530"/>
                <a:gd name="T60" fmla="*/ 43 w 548"/>
                <a:gd name="T61" fmla="*/ 257 h 530"/>
                <a:gd name="T62" fmla="*/ 63 w 548"/>
                <a:gd name="T63" fmla="*/ 284 h 530"/>
                <a:gd name="T64" fmla="*/ 79 w 548"/>
                <a:gd name="T65" fmla="*/ 276 h 530"/>
                <a:gd name="T66" fmla="*/ 102 w 548"/>
                <a:gd name="T67" fmla="*/ 249 h 530"/>
                <a:gd name="T68" fmla="*/ 125 w 548"/>
                <a:gd name="T69" fmla="*/ 208 h 530"/>
                <a:gd name="T70" fmla="*/ 165 w 548"/>
                <a:gd name="T71" fmla="*/ 200 h 530"/>
                <a:gd name="T72" fmla="*/ 189 w 548"/>
                <a:gd name="T73" fmla="*/ 224 h 530"/>
                <a:gd name="T74" fmla="*/ 172 w 548"/>
                <a:gd name="T75" fmla="*/ 265 h 530"/>
                <a:gd name="T76" fmla="*/ 150 w 548"/>
                <a:gd name="T77" fmla="*/ 301 h 530"/>
                <a:gd name="T78" fmla="*/ 169 w 548"/>
                <a:gd name="T79" fmla="*/ 315 h 530"/>
                <a:gd name="T80" fmla="*/ 169 w 548"/>
                <a:gd name="T81" fmla="*/ 334 h 530"/>
                <a:gd name="T82" fmla="*/ 153 w 548"/>
                <a:gd name="T83" fmla="*/ 350 h 530"/>
                <a:gd name="T84" fmla="*/ 156 w 548"/>
                <a:gd name="T85" fmla="*/ 357 h 530"/>
                <a:gd name="T86" fmla="*/ 185 w 548"/>
                <a:gd name="T87" fmla="*/ 342 h 530"/>
                <a:gd name="T88" fmla="*/ 226 w 548"/>
                <a:gd name="T89" fmla="*/ 287 h 530"/>
                <a:gd name="T90" fmla="*/ 290 w 548"/>
                <a:gd name="T91" fmla="*/ 253 h 530"/>
                <a:gd name="T92" fmla="*/ 311 w 548"/>
                <a:gd name="T93" fmla="*/ 249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8"/>
                <a:gd name="T142" fmla="*/ 0 h 530"/>
                <a:gd name="T143" fmla="*/ 548 w 548"/>
                <a:gd name="T144" fmla="*/ 530 h 5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895092" y="2345482"/>
              <a:ext cx="1037428" cy="649379"/>
            </a:xfrm>
            <a:custGeom>
              <a:avLst/>
              <a:gdLst>
                <a:gd name="T0" fmla="*/ 531 w 793"/>
                <a:gd name="T1" fmla="*/ 100 h 540"/>
                <a:gd name="T2" fmla="*/ 487 w 793"/>
                <a:gd name="T3" fmla="*/ 92 h 540"/>
                <a:gd name="T4" fmla="*/ 471 w 793"/>
                <a:gd name="T5" fmla="*/ 90 h 540"/>
                <a:gd name="T6" fmla="*/ 432 w 793"/>
                <a:gd name="T7" fmla="*/ 110 h 540"/>
                <a:gd name="T8" fmla="*/ 415 w 793"/>
                <a:gd name="T9" fmla="*/ 120 h 540"/>
                <a:gd name="T10" fmla="*/ 383 w 793"/>
                <a:gd name="T11" fmla="*/ 97 h 540"/>
                <a:gd name="T12" fmla="*/ 353 w 793"/>
                <a:gd name="T13" fmla="*/ 73 h 540"/>
                <a:gd name="T14" fmla="*/ 348 w 793"/>
                <a:gd name="T15" fmla="*/ 105 h 540"/>
                <a:gd name="T16" fmla="*/ 318 w 793"/>
                <a:gd name="T17" fmla="*/ 73 h 540"/>
                <a:gd name="T18" fmla="*/ 292 w 793"/>
                <a:gd name="T19" fmla="*/ 47 h 540"/>
                <a:gd name="T20" fmla="*/ 236 w 793"/>
                <a:gd name="T21" fmla="*/ 47 h 540"/>
                <a:gd name="T22" fmla="*/ 208 w 793"/>
                <a:gd name="T23" fmla="*/ 26 h 540"/>
                <a:gd name="T24" fmla="*/ 167 w 793"/>
                <a:gd name="T25" fmla="*/ 41 h 540"/>
                <a:gd name="T26" fmla="*/ 124 w 793"/>
                <a:gd name="T27" fmla="*/ 30 h 540"/>
                <a:gd name="T28" fmla="*/ 68 w 793"/>
                <a:gd name="T29" fmla="*/ 6 h 540"/>
                <a:gd name="T30" fmla="*/ 50 w 793"/>
                <a:gd name="T31" fmla="*/ 45 h 540"/>
                <a:gd name="T32" fmla="*/ 0 w 793"/>
                <a:gd name="T33" fmla="*/ 47 h 540"/>
                <a:gd name="T34" fmla="*/ 27 w 793"/>
                <a:gd name="T35" fmla="*/ 73 h 540"/>
                <a:gd name="T36" fmla="*/ 30 w 793"/>
                <a:gd name="T37" fmla="*/ 119 h 540"/>
                <a:gd name="T38" fmla="*/ 46 w 793"/>
                <a:gd name="T39" fmla="*/ 156 h 540"/>
                <a:gd name="T40" fmla="*/ 90 w 793"/>
                <a:gd name="T41" fmla="*/ 132 h 540"/>
                <a:gd name="T42" fmla="*/ 124 w 793"/>
                <a:gd name="T43" fmla="*/ 200 h 540"/>
                <a:gd name="T44" fmla="*/ 144 w 793"/>
                <a:gd name="T45" fmla="*/ 201 h 540"/>
                <a:gd name="T46" fmla="*/ 196 w 793"/>
                <a:gd name="T47" fmla="*/ 233 h 540"/>
                <a:gd name="T48" fmla="*/ 208 w 793"/>
                <a:gd name="T49" fmla="*/ 216 h 540"/>
                <a:gd name="T50" fmla="*/ 259 w 793"/>
                <a:gd name="T51" fmla="*/ 306 h 540"/>
                <a:gd name="T52" fmla="*/ 289 w 793"/>
                <a:gd name="T53" fmla="*/ 364 h 540"/>
                <a:gd name="T54" fmla="*/ 334 w 793"/>
                <a:gd name="T55" fmla="*/ 288 h 540"/>
                <a:gd name="T56" fmla="*/ 369 w 793"/>
                <a:gd name="T57" fmla="*/ 297 h 540"/>
                <a:gd name="T58" fmla="*/ 421 w 793"/>
                <a:gd name="T59" fmla="*/ 281 h 540"/>
                <a:gd name="T60" fmla="*/ 408 w 793"/>
                <a:gd name="T61" fmla="*/ 246 h 540"/>
                <a:gd name="T62" fmla="*/ 459 w 793"/>
                <a:gd name="T63" fmla="*/ 208 h 540"/>
                <a:gd name="T64" fmla="*/ 480 w 793"/>
                <a:gd name="T65" fmla="*/ 170 h 540"/>
                <a:gd name="T66" fmla="*/ 495 w 793"/>
                <a:gd name="T67" fmla="*/ 149 h 540"/>
                <a:gd name="T68" fmla="*/ 515 w 793"/>
                <a:gd name="T69" fmla="*/ 166 h 540"/>
                <a:gd name="T70" fmla="*/ 547 w 793"/>
                <a:gd name="T71" fmla="*/ 108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3"/>
                <a:gd name="T109" fmla="*/ 0 h 540"/>
                <a:gd name="T110" fmla="*/ 793 w 793"/>
                <a:gd name="T111" fmla="*/ 540 h 5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20453" y="4781099"/>
              <a:ext cx="1130191" cy="1078147"/>
            </a:xfrm>
            <a:custGeom>
              <a:avLst/>
              <a:gdLst>
                <a:gd name="T0" fmla="*/ 521 w 867"/>
                <a:gd name="T1" fmla="*/ 94 h 900"/>
                <a:gd name="T2" fmla="*/ 479 w 867"/>
                <a:gd name="T3" fmla="*/ 105 h 900"/>
                <a:gd name="T4" fmla="*/ 462 w 867"/>
                <a:gd name="T5" fmla="*/ 74 h 900"/>
                <a:gd name="T6" fmla="*/ 453 w 867"/>
                <a:gd name="T7" fmla="*/ 53 h 900"/>
                <a:gd name="T8" fmla="*/ 424 w 867"/>
                <a:gd name="T9" fmla="*/ 54 h 900"/>
                <a:gd name="T10" fmla="*/ 407 w 867"/>
                <a:gd name="T11" fmla="*/ 79 h 900"/>
                <a:gd name="T12" fmla="*/ 407 w 867"/>
                <a:gd name="T13" fmla="*/ 106 h 900"/>
                <a:gd name="T14" fmla="*/ 372 w 867"/>
                <a:gd name="T15" fmla="*/ 211 h 900"/>
                <a:gd name="T16" fmla="*/ 342 w 867"/>
                <a:gd name="T17" fmla="*/ 217 h 900"/>
                <a:gd name="T18" fmla="*/ 286 w 867"/>
                <a:gd name="T19" fmla="*/ 232 h 900"/>
                <a:gd name="T20" fmla="*/ 204 w 867"/>
                <a:gd name="T21" fmla="*/ 105 h 900"/>
                <a:gd name="T22" fmla="*/ 176 w 867"/>
                <a:gd name="T23" fmla="*/ 83 h 900"/>
                <a:gd name="T24" fmla="*/ 169 w 867"/>
                <a:gd name="T25" fmla="*/ 54 h 900"/>
                <a:gd name="T26" fmla="*/ 129 w 867"/>
                <a:gd name="T27" fmla="*/ 74 h 900"/>
                <a:gd name="T28" fmla="*/ 112 w 867"/>
                <a:gd name="T29" fmla="*/ 0 h 900"/>
                <a:gd name="T30" fmla="*/ 83 w 867"/>
                <a:gd name="T31" fmla="*/ 30 h 900"/>
                <a:gd name="T32" fmla="*/ 80 w 867"/>
                <a:gd name="T33" fmla="*/ 75 h 900"/>
                <a:gd name="T34" fmla="*/ 61 w 867"/>
                <a:gd name="T35" fmla="*/ 67 h 900"/>
                <a:gd name="T36" fmla="*/ 61 w 867"/>
                <a:gd name="T37" fmla="*/ 123 h 900"/>
                <a:gd name="T38" fmla="*/ 83 w 867"/>
                <a:gd name="T39" fmla="*/ 129 h 900"/>
                <a:gd name="T40" fmla="*/ 81 w 867"/>
                <a:gd name="T41" fmla="*/ 247 h 900"/>
                <a:gd name="T42" fmla="*/ 14 w 867"/>
                <a:gd name="T43" fmla="*/ 325 h 900"/>
                <a:gd name="T44" fmla="*/ 0 w 867"/>
                <a:gd name="T45" fmla="*/ 346 h 900"/>
                <a:gd name="T46" fmla="*/ 1 w 867"/>
                <a:gd name="T47" fmla="*/ 393 h 900"/>
                <a:gd name="T48" fmla="*/ 39 w 867"/>
                <a:gd name="T49" fmla="*/ 385 h 900"/>
                <a:gd name="T50" fmla="*/ 80 w 867"/>
                <a:gd name="T51" fmla="*/ 402 h 900"/>
                <a:gd name="T52" fmla="*/ 92 w 867"/>
                <a:gd name="T53" fmla="*/ 444 h 900"/>
                <a:gd name="T54" fmla="*/ 123 w 867"/>
                <a:gd name="T55" fmla="*/ 452 h 900"/>
                <a:gd name="T56" fmla="*/ 122 w 867"/>
                <a:gd name="T57" fmla="*/ 477 h 900"/>
                <a:gd name="T58" fmla="*/ 110 w 867"/>
                <a:gd name="T59" fmla="*/ 522 h 900"/>
                <a:gd name="T60" fmla="*/ 134 w 867"/>
                <a:gd name="T61" fmla="*/ 532 h 900"/>
                <a:gd name="T62" fmla="*/ 158 w 867"/>
                <a:gd name="T63" fmla="*/ 552 h 900"/>
                <a:gd name="T64" fmla="*/ 205 w 867"/>
                <a:gd name="T65" fmla="*/ 580 h 900"/>
                <a:gd name="T66" fmla="*/ 249 w 867"/>
                <a:gd name="T67" fmla="*/ 566 h 900"/>
                <a:gd name="T68" fmla="*/ 253 w 867"/>
                <a:gd name="T69" fmla="*/ 594 h 900"/>
                <a:gd name="T70" fmla="*/ 282 w 867"/>
                <a:gd name="T71" fmla="*/ 600 h 900"/>
                <a:gd name="T72" fmla="*/ 295 w 867"/>
                <a:gd name="T73" fmla="*/ 597 h 900"/>
                <a:gd name="T74" fmla="*/ 282 w 867"/>
                <a:gd name="T75" fmla="*/ 522 h 900"/>
                <a:gd name="T76" fmla="*/ 320 w 867"/>
                <a:gd name="T77" fmla="*/ 509 h 900"/>
                <a:gd name="T78" fmla="*/ 342 w 867"/>
                <a:gd name="T79" fmla="*/ 490 h 900"/>
                <a:gd name="T80" fmla="*/ 398 w 867"/>
                <a:gd name="T81" fmla="*/ 489 h 900"/>
                <a:gd name="T82" fmla="*/ 424 w 867"/>
                <a:gd name="T83" fmla="*/ 485 h 900"/>
                <a:gd name="T84" fmla="*/ 446 w 867"/>
                <a:gd name="T85" fmla="*/ 502 h 900"/>
                <a:gd name="T86" fmla="*/ 465 w 867"/>
                <a:gd name="T87" fmla="*/ 481 h 900"/>
                <a:gd name="T88" fmla="*/ 491 w 867"/>
                <a:gd name="T89" fmla="*/ 482 h 900"/>
                <a:gd name="T90" fmla="*/ 525 w 867"/>
                <a:gd name="T91" fmla="*/ 444 h 900"/>
                <a:gd name="T92" fmla="*/ 557 w 867"/>
                <a:gd name="T93" fmla="*/ 452 h 900"/>
                <a:gd name="T94" fmla="*/ 583 w 867"/>
                <a:gd name="T95" fmla="*/ 428 h 900"/>
                <a:gd name="T96" fmla="*/ 596 w 867"/>
                <a:gd name="T97" fmla="*/ 401 h 900"/>
                <a:gd name="T98" fmla="*/ 531 w 867"/>
                <a:gd name="T99" fmla="*/ 378 h 900"/>
                <a:gd name="T100" fmla="*/ 505 w 867"/>
                <a:gd name="T101" fmla="*/ 362 h 900"/>
                <a:gd name="T102" fmla="*/ 478 w 867"/>
                <a:gd name="T103" fmla="*/ 345 h 900"/>
                <a:gd name="T104" fmla="*/ 486 w 867"/>
                <a:gd name="T105" fmla="*/ 295 h 900"/>
                <a:gd name="T106" fmla="*/ 479 w 867"/>
                <a:gd name="T107" fmla="*/ 203 h 900"/>
                <a:gd name="T108" fmla="*/ 432 w 867"/>
                <a:gd name="T109" fmla="*/ 206 h 900"/>
                <a:gd name="T110" fmla="*/ 424 w 867"/>
                <a:gd name="T111" fmla="*/ 174 h 900"/>
                <a:gd name="T112" fmla="*/ 434 w 867"/>
                <a:gd name="T113" fmla="*/ 141 h 900"/>
                <a:gd name="T114" fmla="*/ 462 w 867"/>
                <a:gd name="T115" fmla="*/ 139 h 900"/>
                <a:gd name="T116" fmla="*/ 518 w 867"/>
                <a:gd name="T117" fmla="*/ 139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7"/>
                <a:gd name="T178" fmla="*/ 0 h 900"/>
                <a:gd name="T179" fmla="*/ 867 w 867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6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385843" y="4556930"/>
              <a:ext cx="588759" cy="754347"/>
            </a:xfrm>
            <a:custGeom>
              <a:avLst/>
              <a:gdLst>
                <a:gd name="T0" fmla="*/ 6 w 449"/>
                <a:gd name="T1" fmla="*/ 93 h 630"/>
                <a:gd name="T2" fmla="*/ 26 w 449"/>
                <a:gd name="T3" fmla="*/ 131 h 630"/>
                <a:gd name="T4" fmla="*/ 28 w 449"/>
                <a:gd name="T5" fmla="*/ 150 h 630"/>
                <a:gd name="T6" fmla="*/ 19 w 449"/>
                <a:gd name="T7" fmla="*/ 170 h 630"/>
                <a:gd name="T8" fmla="*/ 3 w 449"/>
                <a:gd name="T9" fmla="*/ 182 h 630"/>
                <a:gd name="T10" fmla="*/ 0 w 449"/>
                <a:gd name="T11" fmla="*/ 217 h 630"/>
                <a:gd name="T12" fmla="*/ 5 w 449"/>
                <a:gd name="T13" fmla="*/ 223 h 630"/>
                <a:gd name="T14" fmla="*/ 13 w 449"/>
                <a:gd name="T15" fmla="*/ 219 h 630"/>
                <a:gd name="T16" fmla="*/ 19 w 449"/>
                <a:gd name="T17" fmla="*/ 223 h 630"/>
                <a:gd name="T18" fmla="*/ 19 w 449"/>
                <a:gd name="T19" fmla="*/ 246 h 630"/>
                <a:gd name="T20" fmla="*/ 28 w 449"/>
                <a:gd name="T21" fmla="*/ 273 h 630"/>
                <a:gd name="T22" fmla="*/ 40 w 449"/>
                <a:gd name="T23" fmla="*/ 277 h 630"/>
                <a:gd name="T24" fmla="*/ 42 w 449"/>
                <a:gd name="T25" fmla="*/ 317 h 630"/>
                <a:gd name="T26" fmla="*/ 35 w 449"/>
                <a:gd name="T27" fmla="*/ 343 h 630"/>
                <a:gd name="T28" fmla="*/ 42 w 449"/>
                <a:gd name="T29" fmla="*/ 355 h 630"/>
                <a:gd name="T30" fmla="*/ 56 w 449"/>
                <a:gd name="T31" fmla="*/ 368 h 630"/>
                <a:gd name="T32" fmla="*/ 87 w 449"/>
                <a:gd name="T33" fmla="*/ 360 h 630"/>
                <a:gd name="T34" fmla="*/ 94 w 449"/>
                <a:gd name="T35" fmla="*/ 372 h 630"/>
                <a:gd name="T36" fmla="*/ 83 w 449"/>
                <a:gd name="T37" fmla="*/ 385 h 630"/>
                <a:gd name="T38" fmla="*/ 67 w 449"/>
                <a:gd name="T39" fmla="*/ 409 h 630"/>
                <a:gd name="T40" fmla="*/ 67 w 449"/>
                <a:gd name="T41" fmla="*/ 416 h 630"/>
                <a:gd name="T42" fmla="*/ 78 w 449"/>
                <a:gd name="T43" fmla="*/ 423 h 630"/>
                <a:gd name="T44" fmla="*/ 145 w 449"/>
                <a:gd name="T45" fmla="*/ 396 h 630"/>
                <a:gd name="T46" fmla="*/ 169 w 449"/>
                <a:gd name="T47" fmla="*/ 409 h 630"/>
                <a:gd name="T48" fmla="*/ 175 w 449"/>
                <a:gd name="T49" fmla="*/ 402 h 630"/>
                <a:gd name="T50" fmla="*/ 169 w 449"/>
                <a:gd name="T51" fmla="*/ 388 h 630"/>
                <a:gd name="T52" fmla="*/ 170 w 449"/>
                <a:gd name="T53" fmla="*/ 378 h 630"/>
                <a:gd name="T54" fmla="*/ 181 w 449"/>
                <a:gd name="T55" fmla="*/ 318 h 630"/>
                <a:gd name="T56" fmla="*/ 190 w 449"/>
                <a:gd name="T57" fmla="*/ 304 h 630"/>
                <a:gd name="T58" fmla="*/ 195 w 449"/>
                <a:gd name="T59" fmla="*/ 287 h 630"/>
                <a:gd name="T60" fmla="*/ 207 w 449"/>
                <a:gd name="T61" fmla="*/ 262 h 630"/>
                <a:gd name="T62" fmla="*/ 200 w 449"/>
                <a:gd name="T63" fmla="*/ 252 h 630"/>
                <a:gd name="T64" fmla="*/ 202 w 449"/>
                <a:gd name="T65" fmla="*/ 232 h 630"/>
                <a:gd name="T66" fmla="*/ 231 w 449"/>
                <a:gd name="T67" fmla="*/ 199 h 630"/>
                <a:gd name="T68" fmla="*/ 231 w 449"/>
                <a:gd name="T69" fmla="*/ 178 h 630"/>
                <a:gd name="T70" fmla="*/ 248 w 449"/>
                <a:gd name="T71" fmla="*/ 147 h 630"/>
                <a:gd name="T72" fmla="*/ 267 w 449"/>
                <a:gd name="T73" fmla="*/ 152 h 630"/>
                <a:gd name="T74" fmla="*/ 303 w 449"/>
                <a:gd name="T75" fmla="*/ 125 h 630"/>
                <a:gd name="T76" fmla="*/ 310 w 449"/>
                <a:gd name="T77" fmla="*/ 112 h 630"/>
                <a:gd name="T78" fmla="*/ 287 w 449"/>
                <a:gd name="T79" fmla="*/ 69 h 630"/>
                <a:gd name="T80" fmla="*/ 272 w 449"/>
                <a:gd name="T81" fmla="*/ 47 h 630"/>
                <a:gd name="T82" fmla="*/ 283 w 449"/>
                <a:gd name="T83" fmla="*/ 38 h 630"/>
                <a:gd name="T84" fmla="*/ 269 w 449"/>
                <a:gd name="T85" fmla="*/ 25 h 630"/>
                <a:gd name="T86" fmla="*/ 233 w 449"/>
                <a:gd name="T87" fmla="*/ 25 h 630"/>
                <a:gd name="T88" fmla="*/ 218 w 449"/>
                <a:gd name="T89" fmla="*/ 8 h 630"/>
                <a:gd name="T90" fmla="*/ 189 w 449"/>
                <a:gd name="T91" fmla="*/ 36 h 630"/>
                <a:gd name="T92" fmla="*/ 179 w 449"/>
                <a:gd name="T93" fmla="*/ 31 h 630"/>
                <a:gd name="T94" fmla="*/ 190 w 449"/>
                <a:gd name="T95" fmla="*/ 9 h 630"/>
                <a:gd name="T96" fmla="*/ 189 w 449"/>
                <a:gd name="T97" fmla="*/ 3 h 630"/>
                <a:gd name="T98" fmla="*/ 179 w 449"/>
                <a:gd name="T99" fmla="*/ 0 h 630"/>
                <a:gd name="T100" fmla="*/ 145 w 449"/>
                <a:gd name="T101" fmla="*/ 18 h 630"/>
                <a:gd name="T102" fmla="*/ 118 w 449"/>
                <a:gd name="T103" fmla="*/ 26 h 630"/>
                <a:gd name="T104" fmla="*/ 96 w 449"/>
                <a:gd name="T105" fmla="*/ 25 h 630"/>
                <a:gd name="T106" fmla="*/ 48 w 449"/>
                <a:gd name="T107" fmla="*/ 67 h 630"/>
                <a:gd name="T108" fmla="*/ 24 w 449"/>
                <a:gd name="T109" fmla="*/ 75 h 630"/>
                <a:gd name="T110" fmla="*/ 6 w 449"/>
                <a:gd name="T111" fmla="*/ 93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9"/>
                <a:gd name="T169" fmla="*/ 0 h 630"/>
                <a:gd name="T170" fmla="*/ 449 w 449"/>
                <a:gd name="T171" fmla="*/ 630 h 6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107989" y="4777541"/>
              <a:ext cx="783750" cy="606680"/>
            </a:xfrm>
            <a:custGeom>
              <a:avLst/>
              <a:gdLst>
                <a:gd name="T0" fmla="*/ 112 w 600"/>
                <a:gd name="T1" fmla="*/ 114 h 506"/>
                <a:gd name="T2" fmla="*/ 105 w 600"/>
                <a:gd name="T3" fmla="*/ 142 h 506"/>
                <a:gd name="T4" fmla="*/ 87 w 600"/>
                <a:gd name="T5" fmla="*/ 146 h 506"/>
                <a:gd name="T6" fmla="*/ 48 w 600"/>
                <a:gd name="T7" fmla="*/ 142 h 506"/>
                <a:gd name="T8" fmla="*/ 39 w 600"/>
                <a:gd name="T9" fmla="*/ 150 h 506"/>
                <a:gd name="T10" fmla="*/ 19 w 600"/>
                <a:gd name="T11" fmla="*/ 143 h 506"/>
                <a:gd name="T12" fmla="*/ 0 w 600"/>
                <a:gd name="T13" fmla="*/ 168 h 506"/>
                <a:gd name="T14" fmla="*/ 9 w 600"/>
                <a:gd name="T15" fmla="*/ 176 h 506"/>
                <a:gd name="T16" fmla="*/ 9 w 600"/>
                <a:gd name="T17" fmla="*/ 193 h 506"/>
                <a:gd name="T18" fmla="*/ 18 w 600"/>
                <a:gd name="T19" fmla="*/ 208 h 506"/>
                <a:gd name="T20" fmla="*/ 55 w 600"/>
                <a:gd name="T21" fmla="*/ 196 h 506"/>
                <a:gd name="T22" fmla="*/ 66 w 600"/>
                <a:gd name="T23" fmla="*/ 205 h 506"/>
                <a:gd name="T24" fmla="*/ 48 w 600"/>
                <a:gd name="T25" fmla="*/ 274 h 506"/>
                <a:gd name="T26" fmla="*/ 73 w 600"/>
                <a:gd name="T27" fmla="*/ 296 h 506"/>
                <a:gd name="T28" fmla="*/ 65 w 600"/>
                <a:gd name="T29" fmla="*/ 334 h 506"/>
                <a:gd name="T30" fmla="*/ 90 w 600"/>
                <a:gd name="T31" fmla="*/ 337 h 506"/>
                <a:gd name="T32" fmla="*/ 112 w 600"/>
                <a:gd name="T33" fmla="*/ 315 h 506"/>
                <a:gd name="T34" fmla="*/ 122 w 600"/>
                <a:gd name="T35" fmla="*/ 321 h 506"/>
                <a:gd name="T36" fmla="*/ 170 w 600"/>
                <a:gd name="T37" fmla="*/ 340 h 506"/>
                <a:gd name="T38" fmla="*/ 177 w 600"/>
                <a:gd name="T39" fmla="*/ 334 h 506"/>
                <a:gd name="T40" fmla="*/ 179 w 600"/>
                <a:gd name="T41" fmla="*/ 321 h 506"/>
                <a:gd name="T42" fmla="*/ 189 w 600"/>
                <a:gd name="T43" fmla="*/ 312 h 506"/>
                <a:gd name="T44" fmla="*/ 257 w 600"/>
                <a:gd name="T45" fmla="*/ 271 h 506"/>
                <a:gd name="T46" fmla="*/ 266 w 600"/>
                <a:gd name="T47" fmla="*/ 284 h 506"/>
                <a:gd name="T48" fmla="*/ 309 w 600"/>
                <a:gd name="T49" fmla="*/ 296 h 506"/>
                <a:gd name="T50" fmla="*/ 330 w 600"/>
                <a:gd name="T51" fmla="*/ 268 h 506"/>
                <a:gd name="T52" fmla="*/ 340 w 600"/>
                <a:gd name="T53" fmla="*/ 274 h 506"/>
                <a:gd name="T54" fmla="*/ 357 w 600"/>
                <a:gd name="T55" fmla="*/ 274 h 506"/>
                <a:gd name="T56" fmla="*/ 357 w 600"/>
                <a:gd name="T57" fmla="*/ 266 h 506"/>
                <a:gd name="T58" fmla="*/ 378 w 600"/>
                <a:gd name="T59" fmla="*/ 259 h 506"/>
                <a:gd name="T60" fmla="*/ 378 w 600"/>
                <a:gd name="T61" fmla="*/ 254 h 506"/>
                <a:gd name="T62" fmla="*/ 386 w 600"/>
                <a:gd name="T63" fmla="*/ 245 h 506"/>
                <a:gd name="T64" fmla="*/ 391 w 600"/>
                <a:gd name="T65" fmla="*/ 247 h 506"/>
                <a:gd name="T66" fmla="*/ 413 w 600"/>
                <a:gd name="T67" fmla="*/ 227 h 506"/>
                <a:gd name="T68" fmla="*/ 394 w 600"/>
                <a:gd name="T69" fmla="*/ 197 h 506"/>
                <a:gd name="T70" fmla="*/ 404 w 600"/>
                <a:gd name="T71" fmla="*/ 156 h 506"/>
                <a:gd name="T72" fmla="*/ 393 w 600"/>
                <a:gd name="T73" fmla="*/ 143 h 506"/>
                <a:gd name="T74" fmla="*/ 362 w 600"/>
                <a:gd name="T75" fmla="*/ 151 h 506"/>
                <a:gd name="T76" fmla="*/ 358 w 600"/>
                <a:gd name="T77" fmla="*/ 146 h 506"/>
                <a:gd name="T78" fmla="*/ 393 w 600"/>
                <a:gd name="T79" fmla="*/ 111 h 506"/>
                <a:gd name="T80" fmla="*/ 378 w 600"/>
                <a:gd name="T81" fmla="*/ 53 h 506"/>
                <a:gd name="T82" fmla="*/ 355 w 600"/>
                <a:gd name="T83" fmla="*/ 69 h 506"/>
                <a:gd name="T84" fmla="*/ 333 w 600"/>
                <a:gd name="T85" fmla="*/ 50 h 506"/>
                <a:gd name="T86" fmla="*/ 315 w 600"/>
                <a:gd name="T87" fmla="*/ 26 h 506"/>
                <a:gd name="T88" fmla="*/ 312 w 600"/>
                <a:gd name="T89" fmla="*/ 10 h 506"/>
                <a:gd name="T90" fmla="*/ 301 w 600"/>
                <a:gd name="T91" fmla="*/ 7 h 506"/>
                <a:gd name="T92" fmla="*/ 283 w 600"/>
                <a:gd name="T93" fmla="*/ 11 h 506"/>
                <a:gd name="T94" fmla="*/ 257 w 600"/>
                <a:gd name="T95" fmla="*/ 0 h 506"/>
                <a:gd name="T96" fmla="*/ 244 w 600"/>
                <a:gd name="T97" fmla="*/ 28 h 506"/>
                <a:gd name="T98" fmla="*/ 222 w 600"/>
                <a:gd name="T99" fmla="*/ 30 h 506"/>
                <a:gd name="T100" fmla="*/ 206 w 600"/>
                <a:gd name="T101" fmla="*/ 53 h 506"/>
                <a:gd name="T102" fmla="*/ 195 w 600"/>
                <a:gd name="T103" fmla="*/ 48 h 506"/>
                <a:gd name="T104" fmla="*/ 179 w 600"/>
                <a:gd name="T105" fmla="*/ 53 h 506"/>
                <a:gd name="T106" fmla="*/ 155 w 600"/>
                <a:gd name="T107" fmla="*/ 39 h 506"/>
                <a:gd name="T108" fmla="*/ 136 w 600"/>
                <a:gd name="T109" fmla="*/ 61 h 506"/>
                <a:gd name="T110" fmla="*/ 136 w 600"/>
                <a:gd name="T111" fmla="*/ 71 h 506"/>
                <a:gd name="T112" fmla="*/ 174 w 600"/>
                <a:gd name="T113" fmla="*/ 90 h 506"/>
                <a:gd name="T114" fmla="*/ 183 w 600"/>
                <a:gd name="T115" fmla="*/ 105 h 506"/>
                <a:gd name="T116" fmla="*/ 155 w 600"/>
                <a:gd name="T117" fmla="*/ 115 h 506"/>
                <a:gd name="T118" fmla="*/ 112 w 600"/>
                <a:gd name="T119" fmla="*/ 114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506"/>
                <a:gd name="T182" fmla="*/ 600 w 600"/>
                <a:gd name="T183" fmla="*/ 506 h 5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356422" y="4137057"/>
              <a:ext cx="1539104" cy="1069252"/>
            </a:xfrm>
            <a:custGeom>
              <a:avLst/>
              <a:gdLst>
                <a:gd name="T0" fmla="*/ 318 w 1181"/>
                <a:gd name="T1" fmla="*/ 50 h 893"/>
                <a:gd name="T2" fmla="*/ 304 w 1181"/>
                <a:gd name="T3" fmla="*/ 18 h 893"/>
                <a:gd name="T4" fmla="*/ 356 w 1181"/>
                <a:gd name="T5" fmla="*/ 0 h 893"/>
                <a:gd name="T6" fmla="*/ 365 w 1181"/>
                <a:gd name="T7" fmla="*/ 35 h 893"/>
                <a:gd name="T8" fmla="*/ 413 w 1181"/>
                <a:gd name="T9" fmla="*/ 75 h 893"/>
                <a:gd name="T10" fmla="*/ 438 w 1181"/>
                <a:gd name="T11" fmla="*/ 75 h 893"/>
                <a:gd name="T12" fmla="*/ 459 w 1181"/>
                <a:gd name="T13" fmla="*/ 112 h 893"/>
                <a:gd name="T14" fmla="*/ 509 w 1181"/>
                <a:gd name="T15" fmla="*/ 108 h 893"/>
                <a:gd name="T16" fmla="*/ 531 w 1181"/>
                <a:gd name="T17" fmla="*/ 91 h 893"/>
                <a:gd name="T18" fmla="*/ 547 w 1181"/>
                <a:gd name="T19" fmla="*/ 108 h 893"/>
                <a:gd name="T20" fmla="*/ 603 w 1181"/>
                <a:gd name="T21" fmla="*/ 101 h 893"/>
                <a:gd name="T22" fmla="*/ 615 w 1181"/>
                <a:gd name="T23" fmla="*/ 115 h 893"/>
                <a:gd name="T24" fmla="*/ 671 w 1181"/>
                <a:gd name="T25" fmla="*/ 139 h 893"/>
                <a:gd name="T26" fmla="*/ 741 w 1181"/>
                <a:gd name="T27" fmla="*/ 147 h 893"/>
                <a:gd name="T28" fmla="*/ 774 w 1181"/>
                <a:gd name="T29" fmla="*/ 155 h 893"/>
                <a:gd name="T30" fmla="*/ 805 w 1181"/>
                <a:gd name="T31" fmla="*/ 176 h 893"/>
                <a:gd name="T32" fmla="*/ 807 w 1181"/>
                <a:gd name="T33" fmla="*/ 228 h 893"/>
                <a:gd name="T34" fmla="*/ 768 w 1181"/>
                <a:gd name="T35" fmla="*/ 247 h 893"/>
                <a:gd name="T36" fmla="*/ 706 w 1181"/>
                <a:gd name="T37" fmla="*/ 268 h 893"/>
                <a:gd name="T38" fmla="*/ 717 w 1181"/>
                <a:gd name="T39" fmla="*/ 310 h 893"/>
                <a:gd name="T40" fmla="*/ 764 w 1181"/>
                <a:gd name="T41" fmla="*/ 355 h 893"/>
                <a:gd name="T42" fmla="*/ 744 w 1181"/>
                <a:gd name="T43" fmla="*/ 426 h 893"/>
                <a:gd name="T44" fmla="*/ 706 w 1181"/>
                <a:gd name="T45" fmla="*/ 381 h 893"/>
                <a:gd name="T46" fmla="*/ 691 w 1181"/>
                <a:gd name="T47" fmla="*/ 363 h 893"/>
                <a:gd name="T48" fmla="*/ 648 w 1181"/>
                <a:gd name="T49" fmla="*/ 355 h 893"/>
                <a:gd name="T50" fmla="*/ 615 w 1181"/>
                <a:gd name="T51" fmla="*/ 386 h 893"/>
                <a:gd name="T52" fmla="*/ 590 w 1181"/>
                <a:gd name="T53" fmla="*/ 404 h 893"/>
                <a:gd name="T54" fmla="*/ 550 w 1181"/>
                <a:gd name="T55" fmla="*/ 396 h 893"/>
                <a:gd name="T56" fmla="*/ 531 w 1181"/>
                <a:gd name="T57" fmla="*/ 428 h 893"/>
                <a:gd name="T58" fmla="*/ 578 w 1181"/>
                <a:gd name="T59" fmla="*/ 462 h 893"/>
                <a:gd name="T60" fmla="*/ 509 w 1181"/>
                <a:gd name="T61" fmla="*/ 470 h 893"/>
                <a:gd name="T62" fmla="*/ 489 w 1181"/>
                <a:gd name="T63" fmla="*/ 450 h 893"/>
                <a:gd name="T64" fmla="*/ 447 w 1181"/>
                <a:gd name="T65" fmla="*/ 456 h 893"/>
                <a:gd name="T66" fmla="*/ 438 w 1181"/>
                <a:gd name="T67" fmla="*/ 425 h 893"/>
                <a:gd name="T68" fmla="*/ 413 w 1181"/>
                <a:gd name="T69" fmla="*/ 408 h 893"/>
                <a:gd name="T70" fmla="*/ 411 w 1181"/>
                <a:gd name="T71" fmla="*/ 431 h 893"/>
                <a:gd name="T72" fmla="*/ 386 w 1181"/>
                <a:gd name="T73" fmla="*/ 450 h 893"/>
                <a:gd name="T74" fmla="*/ 348 w 1181"/>
                <a:gd name="T75" fmla="*/ 514 h 893"/>
                <a:gd name="T76" fmla="*/ 336 w 1181"/>
                <a:gd name="T77" fmla="*/ 586 h 893"/>
                <a:gd name="T78" fmla="*/ 285 w 1181"/>
                <a:gd name="T79" fmla="*/ 600 h 893"/>
                <a:gd name="T80" fmla="*/ 209 w 1181"/>
                <a:gd name="T81" fmla="*/ 481 h 893"/>
                <a:gd name="T82" fmla="*/ 168 w 1181"/>
                <a:gd name="T83" fmla="*/ 458 h 893"/>
                <a:gd name="T84" fmla="*/ 170 w 1181"/>
                <a:gd name="T85" fmla="*/ 428 h 893"/>
                <a:gd name="T86" fmla="*/ 132 w 1181"/>
                <a:gd name="T87" fmla="*/ 431 h 893"/>
                <a:gd name="T88" fmla="*/ 98 w 1181"/>
                <a:gd name="T89" fmla="*/ 375 h 893"/>
                <a:gd name="T90" fmla="*/ 91 w 1181"/>
                <a:gd name="T91" fmla="*/ 263 h 893"/>
                <a:gd name="T92" fmla="*/ 85 w 1181"/>
                <a:gd name="T93" fmla="*/ 206 h 893"/>
                <a:gd name="T94" fmla="*/ 0 w 1181"/>
                <a:gd name="T95" fmla="*/ 99 h 893"/>
                <a:gd name="T96" fmla="*/ 11 w 1181"/>
                <a:gd name="T97" fmla="*/ 71 h 893"/>
                <a:gd name="T98" fmla="*/ 127 w 1181"/>
                <a:gd name="T99" fmla="*/ 75 h 893"/>
                <a:gd name="T100" fmla="*/ 165 w 1181"/>
                <a:gd name="T101" fmla="*/ 82 h 893"/>
                <a:gd name="T102" fmla="*/ 225 w 1181"/>
                <a:gd name="T103" fmla="*/ 111 h 893"/>
                <a:gd name="T104" fmla="*/ 232 w 1181"/>
                <a:gd name="T105" fmla="*/ 78 h 893"/>
                <a:gd name="T106" fmla="*/ 270 w 1181"/>
                <a:gd name="T107" fmla="*/ 85 h 893"/>
                <a:gd name="T108" fmla="*/ 307 w 1181"/>
                <a:gd name="T109" fmla="*/ 75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1"/>
                <a:gd name="T166" fmla="*/ 0 h 893"/>
                <a:gd name="T167" fmla="*/ 1181 w 1181"/>
                <a:gd name="T168" fmla="*/ 893 h 8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1109292" y="3729639"/>
              <a:ext cx="2426976" cy="1206244"/>
            </a:xfrm>
            <a:custGeom>
              <a:avLst/>
              <a:gdLst>
                <a:gd name="T0" fmla="*/ 779 w 1863"/>
                <a:gd name="T1" fmla="*/ 646 h 1005"/>
                <a:gd name="T2" fmla="*/ 799 w 1863"/>
                <a:gd name="T3" fmla="*/ 668 h 1005"/>
                <a:gd name="T4" fmla="*/ 864 w 1863"/>
                <a:gd name="T5" fmla="*/ 646 h 1005"/>
                <a:gd name="T6" fmla="*/ 906 w 1863"/>
                <a:gd name="T7" fmla="*/ 617 h 1005"/>
                <a:gd name="T8" fmla="*/ 954 w 1863"/>
                <a:gd name="T9" fmla="*/ 598 h 1005"/>
                <a:gd name="T10" fmla="*/ 1005 w 1863"/>
                <a:gd name="T11" fmla="*/ 582 h 1005"/>
                <a:gd name="T12" fmla="*/ 1089 w 1863"/>
                <a:gd name="T13" fmla="*/ 569 h 1005"/>
                <a:gd name="T14" fmla="*/ 1090 w 1863"/>
                <a:gd name="T15" fmla="*/ 598 h 1005"/>
                <a:gd name="T16" fmla="*/ 1116 w 1863"/>
                <a:gd name="T17" fmla="*/ 604 h 1005"/>
                <a:gd name="T18" fmla="*/ 1100 w 1863"/>
                <a:gd name="T19" fmla="*/ 642 h 1005"/>
                <a:gd name="T20" fmla="*/ 1116 w 1863"/>
                <a:gd name="T21" fmla="*/ 646 h 1005"/>
                <a:gd name="T22" fmla="*/ 1187 w 1863"/>
                <a:gd name="T23" fmla="*/ 642 h 1005"/>
                <a:gd name="T24" fmla="*/ 1230 w 1863"/>
                <a:gd name="T25" fmla="*/ 655 h 1005"/>
                <a:gd name="T26" fmla="*/ 1249 w 1863"/>
                <a:gd name="T27" fmla="*/ 663 h 1005"/>
                <a:gd name="T28" fmla="*/ 1252 w 1863"/>
                <a:gd name="T29" fmla="*/ 617 h 1005"/>
                <a:gd name="T30" fmla="*/ 1281 w 1863"/>
                <a:gd name="T31" fmla="*/ 587 h 1005"/>
                <a:gd name="T32" fmla="*/ 1259 w 1863"/>
                <a:gd name="T33" fmla="*/ 442 h 1005"/>
                <a:gd name="T34" fmla="*/ 1233 w 1863"/>
                <a:gd name="T35" fmla="*/ 363 h 1005"/>
                <a:gd name="T36" fmla="*/ 1172 w 1863"/>
                <a:gd name="T37" fmla="*/ 334 h 1005"/>
                <a:gd name="T38" fmla="*/ 1133 w 1863"/>
                <a:gd name="T39" fmla="*/ 406 h 1005"/>
                <a:gd name="T40" fmla="*/ 1060 w 1863"/>
                <a:gd name="T41" fmla="*/ 369 h 1005"/>
                <a:gd name="T42" fmla="*/ 923 w 1863"/>
                <a:gd name="T43" fmla="*/ 320 h 1005"/>
                <a:gd name="T44" fmla="*/ 867 w 1863"/>
                <a:gd name="T45" fmla="*/ 312 h 1005"/>
                <a:gd name="T46" fmla="*/ 758 w 1863"/>
                <a:gd name="T47" fmla="*/ 268 h 1005"/>
                <a:gd name="T48" fmla="*/ 706 w 1863"/>
                <a:gd name="T49" fmla="*/ 144 h 1005"/>
                <a:gd name="T50" fmla="*/ 726 w 1863"/>
                <a:gd name="T51" fmla="*/ 106 h 1005"/>
                <a:gd name="T52" fmla="*/ 725 w 1863"/>
                <a:gd name="T53" fmla="*/ 53 h 1005"/>
                <a:gd name="T54" fmla="*/ 734 w 1863"/>
                <a:gd name="T55" fmla="*/ 26 h 1005"/>
                <a:gd name="T56" fmla="*/ 638 w 1863"/>
                <a:gd name="T57" fmla="*/ 0 h 1005"/>
                <a:gd name="T58" fmla="*/ 569 w 1863"/>
                <a:gd name="T59" fmla="*/ 9 h 1005"/>
                <a:gd name="T60" fmla="*/ 484 w 1863"/>
                <a:gd name="T61" fmla="*/ 36 h 1005"/>
                <a:gd name="T62" fmla="*/ 398 w 1863"/>
                <a:gd name="T63" fmla="*/ 45 h 1005"/>
                <a:gd name="T64" fmla="*/ 340 w 1863"/>
                <a:gd name="T65" fmla="*/ 16 h 1005"/>
                <a:gd name="T66" fmla="*/ 246 w 1863"/>
                <a:gd name="T67" fmla="*/ 33 h 1005"/>
                <a:gd name="T68" fmla="*/ 209 w 1863"/>
                <a:gd name="T69" fmla="*/ 12 h 1005"/>
                <a:gd name="T70" fmla="*/ 139 w 1863"/>
                <a:gd name="T71" fmla="*/ 19 h 1005"/>
                <a:gd name="T72" fmla="*/ 105 w 1863"/>
                <a:gd name="T73" fmla="*/ 63 h 1005"/>
                <a:gd name="T74" fmla="*/ 85 w 1863"/>
                <a:gd name="T75" fmla="*/ 86 h 1005"/>
                <a:gd name="T76" fmla="*/ 61 w 1863"/>
                <a:gd name="T77" fmla="*/ 99 h 1005"/>
                <a:gd name="T78" fmla="*/ 51 w 1863"/>
                <a:gd name="T79" fmla="*/ 116 h 1005"/>
                <a:gd name="T80" fmla="*/ 70 w 1863"/>
                <a:gd name="T81" fmla="*/ 156 h 1005"/>
                <a:gd name="T82" fmla="*/ 65 w 1863"/>
                <a:gd name="T83" fmla="*/ 194 h 1005"/>
                <a:gd name="T84" fmla="*/ 19 w 1863"/>
                <a:gd name="T85" fmla="*/ 180 h 1005"/>
                <a:gd name="T86" fmla="*/ 0 w 1863"/>
                <a:gd name="T87" fmla="*/ 198 h 1005"/>
                <a:gd name="T88" fmla="*/ 12 w 1863"/>
                <a:gd name="T89" fmla="*/ 234 h 1005"/>
                <a:gd name="T90" fmla="*/ 6 w 1863"/>
                <a:gd name="T91" fmla="*/ 268 h 1005"/>
                <a:gd name="T92" fmla="*/ 30 w 1863"/>
                <a:gd name="T93" fmla="*/ 280 h 1005"/>
                <a:gd name="T94" fmla="*/ 85 w 1863"/>
                <a:gd name="T95" fmla="*/ 334 h 1005"/>
                <a:gd name="T96" fmla="*/ 118 w 1863"/>
                <a:gd name="T97" fmla="*/ 381 h 1005"/>
                <a:gd name="T98" fmla="*/ 141 w 1863"/>
                <a:gd name="T99" fmla="*/ 397 h 1005"/>
                <a:gd name="T100" fmla="*/ 180 w 1863"/>
                <a:gd name="T101" fmla="*/ 394 h 1005"/>
                <a:gd name="T102" fmla="*/ 272 w 1863"/>
                <a:gd name="T103" fmla="*/ 492 h 1005"/>
                <a:gd name="T104" fmla="*/ 299 w 1863"/>
                <a:gd name="T105" fmla="*/ 482 h 1005"/>
                <a:gd name="T106" fmla="*/ 308 w 1863"/>
                <a:gd name="T107" fmla="*/ 520 h 1005"/>
                <a:gd name="T108" fmla="*/ 364 w 1863"/>
                <a:gd name="T109" fmla="*/ 543 h 1005"/>
                <a:gd name="T110" fmla="*/ 410 w 1863"/>
                <a:gd name="T111" fmla="*/ 590 h 1005"/>
                <a:gd name="T112" fmla="*/ 418 w 1863"/>
                <a:gd name="T113" fmla="*/ 611 h 1005"/>
                <a:gd name="T114" fmla="*/ 469 w 1863"/>
                <a:gd name="T115" fmla="*/ 609 h 1005"/>
                <a:gd name="T116" fmla="*/ 559 w 1863"/>
                <a:gd name="T117" fmla="*/ 626 h 1005"/>
                <a:gd name="T118" fmla="*/ 600 w 1863"/>
                <a:gd name="T119" fmla="*/ 638 h 1005"/>
                <a:gd name="T120" fmla="*/ 600 w 1863"/>
                <a:gd name="T121" fmla="*/ 677 h 1005"/>
                <a:gd name="T122" fmla="*/ 677 w 1863"/>
                <a:gd name="T123" fmla="*/ 619 h 1005"/>
                <a:gd name="T124" fmla="*/ 738 w 1863"/>
                <a:gd name="T125" fmla="*/ 642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63"/>
                <a:gd name="T190" fmla="*/ 0 h 1005"/>
                <a:gd name="T191" fmla="*/ 1863 w 1863"/>
                <a:gd name="T192" fmla="*/ 1005 h 10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63" h="1004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880381" y="3791908"/>
              <a:ext cx="755354" cy="608459"/>
            </a:xfrm>
            <a:custGeom>
              <a:avLst/>
              <a:gdLst>
                <a:gd name="T0" fmla="*/ 46 w 580"/>
                <a:gd name="T1" fmla="*/ 237 h 507"/>
                <a:gd name="T2" fmla="*/ 104 w 580"/>
                <a:gd name="T3" fmla="*/ 285 h 507"/>
                <a:gd name="T4" fmla="*/ 151 w 580"/>
                <a:gd name="T5" fmla="*/ 295 h 507"/>
                <a:gd name="T6" fmla="*/ 194 w 580"/>
                <a:gd name="T7" fmla="*/ 290 h 507"/>
                <a:gd name="T8" fmla="*/ 208 w 580"/>
                <a:gd name="T9" fmla="*/ 295 h 507"/>
                <a:gd name="T10" fmla="*/ 224 w 580"/>
                <a:gd name="T11" fmla="*/ 287 h 507"/>
                <a:gd name="T12" fmla="*/ 234 w 580"/>
                <a:gd name="T13" fmla="*/ 299 h 507"/>
                <a:gd name="T14" fmla="*/ 239 w 580"/>
                <a:gd name="T15" fmla="*/ 314 h 507"/>
                <a:gd name="T16" fmla="*/ 260 w 580"/>
                <a:gd name="T17" fmla="*/ 324 h 507"/>
                <a:gd name="T18" fmla="*/ 288 w 580"/>
                <a:gd name="T19" fmla="*/ 324 h 507"/>
                <a:gd name="T20" fmla="*/ 308 w 580"/>
                <a:gd name="T21" fmla="*/ 341 h 507"/>
                <a:gd name="T22" fmla="*/ 327 w 580"/>
                <a:gd name="T23" fmla="*/ 333 h 507"/>
                <a:gd name="T24" fmla="*/ 341 w 580"/>
                <a:gd name="T25" fmla="*/ 341 h 507"/>
                <a:gd name="T26" fmla="*/ 353 w 580"/>
                <a:gd name="T27" fmla="*/ 318 h 507"/>
                <a:gd name="T28" fmla="*/ 370 w 580"/>
                <a:gd name="T29" fmla="*/ 310 h 507"/>
                <a:gd name="T30" fmla="*/ 374 w 580"/>
                <a:gd name="T31" fmla="*/ 291 h 507"/>
                <a:gd name="T32" fmla="*/ 367 w 580"/>
                <a:gd name="T33" fmla="*/ 258 h 507"/>
                <a:gd name="T34" fmla="*/ 364 w 580"/>
                <a:gd name="T35" fmla="*/ 255 h 507"/>
                <a:gd name="T36" fmla="*/ 346 w 580"/>
                <a:gd name="T37" fmla="*/ 273 h 507"/>
                <a:gd name="T38" fmla="*/ 320 w 580"/>
                <a:gd name="T39" fmla="*/ 252 h 507"/>
                <a:gd name="T40" fmla="*/ 301 w 580"/>
                <a:gd name="T41" fmla="*/ 229 h 507"/>
                <a:gd name="T42" fmla="*/ 320 w 580"/>
                <a:gd name="T43" fmla="*/ 216 h 507"/>
                <a:gd name="T44" fmla="*/ 326 w 580"/>
                <a:gd name="T45" fmla="*/ 193 h 507"/>
                <a:gd name="T46" fmla="*/ 337 w 580"/>
                <a:gd name="T47" fmla="*/ 185 h 507"/>
                <a:gd name="T48" fmla="*/ 336 w 580"/>
                <a:gd name="T49" fmla="*/ 153 h 507"/>
                <a:gd name="T50" fmla="*/ 345 w 580"/>
                <a:gd name="T51" fmla="*/ 146 h 507"/>
                <a:gd name="T52" fmla="*/ 360 w 580"/>
                <a:gd name="T53" fmla="*/ 159 h 507"/>
                <a:gd name="T54" fmla="*/ 370 w 580"/>
                <a:gd name="T55" fmla="*/ 171 h 507"/>
                <a:gd name="T56" fmla="*/ 391 w 580"/>
                <a:gd name="T57" fmla="*/ 159 h 507"/>
                <a:gd name="T58" fmla="*/ 398 w 580"/>
                <a:gd name="T59" fmla="*/ 150 h 507"/>
                <a:gd name="T60" fmla="*/ 395 w 580"/>
                <a:gd name="T61" fmla="*/ 134 h 507"/>
                <a:gd name="T62" fmla="*/ 370 w 580"/>
                <a:gd name="T63" fmla="*/ 122 h 507"/>
                <a:gd name="T64" fmla="*/ 365 w 580"/>
                <a:gd name="T65" fmla="*/ 105 h 507"/>
                <a:gd name="T66" fmla="*/ 323 w 580"/>
                <a:gd name="T67" fmla="*/ 111 h 507"/>
                <a:gd name="T68" fmla="*/ 294 w 580"/>
                <a:gd name="T69" fmla="*/ 88 h 507"/>
                <a:gd name="T70" fmla="*/ 282 w 580"/>
                <a:gd name="T71" fmla="*/ 86 h 507"/>
                <a:gd name="T72" fmla="*/ 282 w 580"/>
                <a:gd name="T73" fmla="*/ 69 h 507"/>
                <a:gd name="T74" fmla="*/ 343 w 580"/>
                <a:gd name="T75" fmla="*/ 6 h 507"/>
                <a:gd name="T76" fmla="*/ 320 w 580"/>
                <a:gd name="T77" fmla="*/ 11 h 507"/>
                <a:gd name="T78" fmla="*/ 306 w 580"/>
                <a:gd name="T79" fmla="*/ 19 h 507"/>
                <a:gd name="T80" fmla="*/ 301 w 580"/>
                <a:gd name="T81" fmla="*/ 11 h 507"/>
                <a:gd name="T82" fmla="*/ 301 w 580"/>
                <a:gd name="T83" fmla="*/ 3 h 507"/>
                <a:gd name="T84" fmla="*/ 291 w 580"/>
                <a:gd name="T85" fmla="*/ 0 h 507"/>
                <a:gd name="T86" fmla="*/ 263 w 580"/>
                <a:gd name="T87" fmla="*/ 9 h 507"/>
                <a:gd name="T88" fmla="*/ 194 w 580"/>
                <a:gd name="T89" fmla="*/ 1 h 507"/>
                <a:gd name="T90" fmla="*/ 191 w 580"/>
                <a:gd name="T91" fmla="*/ 55 h 507"/>
                <a:gd name="T92" fmla="*/ 158 w 580"/>
                <a:gd name="T93" fmla="*/ 82 h 507"/>
                <a:gd name="T94" fmla="*/ 112 w 580"/>
                <a:gd name="T95" fmla="*/ 88 h 507"/>
                <a:gd name="T96" fmla="*/ 50 w 580"/>
                <a:gd name="T97" fmla="*/ 128 h 507"/>
                <a:gd name="T98" fmla="*/ 0 w 580"/>
                <a:gd name="T99" fmla="*/ 142 h 507"/>
                <a:gd name="T100" fmla="*/ 0 w 580"/>
                <a:gd name="T101" fmla="*/ 150 h 507"/>
                <a:gd name="T102" fmla="*/ 46 w 580"/>
                <a:gd name="T103" fmla="*/ 217 h 507"/>
                <a:gd name="T104" fmla="*/ 46 w 580"/>
                <a:gd name="T105" fmla="*/ 237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0"/>
                <a:gd name="T160" fmla="*/ 0 h 507"/>
                <a:gd name="T161" fmla="*/ 580 w 580"/>
                <a:gd name="T162" fmla="*/ 507 h 5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451512" y="3425409"/>
              <a:ext cx="1571287" cy="1026553"/>
            </a:xfrm>
            <a:custGeom>
              <a:avLst/>
              <a:gdLst>
                <a:gd name="T0" fmla="*/ 68 w 1202"/>
                <a:gd name="T1" fmla="*/ 216 h 856"/>
                <a:gd name="T2" fmla="*/ 106 w 1202"/>
                <a:gd name="T3" fmla="*/ 189 h 856"/>
                <a:gd name="T4" fmla="*/ 89 w 1202"/>
                <a:gd name="T5" fmla="*/ 179 h 856"/>
                <a:gd name="T6" fmla="*/ 115 w 1202"/>
                <a:gd name="T7" fmla="*/ 156 h 856"/>
                <a:gd name="T8" fmla="*/ 84 w 1202"/>
                <a:gd name="T9" fmla="*/ 94 h 856"/>
                <a:gd name="T10" fmla="*/ 103 w 1202"/>
                <a:gd name="T11" fmla="*/ 38 h 856"/>
                <a:gd name="T12" fmla="*/ 271 w 1202"/>
                <a:gd name="T13" fmla="*/ 0 h 856"/>
                <a:gd name="T14" fmla="*/ 372 w 1202"/>
                <a:gd name="T15" fmla="*/ 21 h 856"/>
                <a:gd name="T16" fmla="*/ 430 w 1202"/>
                <a:gd name="T17" fmla="*/ 54 h 856"/>
                <a:gd name="T18" fmla="*/ 487 w 1202"/>
                <a:gd name="T19" fmla="*/ 33 h 856"/>
                <a:gd name="T20" fmla="*/ 560 w 1202"/>
                <a:gd name="T21" fmla="*/ 25 h 856"/>
                <a:gd name="T22" fmla="*/ 652 w 1202"/>
                <a:gd name="T23" fmla="*/ 49 h 856"/>
                <a:gd name="T24" fmla="*/ 710 w 1202"/>
                <a:gd name="T25" fmla="*/ 114 h 856"/>
                <a:gd name="T26" fmla="*/ 762 w 1202"/>
                <a:gd name="T27" fmla="*/ 133 h 856"/>
                <a:gd name="T28" fmla="*/ 811 w 1202"/>
                <a:gd name="T29" fmla="*/ 222 h 856"/>
                <a:gd name="T30" fmla="*/ 824 w 1202"/>
                <a:gd name="T31" fmla="*/ 285 h 856"/>
                <a:gd name="T32" fmla="*/ 797 w 1202"/>
                <a:gd name="T33" fmla="*/ 326 h 856"/>
                <a:gd name="T34" fmla="*/ 765 w 1202"/>
                <a:gd name="T35" fmla="*/ 355 h 856"/>
                <a:gd name="T36" fmla="*/ 751 w 1202"/>
                <a:gd name="T37" fmla="*/ 396 h 856"/>
                <a:gd name="T38" fmla="*/ 716 w 1202"/>
                <a:gd name="T39" fmla="*/ 375 h 856"/>
                <a:gd name="T40" fmla="*/ 718 w 1202"/>
                <a:gd name="T41" fmla="*/ 405 h 856"/>
                <a:gd name="T42" fmla="*/ 771 w 1202"/>
                <a:gd name="T43" fmla="*/ 433 h 856"/>
                <a:gd name="T44" fmla="*/ 798 w 1202"/>
                <a:gd name="T45" fmla="*/ 447 h 856"/>
                <a:gd name="T46" fmla="*/ 788 w 1202"/>
                <a:gd name="T47" fmla="*/ 472 h 856"/>
                <a:gd name="T48" fmla="*/ 751 w 1202"/>
                <a:gd name="T49" fmla="*/ 481 h 856"/>
                <a:gd name="T50" fmla="*/ 713 w 1202"/>
                <a:gd name="T51" fmla="*/ 474 h 856"/>
                <a:gd name="T52" fmla="*/ 706 w 1202"/>
                <a:gd name="T53" fmla="*/ 508 h 856"/>
                <a:gd name="T54" fmla="*/ 645 w 1202"/>
                <a:gd name="T55" fmla="*/ 478 h 856"/>
                <a:gd name="T56" fmla="*/ 608 w 1202"/>
                <a:gd name="T57" fmla="*/ 471 h 856"/>
                <a:gd name="T58" fmla="*/ 491 w 1202"/>
                <a:gd name="T59" fmla="*/ 468 h 856"/>
                <a:gd name="T60" fmla="*/ 480 w 1202"/>
                <a:gd name="T61" fmla="*/ 495 h 856"/>
                <a:gd name="T62" fmla="*/ 467 w 1202"/>
                <a:gd name="T63" fmla="*/ 526 h 856"/>
                <a:gd name="T64" fmla="*/ 358 w 1202"/>
                <a:gd name="T65" fmla="*/ 563 h 856"/>
                <a:gd name="T66" fmla="*/ 311 w 1202"/>
                <a:gd name="T67" fmla="*/ 505 h 856"/>
                <a:gd name="T68" fmla="*/ 177 w 1202"/>
                <a:gd name="T69" fmla="*/ 484 h 856"/>
                <a:gd name="T70" fmla="*/ 126 w 1202"/>
                <a:gd name="T71" fmla="*/ 453 h 856"/>
                <a:gd name="T72" fmla="*/ 1 w 1202"/>
                <a:gd name="T73" fmla="*/ 341 h 856"/>
                <a:gd name="T74" fmla="*/ 19 w 1202"/>
                <a:gd name="T75" fmla="*/ 306 h 856"/>
                <a:gd name="T76" fmla="*/ 35 w 1202"/>
                <a:gd name="T77" fmla="*/ 240 h 856"/>
                <a:gd name="T78" fmla="*/ 40 w 1202"/>
                <a:gd name="T79" fmla="*/ 205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02"/>
                <a:gd name="T121" fmla="*/ 0 h 856"/>
                <a:gd name="T122" fmla="*/ 1202 w 1202"/>
                <a:gd name="T123" fmla="*/ 856 h 8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198859" y="3452096"/>
              <a:ext cx="323723" cy="531957"/>
            </a:xfrm>
            <a:custGeom>
              <a:avLst/>
              <a:gdLst>
                <a:gd name="T0" fmla="*/ 157 w 252"/>
                <a:gd name="T1" fmla="*/ 167 h 443"/>
                <a:gd name="T2" fmla="*/ 160 w 252"/>
                <a:gd name="T3" fmla="*/ 135 h 443"/>
                <a:gd name="T4" fmla="*/ 170 w 252"/>
                <a:gd name="T5" fmla="*/ 120 h 443"/>
                <a:gd name="T6" fmla="*/ 167 w 252"/>
                <a:gd name="T7" fmla="*/ 105 h 443"/>
                <a:gd name="T8" fmla="*/ 112 w 252"/>
                <a:gd name="T9" fmla="*/ 86 h 443"/>
                <a:gd name="T10" fmla="*/ 118 w 252"/>
                <a:gd name="T11" fmla="*/ 65 h 443"/>
                <a:gd name="T12" fmla="*/ 133 w 252"/>
                <a:gd name="T13" fmla="*/ 41 h 443"/>
                <a:gd name="T14" fmla="*/ 123 w 252"/>
                <a:gd name="T15" fmla="*/ 5 h 443"/>
                <a:gd name="T16" fmla="*/ 118 w 252"/>
                <a:gd name="T17" fmla="*/ 0 h 443"/>
                <a:gd name="T18" fmla="*/ 84 w 252"/>
                <a:gd name="T19" fmla="*/ 23 h 443"/>
                <a:gd name="T20" fmla="*/ 69 w 252"/>
                <a:gd name="T21" fmla="*/ 75 h 443"/>
                <a:gd name="T22" fmla="*/ 62 w 252"/>
                <a:gd name="T23" fmla="*/ 111 h 443"/>
                <a:gd name="T24" fmla="*/ 35 w 252"/>
                <a:gd name="T25" fmla="*/ 135 h 443"/>
                <a:gd name="T26" fmla="*/ 19 w 252"/>
                <a:gd name="T27" fmla="*/ 142 h 443"/>
                <a:gd name="T28" fmla="*/ 0 w 252"/>
                <a:gd name="T29" fmla="*/ 144 h 443"/>
                <a:gd name="T30" fmla="*/ 43 w 252"/>
                <a:gd name="T31" fmla="*/ 202 h 443"/>
                <a:gd name="T32" fmla="*/ 54 w 252"/>
                <a:gd name="T33" fmla="*/ 240 h 443"/>
                <a:gd name="T34" fmla="*/ 49 w 252"/>
                <a:gd name="T35" fmla="*/ 263 h 443"/>
                <a:gd name="T36" fmla="*/ 78 w 252"/>
                <a:gd name="T37" fmla="*/ 279 h 443"/>
                <a:gd name="T38" fmla="*/ 78 w 252"/>
                <a:gd name="T39" fmla="*/ 290 h 443"/>
                <a:gd name="T40" fmla="*/ 106 w 252"/>
                <a:gd name="T41" fmla="*/ 298 h 443"/>
                <a:gd name="T42" fmla="*/ 115 w 252"/>
                <a:gd name="T43" fmla="*/ 298 h 443"/>
                <a:gd name="T44" fmla="*/ 115 w 252"/>
                <a:gd name="T45" fmla="*/ 275 h 443"/>
                <a:gd name="T46" fmla="*/ 136 w 252"/>
                <a:gd name="T47" fmla="*/ 271 h 443"/>
                <a:gd name="T48" fmla="*/ 143 w 252"/>
                <a:gd name="T49" fmla="*/ 244 h 443"/>
                <a:gd name="T50" fmla="*/ 126 w 252"/>
                <a:gd name="T51" fmla="*/ 232 h 443"/>
                <a:gd name="T52" fmla="*/ 115 w 252"/>
                <a:gd name="T53" fmla="*/ 221 h 443"/>
                <a:gd name="T54" fmla="*/ 119 w 252"/>
                <a:gd name="T55" fmla="*/ 169 h 443"/>
                <a:gd name="T56" fmla="*/ 130 w 252"/>
                <a:gd name="T57" fmla="*/ 161 h 443"/>
                <a:gd name="T58" fmla="*/ 151 w 252"/>
                <a:gd name="T59" fmla="*/ 170 h 443"/>
                <a:gd name="T60" fmla="*/ 157 w 252"/>
                <a:gd name="T61" fmla="*/ 167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443"/>
                <a:gd name="T95" fmla="*/ 252 w 252"/>
                <a:gd name="T96" fmla="*/ 443 h 44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1" h="442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183280" y="2925476"/>
              <a:ext cx="664484" cy="880665"/>
            </a:xfrm>
            <a:custGeom>
              <a:avLst/>
              <a:gdLst>
                <a:gd name="T0" fmla="*/ 139 w 507"/>
                <a:gd name="T1" fmla="*/ 479 h 733"/>
                <a:gd name="T2" fmla="*/ 168 w 507"/>
                <a:gd name="T3" fmla="*/ 386 h 733"/>
                <a:gd name="T4" fmla="*/ 233 w 507"/>
                <a:gd name="T5" fmla="*/ 347 h 733"/>
                <a:gd name="T6" fmla="*/ 249 w 507"/>
                <a:gd name="T7" fmla="*/ 309 h 733"/>
                <a:gd name="T8" fmla="*/ 219 w 507"/>
                <a:gd name="T9" fmla="*/ 293 h 733"/>
                <a:gd name="T10" fmla="*/ 186 w 507"/>
                <a:gd name="T11" fmla="*/ 278 h 733"/>
                <a:gd name="T12" fmla="*/ 168 w 507"/>
                <a:gd name="T13" fmla="*/ 230 h 733"/>
                <a:gd name="T14" fmla="*/ 135 w 507"/>
                <a:gd name="T15" fmla="*/ 234 h 733"/>
                <a:gd name="T16" fmla="*/ 101 w 507"/>
                <a:gd name="T17" fmla="*/ 226 h 733"/>
                <a:gd name="T18" fmla="*/ 127 w 507"/>
                <a:gd name="T19" fmla="*/ 176 h 733"/>
                <a:gd name="T20" fmla="*/ 153 w 507"/>
                <a:gd name="T21" fmla="*/ 126 h 733"/>
                <a:gd name="T22" fmla="*/ 203 w 507"/>
                <a:gd name="T23" fmla="*/ 146 h 733"/>
                <a:gd name="T24" fmla="*/ 220 w 507"/>
                <a:gd name="T25" fmla="*/ 180 h 733"/>
                <a:gd name="T26" fmla="*/ 224 w 507"/>
                <a:gd name="T27" fmla="*/ 209 h 733"/>
                <a:gd name="T28" fmla="*/ 252 w 507"/>
                <a:gd name="T29" fmla="*/ 239 h 733"/>
                <a:gd name="T30" fmla="*/ 321 w 507"/>
                <a:gd name="T31" fmla="*/ 220 h 733"/>
                <a:gd name="T32" fmla="*/ 350 w 507"/>
                <a:gd name="T33" fmla="*/ 164 h 733"/>
                <a:gd name="T34" fmla="*/ 315 w 507"/>
                <a:gd name="T35" fmla="*/ 134 h 733"/>
                <a:gd name="T36" fmla="*/ 296 w 507"/>
                <a:gd name="T37" fmla="*/ 86 h 733"/>
                <a:gd name="T38" fmla="*/ 233 w 507"/>
                <a:gd name="T39" fmla="*/ 54 h 733"/>
                <a:gd name="T40" fmla="*/ 198 w 507"/>
                <a:gd name="T41" fmla="*/ 0 h 733"/>
                <a:gd name="T42" fmla="*/ 153 w 507"/>
                <a:gd name="T43" fmla="*/ 31 h 733"/>
                <a:gd name="T44" fmla="*/ 155 w 507"/>
                <a:gd name="T45" fmla="*/ 55 h 733"/>
                <a:gd name="T46" fmla="*/ 113 w 507"/>
                <a:gd name="T47" fmla="*/ 70 h 733"/>
                <a:gd name="T48" fmla="*/ 89 w 507"/>
                <a:gd name="T49" fmla="*/ 76 h 733"/>
                <a:gd name="T50" fmla="*/ 51 w 507"/>
                <a:gd name="T51" fmla="*/ 88 h 733"/>
                <a:gd name="T52" fmla="*/ 40 w 507"/>
                <a:gd name="T53" fmla="*/ 55 h 733"/>
                <a:gd name="T54" fmla="*/ 6 w 507"/>
                <a:gd name="T55" fmla="*/ 101 h 733"/>
                <a:gd name="T56" fmla="*/ 22 w 507"/>
                <a:gd name="T57" fmla="*/ 174 h 733"/>
                <a:gd name="T58" fmla="*/ 40 w 507"/>
                <a:gd name="T59" fmla="*/ 220 h 733"/>
                <a:gd name="T60" fmla="*/ 47 w 507"/>
                <a:gd name="T61" fmla="*/ 274 h 733"/>
                <a:gd name="T62" fmla="*/ 5 w 507"/>
                <a:gd name="T63" fmla="*/ 335 h 733"/>
                <a:gd name="T64" fmla="*/ 45 w 507"/>
                <a:gd name="T65" fmla="*/ 394 h 733"/>
                <a:gd name="T66" fmla="*/ 31 w 507"/>
                <a:gd name="T67" fmla="*/ 435 h 733"/>
                <a:gd name="T68" fmla="*/ 16 w 507"/>
                <a:gd name="T69" fmla="*/ 467 h 733"/>
                <a:gd name="T70" fmla="*/ 99 w 507"/>
                <a:gd name="T71" fmla="*/ 494 h 733"/>
                <a:gd name="T72" fmla="*/ 136 w 507"/>
                <a:gd name="T73" fmla="*/ 488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7"/>
                <a:gd name="T112" fmla="*/ 0 h 733"/>
                <a:gd name="T113" fmla="*/ 507 w 507"/>
                <a:gd name="T114" fmla="*/ 733 h 7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531613" y="3235043"/>
              <a:ext cx="136304" cy="206378"/>
            </a:xfrm>
            <a:custGeom>
              <a:avLst/>
              <a:gdLst>
                <a:gd name="T0" fmla="*/ 59 w 105"/>
                <a:gd name="T1" fmla="*/ 107 h 173"/>
                <a:gd name="T2" fmla="*/ 41 w 105"/>
                <a:gd name="T3" fmla="*/ 115 h 173"/>
                <a:gd name="T4" fmla="*/ 10 w 105"/>
                <a:gd name="T5" fmla="*/ 109 h 173"/>
                <a:gd name="T6" fmla="*/ 2 w 105"/>
                <a:gd name="T7" fmla="*/ 101 h 173"/>
                <a:gd name="T8" fmla="*/ 0 w 105"/>
                <a:gd name="T9" fmla="*/ 50 h 173"/>
                <a:gd name="T10" fmla="*/ 28 w 105"/>
                <a:gd name="T11" fmla="*/ 38 h 173"/>
                <a:gd name="T12" fmla="*/ 25 w 105"/>
                <a:gd name="T13" fmla="*/ 29 h 173"/>
                <a:gd name="T14" fmla="*/ 30 w 105"/>
                <a:gd name="T15" fmla="*/ 9 h 173"/>
                <a:gd name="T16" fmla="*/ 32 w 105"/>
                <a:gd name="T17" fmla="*/ 0 h 173"/>
                <a:gd name="T18" fmla="*/ 43 w 105"/>
                <a:gd name="T19" fmla="*/ 5 h 173"/>
                <a:gd name="T20" fmla="*/ 47 w 105"/>
                <a:gd name="T21" fmla="*/ 22 h 173"/>
                <a:gd name="T22" fmla="*/ 45 w 105"/>
                <a:gd name="T23" fmla="*/ 34 h 173"/>
                <a:gd name="T24" fmla="*/ 68 w 105"/>
                <a:gd name="T25" fmla="*/ 50 h 173"/>
                <a:gd name="T26" fmla="*/ 71 w 105"/>
                <a:gd name="T27" fmla="*/ 62 h 173"/>
                <a:gd name="T28" fmla="*/ 59 w 105"/>
                <a:gd name="T29" fmla="*/ 72 h 173"/>
                <a:gd name="T30" fmla="*/ 53 w 105"/>
                <a:gd name="T31" fmla="*/ 93 h 173"/>
                <a:gd name="T32" fmla="*/ 59 w 105"/>
                <a:gd name="T33" fmla="*/ 107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173"/>
                <a:gd name="T53" fmla="*/ 105 w 105"/>
                <a:gd name="T54" fmla="*/ 173 h 1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370698" y="3146087"/>
              <a:ext cx="215815" cy="204599"/>
            </a:xfrm>
            <a:custGeom>
              <a:avLst/>
              <a:gdLst>
                <a:gd name="T0" fmla="*/ 87 w 164"/>
                <a:gd name="T1" fmla="*/ 96 h 169"/>
                <a:gd name="T2" fmla="*/ 86 w 164"/>
                <a:gd name="T3" fmla="*/ 80 h 169"/>
                <a:gd name="T4" fmla="*/ 81 w 164"/>
                <a:gd name="T5" fmla="*/ 68 h 169"/>
                <a:gd name="T6" fmla="*/ 111 w 164"/>
                <a:gd name="T7" fmla="*/ 57 h 169"/>
                <a:gd name="T8" fmla="*/ 113 w 164"/>
                <a:gd name="T9" fmla="*/ 47 h 169"/>
                <a:gd name="T10" fmla="*/ 106 w 164"/>
                <a:gd name="T11" fmla="*/ 20 h 169"/>
                <a:gd name="T12" fmla="*/ 97 w 164"/>
                <a:gd name="T13" fmla="*/ 20 h 169"/>
                <a:gd name="T14" fmla="*/ 51 w 164"/>
                <a:gd name="T15" fmla="*/ 0 h 169"/>
                <a:gd name="T16" fmla="*/ 33 w 164"/>
                <a:gd name="T17" fmla="*/ 20 h 169"/>
                <a:gd name="T18" fmla="*/ 24 w 164"/>
                <a:gd name="T19" fmla="*/ 45 h 169"/>
                <a:gd name="T20" fmla="*/ 3 w 164"/>
                <a:gd name="T21" fmla="*/ 74 h 169"/>
                <a:gd name="T22" fmla="*/ 0 w 164"/>
                <a:gd name="T23" fmla="*/ 95 h 169"/>
                <a:gd name="T24" fmla="*/ 8 w 164"/>
                <a:gd name="T25" fmla="*/ 108 h 169"/>
                <a:gd name="T26" fmla="*/ 40 w 164"/>
                <a:gd name="T27" fmla="*/ 106 h 169"/>
                <a:gd name="T28" fmla="*/ 56 w 164"/>
                <a:gd name="T29" fmla="*/ 114 h 169"/>
                <a:gd name="T30" fmla="*/ 72 w 164"/>
                <a:gd name="T31" fmla="*/ 103 h 169"/>
                <a:gd name="T32" fmla="*/ 87 w 164"/>
                <a:gd name="T33" fmla="*/ 9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169"/>
                <a:gd name="T53" fmla="*/ 164 w 164"/>
                <a:gd name="T54" fmla="*/ 169 h 1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859557" y="3243938"/>
              <a:ext cx="420272" cy="804163"/>
            </a:xfrm>
            <a:custGeom>
              <a:avLst/>
              <a:gdLst>
                <a:gd name="T0" fmla="*/ 14 w 323"/>
                <a:gd name="T1" fmla="*/ 451 h 672"/>
                <a:gd name="T2" fmla="*/ 62 w 323"/>
                <a:gd name="T3" fmla="*/ 437 h 672"/>
                <a:gd name="T4" fmla="*/ 123 w 323"/>
                <a:gd name="T5" fmla="*/ 398 h 672"/>
                <a:gd name="T6" fmla="*/ 166 w 323"/>
                <a:gd name="T7" fmla="*/ 390 h 672"/>
                <a:gd name="T8" fmla="*/ 198 w 323"/>
                <a:gd name="T9" fmla="*/ 365 h 672"/>
                <a:gd name="T10" fmla="*/ 201 w 323"/>
                <a:gd name="T11" fmla="*/ 311 h 672"/>
                <a:gd name="T12" fmla="*/ 186 w 323"/>
                <a:gd name="T13" fmla="*/ 291 h 672"/>
                <a:gd name="T14" fmla="*/ 191 w 323"/>
                <a:gd name="T15" fmla="*/ 273 h 672"/>
                <a:gd name="T16" fmla="*/ 201 w 323"/>
                <a:gd name="T17" fmla="*/ 260 h 672"/>
                <a:gd name="T18" fmla="*/ 203 w 323"/>
                <a:gd name="T19" fmla="*/ 236 h 672"/>
                <a:gd name="T20" fmla="*/ 214 w 323"/>
                <a:gd name="T21" fmla="*/ 219 h 672"/>
                <a:gd name="T22" fmla="*/ 198 w 323"/>
                <a:gd name="T23" fmla="*/ 187 h 672"/>
                <a:gd name="T24" fmla="*/ 174 w 323"/>
                <a:gd name="T25" fmla="*/ 160 h 672"/>
                <a:gd name="T26" fmla="*/ 188 w 323"/>
                <a:gd name="T27" fmla="*/ 117 h 672"/>
                <a:gd name="T28" fmla="*/ 216 w 323"/>
                <a:gd name="T29" fmla="*/ 100 h 672"/>
                <a:gd name="T30" fmla="*/ 221 w 323"/>
                <a:gd name="T31" fmla="*/ 71 h 672"/>
                <a:gd name="T32" fmla="*/ 210 w 323"/>
                <a:gd name="T33" fmla="*/ 46 h 672"/>
                <a:gd name="T34" fmla="*/ 210 w 323"/>
                <a:gd name="T35" fmla="*/ 17 h 672"/>
                <a:gd name="T36" fmla="*/ 191 w 323"/>
                <a:gd name="T37" fmla="*/ 0 h 672"/>
                <a:gd name="T38" fmla="*/ 148 w 323"/>
                <a:gd name="T39" fmla="*/ 22 h 672"/>
                <a:gd name="T40" fmla="*/ 141 w 323"/>
                <a:gd name="T41" fmla="*/ 15 h 672"/>
                <a:gd name="T42" fmla="*/ 118 w 323"/>
                <a:gd name="T43" fmla="*/ 32 h 672"/>
                <a:gd name="T44" fmla="*/ 99 w 323"/>
                <a:gd name="T45" fmla="*/ 30 h 672"/>
                <a:gd name="T46" fmla="*/ 62 w 323"/>
                <a:gd name="T47" fmla="*/ 83 h 672"/>
                <a:gd name="T48" fmla="*/ 52 w 323"/>
                <a:gd name="T49" fmla="*/ 83 h 672"/>
                <a:gd name="T50" fmla="*/ 31 w 323"/>
                <a:gd name="T51" fmla="*/ 100 h 672"/>
                <a:gd name="T52" fmla="*/ 32 w 323"/>
                <a:gd name="T53" fmla="*/ 122 h 672"/>
                <a:gd name="T54" fmla="*/ 23 w 323"/>
                <a:gd name="T55" fmla="*/ 142 h 672"/>
                <a:gd name="T56" fmla="*/ 19 w 323"/>
                <a:gd name="T57" fmla="*/ 169 h 672"/>
                <a:gd name="T58" fmla="*/ 1 w 323"/>
                <a:gd name="T59" fmla="*/ 196 h 672"/>
                <a:gd name="T60" fmla="*/ 21 w 323"/>
                <a:gd name="T61" fmla="*/ 236 h 672"/>
                <a:gd name="T62" fmla="*/ 14 w 323"/>
                <a:gd name="T63" fmla="*/ 260 h 672"/>
                <a:gd name="T64" fmla="*/ 0 w 323"/>
                <a:gd name="T65" fmla="*/ 285 h 672"/>
                <a:gd name="T66" fmla="*/ 21 w 323"/>
                <a:gd name="T67" fmla="*/ 381 h 672"/>
                <a:gd name="T68" fmla="*/ 7 w 323"/>
                <a:gd name="T69" fmla="*/ 430 h 672"/>
                <a:gd name="T70" fmla="*/ 14 w 323"/>
                <a:gd name="T71" fmla="*/ 451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3"/>
                <a:gd name="T109" fmla="*/ 0 h 672"/>
                <a:gd name="T110" fmla="*/ 323 w 323"/>
                <a:gd name="T111" fmla="*/ 672 h 6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533506" y="3249276"/>
              <a:ext cx="49221" cy="65827"/>
            </a:xfrm>
            <a:custGeom>
              <a:avLst/>
              <a:gdLst>
                <a:gd name="T0" fmla="*/ 25 w 38"/>
                <a:gd name="T1" fmla="*/ 0 h 53"/>
                <a:gd name="T2" fmla="*/ 21 w 38"/>
                <a:gd name="T3" fmla="*/ 19 h 53"/>
                <a:gd name="T4" fmla="*/ 23 w 38"/>
                <a:gd name="T5" fmla="*/ 27 h 53"/>
                <a:gd name="T6" fmla="*/ 5 w 38"/>
                <a:gd name="T7" fmla="*/ 36 h 53"/>
                <a:gd name="T8" fmla="*/ 3 w 38"/>
                <a:gd name="T9" fmla="*/ 21 h 53"/>
                <a:gd name="T10" fmla="*/ 0 w 38"/>
                <a:gd name="T11" fmla="*/ 10 h 53"/>
                <a:gd name="T12" fmla="*/ 25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53"/>
                <a:gd name="T23" fmla="*/ 38 w 3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52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499430" y="5581704"/>
              <a:ext cx="94656" cy="62269"/>
            </a:xfrm>
            <a:custGeom>
              <a:avLst/>
              <a:gdLst>
                <a:gd name="T0" fmla="*/ 3 w 72"/>
                <a:gd name="T1" fmla="*/ 9 h 49"/>
                <a:gd name="T2" fmla="*/ 21 w 72"/>
                <a:gd name="T3" fmla="*/ 13 h 49"/>
                <a:gd name="T4" fmla="*/ 40 w 72"/>
                <a:gd name="T5" fmla="*/ 0 h 49"/>
                <a:gd name="T6" fmla="*/ 49 w 72"/>
                <a:gd name="T7" fmla="*/ 26 h 49"/>
                <a:gd name="T8" fmla="*/ 29 w 72"/>
                <a:gd name="T9" fmla="*/ 34 h 49"/>
                <a:gd name="T10" fmla="*/ 4 w 72"/>
                <a:gd name="T11" fmla="*/ 32 h 49"/>
                <a:gd name="T12" fmla="*/ 0 w 72"/>
                <a:gd name="T13" fmla="*/ 13 h 49"/>
                <a:gd name="T14" fmla="*/ 3 w 72"/>
                <a:gd name="T15" fmla="*/ 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49"/>
                <a:gd name="T26" fmla="*/ 72 w 72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950426" y="5188518"/>
              <a:ext cx="952238" cy="724102"/>
            </a:xfrm>
            <a:custGeom>
              <a:avLst/>
              <a:gdLst>
                <a:gd name="T0" fmla="*/ 148 w 729"/>
                <a:gd name="T1" fmla="*/ 59 h 604"/>
                <a:gd name="T2" fmla="*/ 155 w 729"/>
                <a:gd name="T3" fmla="*/ 33 h 604"/>
                <a:gd name="T4" fmla="*/ 201 w 729"/>
                <a:gd name="T5" fmla="*/ 47 h 604"/>
                <a:gd name="T6" fmla="*/ 199 w 729"/>
                <a:gd name="T7" fmla="*/ 26 h 604"/>
                <a:gd name="T8" fmla="*/ 219 w 729"/>
                <a:gd name="T9" fmla="*/ 3 h 604"/>
                <a:gd name="T10" fmla="*/ 270 w 729"/>
                <a:gd name="T11" fmla="*/ 0 h 604"/>
                <a:gd name="T12" fmla="*/ 316 w 729"/>
                <a:gd name="T13" fmla="*/ 5 h 604"/>
                <a:gd name="T14" fmla="*/ 312 w 729"/>
                <a:gd name="T15" fmla="*/ 30 h 604"/>
                <a:gd name="T16" fmla="*/ 294 w 729"/>
                <a:gd name="T17" fmla="*/ 60 h 604"/>
                <a:gd name="T18" fmla="*/ 374 w 729"/>
                <a:gd name="T19" fmla="*/ 40 h 604"/>
                <a:gd name="T20" fmla="*/ 404 w 729"/>
                <a:gd name="T21" fmla="*/ 47 h 604"/>
                <a:gd name="T22" fmla="*/ 399 w 729"/>
                <a:gd name="T23" fmla="*/ 23 h 604"/>
                <a:gd name="T24" fmla="*/ 451 w 729"/>
                <a:gd name="T25" fmla="*/ 38 h 604"/>
                <a:gd name="T26" fmla="*/ 482 w 729"/>
                <a:gd name="T27" fmla="*/ 60 h 604"/>
                <a:gd name="T28" fmla="*/ 489 w 729"/>
                <a:gd name="T29" fmla="*/ 113 h 604"/>
                <a:gd name="T30" fmla="*/ 466 w 729"/>
                <a:gd name="T31" fmla="*/ 139 h 604"/>
                <a:gd name="T32" fmla="*/ 422 w 729"/>
                <a:gd name="T33" fmla="*/ 174 h 604"/>
                <a:gd name="T34" fmla="*/ 400 w 729"/>
                <a:gd name="T35" fmla="*/ 181 h 604"/>
                <a:gd name="T36" fmla="*/ 391 w 729"/>
                <a:gd name="T37" fmla="*/ 185 h 604"/>
                <a:gd name="T38" fmla="*/ 355 w 729"/>
                <a:gd name="T39" fmla="*/ 197 h 604"/>
                <a:gd name="T40" fmla="*/ 327 w 729"/>
                <a:gd name="T41" fmla="*/ 199 h 604"/>
                <a:gd name="T42" fmla="*/ 259 w 729"/>
                <a:gd name="T43" fmla="*/ 192 h 604"/>
                <a:gd name="T44" fmla="*/ 268 w 729"/>
                <a:gd name="T45" fmla="*/ 239 h 604"/>
                <a:gd name="T46" fmla="*/ 226 w 729"/>
                <a:gd name="T47" fmla="*/ 269 h 604"/>
                <a:gd name="T48" fmla="*/ 181 w 729"/>
                <a:gd name="T49" fmla="*/ 282 h 604"/>
                <a:gd name="T50" fmla="*/ 130 w 729"/>
                <a:gd name="T51" fmla="*/ 303 h 604"/>
                <a:gd name="T52" fmla="*/ 48 w 729"/>
                <a:gd name="T53" fmla="*/ 338 h 604"/>
                <a:gd name="T54" fmla="*/ 61 w 729"/>
                <a:gd name="T55" fmla="*/ 392 h 604"/>
                <a:gd name="T56" fmla="*/ 24 w 729"/>
                <a:gd name="T57" fmla="*/ 404 h 604"/>
                <a:gd name="T58" fmla="*/ 6 w 729"/>
                <a:gd name="T59" fmla="*/ 331 h 604"/>
                <a:gd name="T60" fmla="*/ 23 w 729"/>
                <a:gd name="T61" fmla="*/ 290 h 604"/>
                <a:gd name="T62" fmla="*/ 42 w 729"/>
                <a:gd name="T63" fmla="*/ 272 h 604"/>
                <a:gd name="T64" fmla="*/ 68 w 729"/>
                <a:gd name="T65" fmla="*/ 237 h 604"/>
                <a:gd name="T66" fmla="*/ 106 w 729"/>
                <a:gd name="T67" fmla="*/ 166 h 604"/>
                <a:gd name="T68" fmla="*/ 134 w 729"/>
                <a:gd name="T69" fmla="*/ 115 h 604"/>
                <a:gd name="T70" fmla="*/ 134 w 729"/>
                <a:gd name="T71" fmla="*/ 69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9"/>
                <a:gd name="T109" fmla="*/ 0 h 604"/>
                <a:gd name="T110" fmla="*/ 729 w 729"/>
                <a:gd name="T111" fmla="*/ 604 h 6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4240508" y="5120911"/>
              <a:ext cx="980635" cy="651158"/>
            </a:xfrm>
            <a:custGeom>
              <a:avLst/>
              <a:gdLst>
                <a:gd name="T0" fmla="*/ 23 w 753"/>
                <a:gd name="T1" fmla="*/ 142 h 542"/>
                <a:gd name="T2" fmla="*/ 55 w 753"/>
                <a:gd name="T3" fmla="*/ 126 h 542"/>
                <a:gd name="T4" fmla="*/ 109 w 753"/>
                <a:gd name="T5" fmla="*/ 140 h 542"/>
                <a:gd name="T6" fmla="*/ 120 w 753"/>
                <a:gd name="T7" fmla="*/ 117 h 542"/>
                <a:gd name="T8" fmla="*/ 195 w 753"/>
                <a:gd name="T9" fmla="*/ 90 h 542"/>
                <a:gd name="T10" fmla="*/ 257 w 753"/>
                <a:gd name="T11" fmla="*/ 72 h 542"/>
                <a:gd name="T12" fmla="*/ 282 w 753"/>
                <a:gd name="T13" fmla="*/ 79 h 542"/>
                <a:gd name="T14" fmla="*/ 301 w 753"/>
                <a:gd name="T15" fmla="*/ 64 h 542"/>
                <a:gd name="T16" fmla="*/ 310 w 753"/>
                <a:gd name="T17" fmla="*/ 49 h 542"/>
                <a:gd name="T18" fmla="*/ 336 w 753"/>
                <a:gd name="T19" fmla="*/ 31 h 542"/>
                <a:gd name="T20" fmla="*/ 369 w 753"/>
                <a:gd name="T21" fmla="*/ 13 h 542"/>
                <a:gd name="T22" fmla="*/ 383 w 753"/>
                <a:gd name="T23" fmla="*/ 30 h 542"/>
                <a:gd name="T24" fmla="*/ 417 w 753"/>
                <a:gd name="T25" fmla="*/ 6 h 542"/>
                <a:gd name="T26" fmla="*/ 451 w 753"/>
                <a:gd name="T27" fmla="*/ 6 h 542"/>
                <a:gd name="T28" fmla="*/ 468 w 753"/>
                <a:gd name="T29" fmla="*/ 32 h 542"/>
                <a:gd name="T30" fmla="*/ 448 w 753"/>
                <a:gd name="T31" fmla="*/ 80 h 542"/>
                <a:gd name="T32" fmla="*/ 448 w 753"/>
                <a:gd name="T33" fmla="*/ 102 h 542"/>
                <a:gd name="T34" fmla="*/ 482 w 753"/>
                <a:gd name="T35" fmla="*/ 119 h 542"/>
                <a:gd name="T36" fmla="*/ 506 w 753"/>
                <a:gd name="T37" fmla="*/ 111 h 542"/>
                <a:gd name="T38" fmla="*/ 506 w 753"/>
                <a:gd name="T39" fmla="*/ 156 h 542"/>
                <a:gd name="T40" fmla="*/ 477 w 753"/>
                <a:gd name="T41" fmla="*/ 208 h 542"/>
                <a:gd name="T42" fmla="*/ 440 w 753"/>
                <a:gd name="T43" fmla="*/ 279 h 542"/>
                <a:gd name="T44" fmla="*/ 415 w 753"/>
                <a:gd name="T45" fmla="*/ 314 h 542"/>
                <a:gd name="T46" fmla="*/ 395 w 753"/>
                <a:gd name="T47" fmla="*/ 333 h 542"/>
                <a:gd name="T48" fmla="*/ 334 w 753"/>
                <a:gd name="T49" fmla="*/ 365 h 542"/>
                <a:gd name="T50" fmla="*/ 287 w 753"/>
                <a:gd name="T51" fmla="*/ 340 h 542"/>
                <a:gd name="T52" fmla="*/ 239 w 753"/>
                <a:gd name="T53" fmla="*/ 365 h 542"/>
                <a:gd name="T54" fmla="*/ 160 w 753"/>
                <a:gd name="T55" fmla="*/ 337 h 542"/>
                <a:gd name="T56" fmla="*/ 163 w 753"/>
                <a:gd name="T57" fmla="*/ 282 h 542"/>
                <a:gd name="T58" fmla="*/ 127 w 753"/>
                <a:gd name="T59" fmla="*/ 273 h 542"/>
                <a:gd name="T60" fmla="*/ 101 w 753"/>
                <a:gd name="T61" fmla="*/ 273 h 542"/>
                <a:gd name="T62" fmla="*/ 87 w 753"/>
                <a:gd name="T63" fmla="*/ 234 h 542"/>
                <a:gd name="T64" fmla="*/ 111 w 753"/>
                <a:gd name="T65" fmla="*/ 228 h 542"/>
                <a:gd name="T66" fmla="*/ 109 w 753"/>
                <a:gd name="T67" fmla="*/ 195 h 542"/>
                <a:gd name="T68" fmla="*/ 43 w 753"/>
                <a:gd name="T69" fmla="*/ 168 h 542"/>
                <a:gd name="T70" fmla="*/ 10 w 753"/>
                <a:gd name="T71" fmla="*/ 168 h 542"/>
                <a:gd name="T72" fmla="*/ 0 w 753"/>
                <a:gd name="T73" fmla="*/ 140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3"/>
                <a:gd name="T112" fmla="*/ 0 h 542"/>
                <a:gd name="T113" fmla="*/ 753 w 753"/>
                <a:gd name="T114" fmla="*/ 542 h 5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4780046" y="4629874"/>
              <a:ext cx="679629" cy="697416"/>
            </a:xfrm>
            <a:custGeom>
              <a:avLst/>
              <a:gdLst>
                <a:gd name="T0" fmla="*/ 307 w 521"/>
                <a:gd name="T1" fmla="*/ 47 h 582"/>
                <a:gd name="T2" fmla="*/ 300 w 521"/>
                <a:gd name="T3" fmla="*/ 14 h 582"/>
                <a:gd name="T4" fmla="*/ 275 w 521"/>
                <a:gd name="T5" fmla="*/ 19 h 582"/>
                <a:gd name="T6" fmla="*/ 256 w 521"/>
                <a:gd name="T7" fmla="*/ 31 h 582"/>
                <a:gd name="T8" fmla="*/ 236 w 521"/>
                <a:gd name="T9" fmla="*/ 18 h 582"/>
                <a:gd name="T10" fmla="*/ 203 w 521"/>
                <a:gd name="T11" fmla="*/ 22 h 582"/>
                <a:gd name="T12" fmla="*/ 97 w 521"/>
                <a:gd name="T13" fmla="*/ 0 h 582"/>
                <a:gd name="T14" fmla="*/ 104 w 521"/>
                <a:gd name="T15" fmla="*/ 26 h 582"/>
                <a:gd name="T16" fmla="*/ 57 w 521"/>
                <a:gd name="T17" fmla="*/ 26 h 582"/>
                <a:gd name="T18" fmla="*/ 17 w 521"/>
                <a:gd name="T19" fmla="*/ 74 h 582"/>
                <a:gd name="T20" fmla="*/ 34 w 521"/>
                <a:gd name="T21" fmla="*/ 187 h 582"/>
                <a:gd name="T22" fmla="*/ 3 w 521"/>
                <a:gd name="T23" fmla="*/ 228 h 582"/>
                <a:gd name="T24" fmla="*/ 43 w 521"/>
                <a:gd name="T25" fmla="*/ 232 h 582"/>
                <a:gd name="T26" fmla="*/ 52 w 521"/>
                <a:gd name="T27" fmla="*/ 304 h 582"/>
                <a:gd name="T28" fmla="*/ 85 w 521"/>
                <a:gd name="T29" fmla="*/ 285 h 582"/>
                <a:gd name="T30" fmla="*/ 99 w 521"/>
                <a:gd name="T31" fmla="*/ 301 h 582"/>
                <a:gd name="T32" fmla="*/ 134 w 521"/>
                <a:gd name="T33" fmla="*/ 279 h 582"/>
                <a:gd name="T34" fmla="*/ 167 w 521"/>
                <a:gd name="T35" fmla="*/ 279 h 582"/>
                <a:gd name="T36" fmla="*/ 184 w 521"/>
                <a:gd name="T37" fmla="*/ 304 h 582"/>
                <a:gd name="T38" fmla="*/ 163 w 521"/>
                <a:gd name="T39" fmla="*/ 353 h 582"/>
                <a:gd name="T40" fmla="*/ 163 w 521"/>
                <a:gd name="T41" fmla="*/ 374 h 582"/>
                <a:gd name="T42" fmla="*/ 198 w 521"/>
                <a:gd name="T43" fmla="*/ 391 h 582"/>
                <a:gd name="T44" fmla="*/ 223 w 521"/>
                <a:gd name="T45" fmla="*/ 383 h 582"/>
                <a:gd name="T46" fmla="*/ 236 w 521"/>
                <a:gd name="T47" fmla="*/ 353 h 582"/>
                <a:gd name="T48" fmla="*/ 260 w 521"/>
                <a:gd name="T49" fmla="*/ 348 h 582"/>
                <a:gd name="T50" fmla="*/ 294 w 521"/>
                <a:gd name="T51" fmla="*/ 352 h 582"/>
                <a:gd name="T52" fmla="*/ 289 w 521"/>
                <a:gd name="T53" fmla="*/ 332 h 582"/>
                <a:gd name="T54" fmla="*/ 339 w 521"/>
                <a:gd name="T55" fmla="*/ 325 h 582"/>
                <a:gd name="T56" fmla="*/ 351 w 521"/>
                <a:gd name="T57" fmla="*/ 301 h 582"/>
                <a:gd name="T58" fmla="*/ 356 w 521"/>
                <a:gd name="T59" fmla="*/ 236 h 582"/>
                <a:gd name="T60" fmla="*/ 334 w 521"/>
                <a:gd name="T61" fmla="*/ 204 h 582"/>
                <a:gd name="T62" fmla="*/ 328 w 521"/>
                <a:gd name="T63" fmla="*/ 178 h 582"/>
                <a:gd name="T64" fmla="*/ 316 w 521"/>
                <a:gd name="T65" fmla="*/ 175 h 582"/>
                <a:gd name="T66" fmla="*/ 334 w 521"/>
                <a:gd name="T67" fmla="*/ 128 h 582"/>
                <a:gd name="T68" fmla="*/ 342 w 521"/>
                <a:gd name="T69" fmla="*/ 90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1"/>
                <a:gd name="T106" fmla="*/ 0 h 582"/>
                <a:gd name="T107" fmla="*/ 521 w 521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4700535" y="4217118"/>
              <a:ext cx="956024" cy="549748"/>
            </a:xfrm>
            <a:custGeom>
              <a:avLst/>
              <a:gdLst>
                <a:gd name="T0" fmla="*/ 68 w 733"/>
                <a:gd name="T1" fmla="*/ 285 h 456"/>
                <a:gd name="T2" fmla="*/ 127 w 733"/>
                <a:gd name="T3" fmla="*/ 271 h 456"/>
                <a:gd name="T4" fmla="*/ 130 w 733"/>
                <a:gd name="T5" fmla="*/ 241 h 456"/>
                <a:gd name="T6" fmla="*/ 217 w 733"/>
                <a:gd name="T7" fmla="*/ 238 h 456"/>
                <a:gd name="T8" fmla="*/ 258 w 733"/>
                <a:gd name="T9" fmla="*/ 265 h 456"/>
                <a:gd name="T10" fmla="*/ 294 w 733"/>
                <a:gd name="T11" fmla="*/ 246 h 456"/>
                <a:gd name="T12" fmla="*/ 309 w 733"/>
                <a:gd name="T13" fmla="*/ 265 h 456"/>
                <a:gd name="T14" fmla="*/ 335 w 733"/>
                <a:gd name="T15" fmla="*/ 236 h 456"/>
                <a:gd name="T16" fmla="*/ 343 w 733"/>
                <a:gd name="T17" fmla="*/ 271 h 456"/>
                <a:gd name="T18" fmla="*/ 365 w 733"/>
                <a:gd name="T19" fmla="*/ 285 h 456"/>
                <a:gd name="T20" fmla="*/ 407 w 733"/>
                <a:gd name="T21" fmla="*/ 260 h 456"/>
                <a:gd name="T22" fmla="*/ 477 w 733"/>
                <a:gd name="T23" fmla="*/ 218 h 456"/>
                <a:gd name="T24" fmla="*/ 471 w 733"/>
                <a:gd name="T25" fmla="*/ 150 h 456"/>
                <a:gd name="T26" fmla="*/ 477 w 733"/>
                <a:gd name="T27" fmla="*/ 127 h 456"/>
                <a:gd name="T28" fmla="*/ 433 w 733"/>
                <a:gd name="T29" fmla="*/ 104 h 456"/>
                <a:gd name="T30" fmla="*/ 401 w 733"/>
                <a:gd name="T31" fmla="*/ 104 h 456"/>
                <a:gd name="T32" fmla="*/ 353 w 733"/>
                <a:gd name="T33" fmla="*/ 87 h 456"/>
                <a:gd name="T34" fmla="*/ 328 w 733"/>
                <a:gd name="T35" fmla="*/ 62 h 456"/>
                <a:gd name="T36" fmla="*/ 302 w 733"/>
                <a:gd name="T37" fmla="*/ 58 h 456"/>
                <a:gd name="T38" fmla="*/ 247 w 733"/>
                <a:gd name="T39" fmla="*/ 58 h 456"/>
                <a:gd name="T40" fmla="*/ 145 w 733"/>
                <a:gd name="T41" fmla="*/ 0 h 456"/>
                <a:gd name="T42" fmla="*/ 124 w 733"/>
                <a:gd name="T43" fmla="*/ 7 h 456"/>
                <a:gd name="T44" fmla="*/ 60 w 733"/>
                <a:gd name="T45" fmla="*/ 7 h 456"/>
                <a:gd name="T46" fmla="*/ 68 w 733"/>
                <a:gd name="T47" fmla="*/ 28 h 456"/>
                <a:gd name="T48" fmla="*/ 98 w 733"/>
                <a:gd name="T49" fmla="*/ 35 h 456"/>
                <a:gd name="T50" fmla="*/ 65 w 733"/>
                <a:gd name="T51" fmla="*/ 58 h 456"/>
                <a:gd name="T52" fmla="*/ 65 w 733"/>
                <a:gd name="T53" fmla="*/ 83 h 456"/>
                <a:gd name="T54" fmla="*/ 84 w 733"/>
                <a:gd name="T55" fmla="*/ 111 h 456"/>
                <a:gd name="T56" fmla="*/ 106 w 733"/>
                <a:gd name="T57" fmla="*/ 169 h 456"/>
                <a:gd name="T58" fmla="*/ 92 w 733"/>
                <a:gd name="T59" fmla="*/ 179 h 456"/>
                <a:gd name="T60" fmla="*/ 13 w 733"/>
                <a:gd name="T61" fmla="*/ 209 h 456"/>
                <a:gd name="T62" fmla="*/ 10 w 733"/>
                <a:gd name="T63" fmla="*/ 234 h 456"/>
                <a:gd name="T64" fmla="*/ 25 w 733"/>
                <a:gd name="T65" fmla="*/ 26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3"/>
                <a:gd name="T100" fmla="*/ 0 h 456"/>
                <a:gd name="T101" fmla="*/ 733 w 733"/>
                <a:gd name="T102" fmla="*/ 456 h 4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829267" y="5955319"/>
              <a:ext cx="308578" cy="259752"/>
            </a:xfrm>
            <a:custGeom>
              <a:avLst/>
              <a:gdLst>
                <a:gd name="T0" fmla="*/ 162 w 238"/>
                <a:gd name="T1" fmla="*/ 24 h 215"/>
                <a:gd name="T2" fmla="*/ 131 w 238"/>
                <a:gd name="T3" fmla="*/ 75 h 215"/>
                <a:gd name="T4" fmla="*/ 131 w 238"/>
                <a:gd name="T5" fmla="*/ 98 h 215"/>
                <a:gd name="T6" fmla="*/ 72 w 238"/>
                <a:gd name="T7" fmla="*/ 145 h 215"/>
                <a:gd name="T8" fmla="*/ 12 w 238"/>
                <a:gd name="T9" fmla="*/ 124 h 215"/>
                <a:gd name="T10" fmla="*/ 0 w 238"/>
                <a:gd name="T11" fmla="*/ 81 h 215"/>
                <a:gd name="T12" fmla="*/ 3 w 238"/>
                <a:gd name="T13" fmla="*/ 61 h 215"/>
                <a:gd name="T14" fmla="*/ 37 w 238"/>
                <a:gd name="T15" fmla="*/ 29 h 215"/>
                <a:gd name="T16" fmla="*/ 47 w 238"/>
                <a:gd name="T17" fmla="*/ 19 h 215"/>
                <a:gd name="T18" fmla="*/ 103 w 238"/>
                <a:gd name="T19" fmla="*/ 11 h 215"/>
                <a:gd name="T20" fmla="*/ 127 w 238"/>
                <a:gd name="T21" fmla="*/ 8 h 215"/>
                <a:gd name="T22" fmla="*/ 136 w 238"/>
                <a:gd name="T23" fmla="*/ 0 h 215"/>
                <a:gd name="T24" fmla="*/ 153 w 238"/>
                <a:gd name="T25" fmla="*/ 3 h 215"/>
                <a:gd name="T26" fmla="*/ 162 w 238"/>
                <a:gd name="T27" fmla="*/ 24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215"/>
                <a:gd name="T44" fmla="*/ 238 w 238"/>
                <a:gd name="T45" fmla="*/ 215 h 2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983478" y="3012653"/>
              <a:ext cx="1690553" cy="1329004"/>
            </a:xfrm>
            <a:custGeom>
              <a:avLst/>
              <a:gdLst>
                <a:gd name="T0" fmla="*/ 0 w 1299"/>
                <a:gd name="T1" fmla="*/ 140 h 1107"/>
                <a:gd name="T2" fmla="*/ 34 w 1299"/>
                <a:gd name="T3" fmla="*/ 106 h 1107"/>
                <a:gd name="T4" fmla="*/ 137 w 1299"/>
                <a:gd name="T5" fmla="*/ 48 h 1107"/>
                <a:gd name="T6" fmla="*/ 163 w 1299"/>
                <a:gd name="T7" fmla="*/ 13 h 1107"/>
                <a:gd name="T8" fmla="*/ 185 w 1299"/>
                <a:gd name="T9" fmla="*/ 1 h 1107"/>
                <a:gd name="T10" fmla="*/ 225 w 1299"/>
                <a:gd name="T11" fmla="*/ 26 h 1107"/>
                <a:gd name="T12" fmla="*/ 228 w 1299"/>
                <a:gd name="T13" fmla="*/ 101 h 1107"/>
                <a:gd name="T14" fmla="*/ 283 w 1299"/>
                <a:gd name="T15" fmla="*/ 165 h 1107"/>
                <a:gd name="T16" fmla="*/ 373 w 1299"/>
                <a:gd name="T17" fmla="*/ 143 h 1107"/>
                <a:gd name="T18" fmla="*/ 397 w 1299"/>
                <a:gd name="T19" fmla="*/ 161 h 1107"/>
                <a:gd name="T20" fmla="*/ 357 w 1299"/>
                <a:gd name="T21" fmla="*/ 202 h 1107"/>
                <a:gd name="T22" fmla="*/ 399 w 1299"/>
                <a:gd name="T23" fmla="*/ 244 h 1107"/>
                <a:gd name="T24" fmla="*/ 419 w 1299"/>
                <a:gd name="T25" fmla="*/ 250 h 1107"/>
                <a:gd name="T26" fmla="*/ 439 w 1299"/>
                <a:gd name="T27" fmla="*/ 281 h 1107"/>
                <a:gd name="T28" fmla="*/ 520 w 1299"/>
                <a:gd name="T29" fmla="*/ 283 h 1107"/>
                <a:gd name="T30" fmla="*/ 597 w 1299"/>
                <a:gd name="T31" fmla="*/ 252 h 1107"/>
                <a:gd name="T32" fmla="*/ 604 w 1299"/>
                <a:gd name="T33" fmla="*/ 301 h 1107"/>
                <a:gd name="T34" fmla="*/ 584 w 1299"/>
                <a:gd name="T35" fmla="*/ 327 h 1107"/>
                <a:gd name="T36" fmla="*/ 577 w 1299"/>
                <a:gd name="T37" fmla="*/ 366 h 1107"/>
                <a:gd name="T38" fmla="*/ 635 w 1299"/>
                <a:gd name="T39" fmla="*/ 389 h 1107"/>
                <a:gd name="T40" fmla="*/ 691 w 1299"/>
                <a:gd name="T41" fmla="*/ 485 h 1107"/>
                <a:gd name="T42" fmla="*/ 716 w 1299"/>
                <a:gd name="T43" fmla="*/ 524 h 1107"/>
                <a:gd name="T44" fmla="*/ 745 w 1299"/>
                <a:gd name="T45" fmla="*/ 544 h 1107"/>
                <a:gd name="T46" fmla="*/ 753 w 1299"/>
                <a:gd name="T47" fmla="*/ 521 h 1107"/>
                <a:gd name="T48" fmla="*/ 782 w 1299"/>
                <a:gd name="T49" fmla="*/ 489 h 1107"/>
                <a:gd name="T50" fmla="*/ 753 w 1299"/>
                <a:gd name="T51" fmla="*/ 465 h 1107"/>
                <a:gd name="T52" fmla="*/ 770 w 1299"/>
                <a:gd name="T53" fmla="*/ 405 h 1107"/>
                <a:gd name="T54" fmla="*/ 799 w 1299"/>
                <a:gd name="T55" fmla="*/ 411 h 1107"/>
                <a:gd name="T56" fmla="*/ 857 w 1299"/>
                <a:gd name="T57" fmla="*/ 447 h 1107"/>
                <a:gd name="T58" fmla="*/ 892 w 1299"/>
                <a:gd name="T59" fmla="*/ 482 h 1107"/>
                <a:gd name="T60" fmla="*/ 885 w 1299"/>
                <a:gd name="T61" fmla="*/ 529 h 1107"/>
                <a:gd name="T62" fmla="*/ 841 w 1299"/>
                <a:gd name="T63" fmla="*/ 544 h 1107"/>
                <a:gd name="T64" fmla="*/ 835 w 1299"/>
                <a:gd name="T65" fmla="*/ 556 h 1107"/>
                <a:gd name="T66" fmla="*/ 802 w 1299"/>
                <a:gd name="T67" fmla="*/ 569 h 1107"/>
                <a:gd name="T68" fmla="*/ 765 w 1299"/>
                <a:gd name="T69" fmla="*/ 560 h 1107"/>
                <a:gd name="T70" fmla="*/ 765 w 1299"/>
                <a:gd name="T71" fmla="*/ 577 h 1107"/>
                <a:gd name="T72" fmla="*/ 750 w 1299"/>
                <a:gd name="T73" fmla="*/ 602 h 1107"/>
                <a:gd name="T74" fmla="*/ 757 w 1299"/>
                <a:gd name="T75" fmla="*/ 649 h 1107"/>
                <a:gd name="T76" fmla="*/ 760 w 1299"/>
                <a:gd name="T77" fmla="*/ 672 h 1107"/>
                <a:gd name="T78" fmla="*/ 719 w 1299"/>
                <a:gd name="T79" fmla="*/ 680 h 1107"/>
                <a:gd name="T80" fmla="*/ 724 w 1299"/>
                <a:gd name="T81" fmla="*/ 722 h 1107"/>
                <a:gd name="T82" fmla="*/ 701 w 1299"/>
                <a:gd name="T83" fmla="*/ 739 h 1107"/>
                <a:gd name="T84" fmla="*/ 652 w 1299"/>
                <a:gd name="T85" fmla="*/ 743 h 1107"/>
                <a:gd name="T86" fmla="*/ 630 w 1299"/>
                <a:gd name="T87" fmla="*/ 706 h 1107"/>
                <a:gd name="T88" fmla="*/ 606 w 1299"/>
                <a:gd name="T89" fmla="*/ 706 h 1107"/>
                <a:gd name="T90" fmla="*/ 558 w 1299"/>
                <a:gd name="T91" fmla="*/ 666 h 1107"/>
                <a:gd name="T92" fmla="*/ 549 w 1299"/>
                <a:gd name="T93" fmla="*/ 630 h 1107"/>
                <a:gd name="T94" fmla="*/ 497 w 1299"/>
                <a:gd name="T95" fmla="*/ 649 h 1107"/>
                <a:gd name="T96" fmla="*/ 484 w 1299"/>
                <a:gd name="T97" fmla="*/ 669 h 1107"/>
                <a:gd name="T98" fmla="*/ 430 w 1299"/>
                <a:gd name="T99" fmla="*/ 640 h 1107"/>
                <a:gd name="T100" fmla="*/ 428 w 1299"/>
                <a:gd name="T101" fmla="*/ 610 h 1107"/>
                <a:gd name="T102" fmla="*/ 463 w 1299"/>
                <a:gd name="T103" fmla="*/ 630 h 1107"/>
                <a:gd name="T104" fmla="*/ 478 w 1299"/>
                <a:gd name="T105" fmla="*/ 589 h 1107"/>
                <a:gd name="T106" fmla="*/ 509 w 1299"/>
                <a:gd name="T107" fmla="*/ 560 h 1107"/>
                <a:gd name="T108" fmla="*/ 536 w 1299"/>
                <a:gd name="T109" fmla="*/ 520 h 1107"/>
                <a:gd name="T110" fmla="*/ 523 w 1299"/>
                <a:gd name="T111" fmla="*/ 455 h 1107"/>
                <a:gd name="T112" fmla="*/ 474 w 1299"/>
                <a:gd name="T113" fmla="*/ 366 h 1107"/>
                <a:gd name="T114" fmla="*/ 422 w 1299"/>
                <a:gd name="T115" fmla="*/ 347 h 1107"/>
                <a:gd name="T116" fmla="*/ 365 w 1299"/>
                <a:gd name="T117" fmla="*/ 283 h 1107"/>
                <a:gd name="T118" fmla="*/ 273 w 1299"/>
                <a:gd name="T119" fmla="*/ 258 h 1107"/>
                <a:gd name="T120" fmla="*/ 201 w 1299"/>
                <a:gd name="T121" fmla="*/ 266 h 1107"/>
                <a:gd name="T122" fmla="*/ 144 w 1299"/>
                <a:gd name="T123" fmla="*/ 288 h 1107"/>
                <a:gd name="T124" fmla="*/ 86 w 1299"/>
                <a:gd name="T125" fmla="*/ 254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9"/>
                <a:gd name="T190" fmla="*/ 0 h 1107"/>
                <a:gd name="T191" fmla="*/ 1299 w 1299"/>
                <a:gd name="T192" fmla="*/ 1107 h 11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344629" y="3398722"/>
              <a:ext cx="632301" cy="1017657"/>
            </a:xfrm>
            <a:custGeom>
              <a:avLst/>
              <a:gdLst>
                <a:gd name="T0" fmla="*/ 278 w 482"/>
                <a:gd name="T1" fmla="*/ 340 h 849"/>
                <a:gd name="T2" fmla="*/ 270 w 482"/>
                <a:gd name="T3" fmla="*/ 193 h 849"/>
                <a:gd name="T4" fmla="*/ 294 w 482"/>
                <a:gd name="T5" fmla="*/ 144 h 849"/>
                <a:gd name="T6" fmla="*/ 292 w 482"/>
                <a:gd name="T7" fmla="*/ 77 h 849"/>
                <a:gd name="T8" fmla="*/ 306 w 482"/>
                <a:gd name="T9" fmla="*/ 30 h 849"/>
                <a:gd name="T10" fmla="*/ 295 w 482"/>
                <a:gd name="T11" fmla="*/ 0 h 849"/>
                <a:gd name="T12" fmla="*/ 245 w 482"/>
                <a:gd name="T13" fmla="*/ 17 h 849"/>
                <a:gd name="T14" fmla="*/ 227 w 482"/>
                <a:gd name="T15" fmla="*/ 58 h 849"/>
                <a:gd name="T16" fmla="*/ 207 w 482"/>
                <a:gd name="T17" fmla="*/ 73 h 849"/>
                <a:gd name="T18" fmla="*/ 142 w 482"/>
                <a:gd name="T19" fmla="*/ 146 h 849"/>
                <a:gd name="T20" fmla="*/ 94 w 482"/>
                <a:gd name="T21" fmla="*/ 144 h 849"/>
                <a:gd name="T22" fmla="*/ 82 w 482"/>
                <a:gd name="T23" fmla="*/ 191 h 849"/>
                <a:gd name="T24" fmla="*/ 142 w 482"/>
                <a:gd name="T25" fmla="*/ 227 h 849"/>
                <a:gd name="T26" fmla="*/ 178 w 482"/>
                <a:gd name="T27" fmla="*/ 262 h 849"/>
                <a:gd name="T28" fmla="*/ 171 w 482"/>
                <a:gd name="T29" fmla="*/ 309 h 849"/>
                <a:gd name="T30" fmla="*/ 125 w 482"/>
                <a:gd name="T31" fmla="*/ 323 h 849"/>
                <a:gd name="T32" fmla="*/ 118 w 482"/>
                <a:gd name="T33" fmla="*/ 335 h 849"/>
                <a:gd name="T34" fmla="*/ 85 w 482"/>
                <a:gd name="T35" fmla="*/ 348 h 849"/>
                <a:gd name="T36" fmla="*/ 47 w 482"/>
                <a:gd name="T37" fmla="*/ 340 h 849"/>
                <a:gd name="T38" fmla="*/ 47 w 482"/>
                <a:gd name="T39" fmla="*/ 356 h 849"/>
                <a:gd name="T40" fmla="*/ 31 w 482"/>
                <a:gd name="T41" fmla="*/ 381 h 849"/>
                <a:gd name="T42" fmla="*/ 38 w 482"/>
                <a:gd name="T43" fmla="*/ 428 h 849"/>
                <a:gd name="T44" fmla="*/ 42 w 482"/>
                <a:gd name="T45" fmla="*/ 451 h 849"/>
                <a:gd name="T46" fmla="*/ 0 w 482"/>
                <a:gd name="T47" fmla="*/ 459 h 849"/>
                <a:gd name="T48" fmla="*/ 5 w 482"/>
                <a:gd name="T49" fmla="*/ 501 h 849"/>
                <a:gd name="T50" fmla="*/ 21 w 482"/>
                <a:gd name="T51" fmla="*/ 518 h 849"/>
                <a:gd name="T52" fmla="*/ 78 w 482"/>
                <a:gd name="T53" fmla="*/ 511 h 849"/>
                <a:gd name="T54" fmla="*/ 91 w 482"/>
                <a:gd name="T55" fmla="*/ 525 h 849"/>
                <a:gd name="T56" fmla="*/ 148 w 482"/>
                <a:gd name="T57" fmla="*/ 549 h 849"/>
                <a:gd name="T58" fmla="*/ 220 w 482"/>
                <a:gd name="T59" fmla="*/ 557 h 849"/>
                <a:gd name="T60" fmla="*/ 254 w 482"/>
                <a:gd name="T61" fmla="*/ 565 h 849"/>
                <a:gd name="T62" fmla="*/ 247 w 482"/>
                <a:gd name="T63" fmla="*/ 534 h 849"/>
                <a:gd name="T64" fmla="*/ 278 w 482"/>
                <a:gd name="T65" fmla="*/ 503 h 849"/>
                <a:gd name="T66" fmla="*/ 270 w 482"/>
                <a:gd name="T67" fmla="*/ 488 h 849"/>
                <a:gd name="T68" fmla="*/ 240 w 482"/>
                <a:gd name="T69" fmla="*/ 470 h 849"/>
                <a:gd name="T70" fmla="*/ 299 w 482"/>
                <a:gd name="T71" fmla="*/ 464 h 849"/>
                <a:gd name="T72" fmla="*/ 317 w 482"/>
                <a:gd name="T73" fmla="*/ 468 h 849"/>
                <a:gd name="T74" fmla="*/ 333 w 482"/>
                <a:gd name="T75" fmla="*/ 436 h 849"/>
                <a:gd name="T76" fmla="*/ 285 w 482"/>
                <a:gd name="T77" fmla="*/ 360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2"/>
                <a:gd name="T118" fmla="*/ 0 h 849"/>
                <a:gd name="T119" fmla="*/ 482 w 482"/>
                <a:gd name="T120" fmla="*/ 849 h 8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450209" y="3976936"/>
              <a:ext cx="588759" cy="652938"/>
            </a:xfrm>
            <a:custGeom>
              <a:avLst/>
              <a:gdLst>
                <a:gd name="T0" fmla="*/ 74 w 451"/>
                <a:gd name="T1" fmla="*/ 0 h 543"/>
                <a:gd name="T2" fmla="*/ 128 w 451"/>
                <a:gd name="T3" fmla="*/ 31 h 543"/>
                <a:gd name="T4" fmla="*/ 170 w 451"/>
                <a:gd name="T5" fmla="*/ 49 h 543"/>
                <a:gd name="T6" fmla="*/ 190 w 451"/>
                <a:gd name="T7" fmla="*/ 52 h 543"/>
                <a:gd name="T8" fmla="*/ 201 w 451"/>
                <a:gd name="T9" fmla="*/ 97 h 543"/>
                <a:gd name="T10" fmla="*/ 234 w 451"/>
                <a:gd name="T11" fmla="*/ 116 h 543"/>
                <a:gd name="T12" fmla="*/ 259 w 451"/>
                <a:gd name="T13" fmla="*/ 100 h 543"/>
                <a:gd name="T14" fmla="*/ 268 w 451"/>
                <a:gd name="T15" fmla="*/ 126 h 543"/>
                <a:gd name="T16" fmla="*/ 237 w 451"/>
                <a:gd name="T17" fmla="*/ 143 h 543"/>
                <a:gd name="T18" fmla="*/ 226 w 451"/>
                <a:gd name="T19" fmla="*/ 165 h 543"/>
                <a:gd name="T20" fmla="*/ 259 w 451"/>
                <a:gd name="T21" fmla="*/ 197 h 543"/>
                <a:gd name="T22" fmla="*/ 310 w 451"/>
                <a:gd name="T23" fmla="*/ 222 h 543"/>
                <a:gd name="T24" fmla="*/ 302 w 451"/>
                <a:gd name="T25" fmla="*/ 262 h 543"/>
                <a:gd name="T26" fmla="*/ 302 w 451"/>
                <a:gd name="T27" fmla="*/ 283 h 543"/>
                <a:gd name="T28" fmla="*/ 274 w 451"/>
                <a:gd name="T29" fmla="*/ 298 h 543"/>
                <a:gd name="T30" fmla="*/ 251 w 451"/>
                <a:gd name="T31" fmla="*/ 361 h 543"/>
                <a:gd name="T32" fmla="*/ 232 w 451"/>
                <a:gd name="T33" fmla="*/ 352 h 543"/>
                <a:gd name="T34" fmla="*/ 182 w 451"/>
                <a:gd name="T35" fmla="*/ 335 h 543"/>
                <a:gd name="T36" fmla="*/ 143 w 451"/>
                <a:gd name="T37" fmla="*/ 359 h 543"/>
                <a:gd name="T38" fmla="*/ 154 w 451"/>
                <a:gd name="T39" fmla="*/ 331 h 543"/>
                <a:gd name="T40" fmla="*/ 110 w 451"/>
                <a:gd name="T41" fmla="*/ 346 h 543"/>
                <a:gd name="T42" fmla="*/ 88 w 451"/>
                <a:gd name="T43" fmla="*/ 269 h 543"/>
                <a:gd name="T44" fmla="*/ 68 w 451"/>
                <a:gd name="T45" fmla="*/ 257 h 543"/>
                <a:gd name="T46" fmla="*/ 50 w 451"/>
                <a:gd name="T47" fmla="*/ 216 h 543"/>
                <a:gd name="T48" fmla="*/ 71 w 451"/>
                <a:gd name="T49" fmla="*/ 190 h 543"/>
                <a:gd name="T50" fmla="*/ 61 w 451"/>
                <a:gd name="T51" fmla="*/ 153 h 543"/>
                <a:gd name="T52" fmla="*/ 19 w 451"/>
                <a:gd name="T53" fmla="*/ 151 h 543"/>
                <a:gd name="T54" fmla="*/ 19 w 451"/>
                <a:gd name="T55" fmla="*/ 114 h 543"/>
                <a:gd name="T56" fmla="*/ 34 w 451"/>
                <a:gd name="T57" fmla="*/ 83 h 543"/>
                <a:gd name="T58" fmla="*/ 42 w 451"/>
                <a:gd name="T59" fmla="*/ 44 h 543"/>
                <a:gd name="T60" fmla="*/ 68 w 451"/>
                <a:gd name="T61" fmla="*/ 70 h 543"/>
                <a:gd name="T62" fmla="*/ 94 w 451"/>
                <a:gd name="T63" fmla="*/ 48 h 543"/>
                <a:gd name="T64" fmla="*/ 68 w 451"/>
                <a:gd name="T65" fmla="*/ 20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1"/>
                <a:gd name="T100" fmla="*/ 0 h 543"/>
                <a:gd name="T101" fmla="*/ 451 w 451"/>
                <a:gd name="T102" fmla="*/ 543 h 5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5595979" y="3877306"/>
              <a:ext cx="696667" cy="508829"/>
            </a:xfrm>
            <a:custGeom>
              <a:avLst/>
              <a:gdLst>
                <a:gd name="T0" fmla="*/ 341 w 533"/>
                <a:gd name="T1" fmla="*/ 226 h 427"/>
                <a:gd name="T2" fmla="*/ 333 w 533"/>
                <a:gd name="T3" fmla="*/ 251 h 427"/>
                <a:gd name="T4" fmla="*/ 323 w 533"/>
                <a:gd name="T5" fmla="*/ 264 h 427"/>
                <a:gd name="T6" fmla="*/ 304 w 533"/>
                <a:gd name="T7" fmla="*/ 285 h 427"/>
                <a:gd name="T8" fmla="*/ 275 w 533"/>
                <a:gd name="T9" fmla="*/ 280 h 427"/>
                <a:gd name="T10" fmla="*/ 252 w 533"/>
                <a:gd name="T11" fmla="*/ 267 h 427"/>
                <a:gd name="T12" fmla="*/ 237 w 533"/>
                <a:gd name="T13" fmla="*/ 274 h 427"/>
                <a:gd name="T14" fmla="*/ 188 w 533"/>
                <a:gd name="T15" fmla="*/ 268 h 427"/>
                <a:gd name="T16" fmla="*/ 186 w 533"/>
                <a:gd name="T17" fmla="*/ 250 h 427"/>
                <a:gd name="T18" fmla="*/ 160 w 533"/>
                <a:gd name="T19" fmla="*/ 232 h 427"/>
                <a:gd name="T20" fmla="*/ 153 w 533"/>
                <a:gd name="T21" fmla="*/ 217 h 427"/>
                <a:gd name="T22" fmla="*/ 164 w 533"/>
                <a:gd name="T23" fmla="*/ 205 h 427"/>
                <a:gd name="T24" fmla="*/ 164 w 533"/>
                <a:gd name="T25" fmla="*/ 196 h 427"/>
                <a:gd name="T26" fmla="*/ 164 w 533"/>
                <a:gd name="T27" fmla="*/ 184 h 427"/>
                <a:gd name="T28" fmla="*/ 195 w 533"/>
                <a:gd name="T29" fmla="*/ 179 h 427"/>
                <a:gd name="T30" fmla="*/ 196 w 533"/>
                <a:gd name="T31" fmla="*/ 167 h 427"/>
                <a:gd name="T32" fmla="*/ 186 w 533"/>
                <a:gd name="T33" fmla="*/ 153 h 427"/>
                <a:gd name="T34" fmla="*/ 168 w 533"/>
                <a:gd name="T35" fmla="*/ 152 h 427"/>
                <a:gd name="T36" fmla="*/ 160 w 533"/>
                <a:gd name="T37" fmla="*/ 168 h 427"/>
                <a:gd name="T38" fmla="*/ 135 w 533"/>
                <a:gd name="T39" fmla="*/ 164 h 427"/>
                <a:gd name="T40" fmla="*/ 128 w 533"/>
                <a:gd name="T41" fmla="*/ 151 h 427"/>
                <a:gd name="T42" fmla="*/ 112 w 533"/>
                <a:gd name="T43" fmla="*/ 143 h 427"/>
                <a:gd name="T44" fmla="*/ 117 w 533"/>
                <a:gd name="T45" fmla="*/ 106 h 427"/>
                <a:gd name="T46" fmla="*/ 113 w 533"/>
                <a:gd name="T47" fmla="*/ 102 h 427"/>
                <a:gd name="T48" fmla="*/ 96 w 533"/>
                <a:gd name="T49" fmla="*/ 103 h 427"/>
                <a:gd name="T50" fmla="*/ 85 w 533"/>
                <a:gd name="T51" fmla="*/ 93 h 427"/>
                <a:gd name="T52" fmla="*/ 54 w 533"/>
                <a:gd name="T53" fmla="*/ 85 h 427"/>
                <a:gd name="T54" fmla="*/ 37 w 533"/>
                <a:gd name="T55" fmla="*/ 69 h 427"/>
                <a:gd name="T56" fmla="*/ 0 w 533"/>
                <a:gd name="T57" fmla="*/ 54 h 427"/>
                <a:gd name="T58" fmla="*/ 3 w 533"/>
                <a:gd name="T59" fmla="*/ 38 h 427"/>
                <a:gd name="T60" fmla="*/ 19 w 533"/>
                <a:gd name="T61" fmla="*/ 33 h 427"/>
                <a:gd name="T62" fmla="*/ 46 w 533"/>
                <a:gd name="T63" fmla="*/ 54 h 427"/>
                <a:gd name="T64" fmla="*/ 54 w 533"/>
                <a:gd name="T65" fmla="*/ 54 h 427"/>
                <a:gd name="T66" fmla="*/ 80 w 533"/>
                <a:gd name="T67" fmla="*/ 52 h 427"/>
                <a:gd name="T68" fmla="*/ 94 w 533"/>
                <a:gd name="T69" fmla="*/ 41 h 427"/>
                <a:gd name="T70" fmla="*/ 115 w 533"/>
                <a:gd name="T71" fmla="*/ 57 h 427"/>
                <a:gd name="T72" fmla="*/ 124 w 533"/>
                <a:gd name="T73" fmla="*/ 42 h 427"/>
                <a:gd name="T74" fmla="*/ 125 w 533"/>
                <a:gd name="T75" fmla="*/ 34 h 427"/>
                <a:gd name="T76" fmla="*/ 142 w 533"/>
                <a:gd name="T77" fmla="*/ 24 h 427"/>
                <a:gd name="T78" fmla="*/ 148 w 533"/>
                <a:gd name="T79" fmla="*/ 3 h 427"/>
                <a:gd name="T80" fmla="*/ 164 w 533"/>
                <a:gd name="T81" fmla="*/ 0 h 427"/>
                <a:gd name="T82" fmla="*/ 207 w 533"/>
                <a:gd name="T83" fmla="*/ 29 h 427"/>
                <a:gd name="T84" fmla="*/ 237 w 533"/>
                <a:gd name="T85" fmla="*/ 41 h 427"/>
                <a:gd name="T86" fmla="*/ 295 w 533"/>
                <a:gd name="T87" fmla="*/ 134 h 427"/>
                <a:gd name="T88" fmla="*/ 291 w 533"/>
                <a:gd name="T89" fmla="*/ 143 h 427"/>
                <a:gd name="T90" fmla="*/ 331 w 533"/>
                <a:gd name="T91" fmla="*/ 161 h 427"/>
                <a:gd name="T92" fmla="*/ 341 w 533"/>
                <a:gd name="T93" fmla="*/ 177 h 427"/>
                <a:gd name="T94" fmla="*/ 358 w 533"/>
                <a:gd name="T95" fmla="*/ 185 h 427"/>
                <a:gd name="T96" fmla="*/ 367 w 533"/>
                <a:gd name="T97" fmla="*/ 202 h 427"/>
                <a:gd name="T98" fmla="*/ 356 w 533"/>
                <a:gd name="T99" fmla="*/ 206 h 427"/>
                <a:gd name="T100" fmla="*/ 336 w 533"/>
                <a:gd name="T101" fmla="*/ 200 h 427"/>
                <a:gd name="T102" fmla="*/ 308 w 533"/>
                <a:gd name="T103" fmla="*/ 200 h 427"/>
                <a:gd name="T104" fmla="*/ 282 w 533"/>
                <a:gd name="T105" fmla="*/ 192 h 427"/>
                <a:gd name="T106" fmla="*/ 275 w 533"/>
                <a:gd name="T107" fmla="*/ 200 h 427"/>
                <a:gd name="T108" fmla="*/ 296 w 533"/>
                <a:gd name="T109" fmla="*/ 206 h 427"/>
                <a:gd name="T110" fmla="*/ 320 w 533"/>
                <a:gd name="T111" fmla="*/ 216 h 427"/>
                <a:gd name="T112" fmla="*/ 341 w 533"/>
                <a:gd name="T113" fmla="*/ 226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3"/>
                <a:gd name="T172" fmla="*/ 0 h 427"/>
                <a:gd name="T173" fmla="*/ 533 w 533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215028" y="4288283"/>
              <a:ext cx="98442" cy="96073"/>
            </a:xfrm>
            <a:custGeom>
              <a:avLst/>
              <a:gdLst>
                <a:gd name="T0" fmla="*/ 22 w 76"/>
                <a:gd name="T1" fmla="*/ 53 h 80"/>
                <a:gd name="T2" fmla="*/ 0 w 76"/>
                <a:gd name="T3" fmla="*/ 35 h 80"/>
                <a:gd name="T4" fmla="*/ 10 w 76"/>
                <a:gd name="T5" fmla="*/ 22 h 80"/>
                <a:gd name="T6" fmla="*/ 17 w 76"/>
                <a:gd name="T7" fmla="*/ 0 h 80"/>
                <a:gd name="T8" fmla="*/ 40 w 76"/>
                <a:gd name="T9" fmla="*/ 9 h 80"/>
                <a:gd name="T10" fmla="*/ 51 w 76"/>
                <a:gd name="T11" fmla="*/ 24 h 80"/>
                <a:gd name="T12" fmla="*/ 44 w 76"/>
                <a:gd name="T13" fmla="*/ 35 h 80"/>
                <a:gd name="T14" fmla="*/ 22 w 76"/>
                <a:gd name="T15" fmla="*/ 5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80"/>
                <a:gd name="T26" fmla="*/ 76 w 76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713352" y="4759750"/>
              <a:ext cx="537645" cy="617355"/>
            </a:xfrm>
            <a:custGeom>
              <a:avLst/>
              <a:gdLst>
                <a:gd name="T0" fmla="*/ 0 w 410"/>
                <a:gd name="T1" fmla="*/ 265 h 515"/>
                <a:gd name="T2" fmla="*/ 10 w 410"/>
                <a:gd name="T3" fmla="*/ 206 h 515"/>
                <a:gd name="T4" fmla="*/ 21 w 410"/>
                <a:gd name="T5" fmla="*/ 191 h 515"/>
                <a:gd name="T6" fmla="*/ 25 w 410"/>
                <a:gd name="T7" fmla="*/ 175 h 515"/>
                <a:gd name="T8" fmla="*/ 36 w 410"/>
                <a:gd name="T9" fmla="*/ 150 h 515"/>
                <a:gd name="T10" fmla="*/ 30 w 410"/>
                <a:gd name="T11" fmla="*/ 140 h 515"/>
                <a:gd name="T12" fmla="*/ 31 w 410"/>
                <a:gd name="T13" fmla="*/ 119 h 515"/>
                <a:gd name="T14" fmla="*/ 60 w 410"/>
                <a:gd name="T15" fmla="*/ 86 h 515"/>
                <a:gd name="T16" fmla="*/ 60 w 410"/>
                <a:gd name="T17" fmla="*/ 65 h 515"/>
                <a:gd name="T18" fmla="*/ 77 w 410"/>
                <a:gd name="T19" fmla="*/ 34 h 515"/>
                <a:gd name="T20" fmla="*/ 96 w 410"/>
                <a:gd name="T21" fmla="*/ 39 h 515"/>
                <a:gd name="T22" fmla="*/ 133 w 410"/>
                <a:gd name="T23" fmla="*/ 13 h 515"/>
                <a:gd name="T24" fmla="*/ 140 w 410"/>
                <a:gd name="T25" fmla="*/ 0 h 515"/>
                <a:gd name="T26" fmla="*/ 163 w 410"/>
                <a:gd name="T27" fmla="*/ 3 h 515"/>
                <a:gd name="T28" fmla="*/ 174 w 410"/>
                <a:gd name="T29" fmla="*/ 32 h 515"/>
                <a:gd name="T30" fmla="*/ 184 w 410"/>
                <a:gd name="T31" fmla="*/ 53 h 515"/>
                <a:gd name="T32" fmla="*/ 208 w 410"/>
                <a:gd name="T33" fmla="*/ 53 h 515"/>
                <a:gd name="T34" fmla="*/ 221 w 410"/>
                <a:gd name="T35" fmla="*/ 34 h 515"/>
                <a:gd name="T36" fmla="*/ 244 w 410"/>
                <a:gd name="T37" fmla="*/ 55 h 515"/>
                <a:gd name="T38" fmla="*/ 283 w 410"/>
                <a:gd name="T39" fmla="*/ 42 h 515"/>
                <a:gd name="T40" fmla="*/ 259 w 410"/>
                <a:gd name="T41" fmla="*/ 98 h 515"/>
                <a:gd name="T42" fmla="*/ 244 w 410"/>
                <a:gd name="T43" fmla="*/ 91 h 515"/>
                <a:gd name="T44" fmla="*/ 236 w 410"/>
                <a:gd name="T45" fmla="*/ 97 h 515"/>
                <a:gd name="T46" fmla="*/ 234 w 410"/>
                <a:gd name="T47" fmla="*/ 101 h 515"/>
                <a:gd name="T48" fmla="*/ 247 w 410"/>
                <a:gd name="T49" fmla="*/ 116 h 515"/>
                <a:gd name="T50" fmla="*/ 244 w 410"/>
                <a:gd name="T51" fmla="*/ 168 h 515"/>
                <a:gd name="T52" fmla="*/ 247 w 410"/>
                <a:gd name="T53" fmla="*/ 184 h 515"/>
                <a:gd name="T54" fmla="*/ 244 w 410"/>
                <a:gd name="T55" fmla="*/ 189 h 515"/>
                <a:gd name="T56" fmla="*/ 227 w 410"/>
                <a:gd name="T57" fmla="*/ 186 h 515"/>
                <a:gd name="T58" fmla="*/ 218 w 410"/>
                <a:gd name="T59" fmla="*/ 195 h 515"/>
                <a:gd name="T60" fmla="*/ 224 w 410"/>
                <a:gd name="T61" fmla="*/ 210 h 515"/>
                <a:gd name="T62" fmla="*/ 204 w 410"/>
                <a:gd name="T63" fmla="*/ 227 h 515"/>
                <a:gd name="T64" fmla="*/ 210 w 410"/>
                <a:gd name="T65" fmla="*/ 234 h 515"/>
                <a:gd name="T66" fmla="*/ 190 w 410"/>
                <a:gd name="T67" fmla="*/ 244 h 515"/>
                <a:gd name="T68" fmla="*/ 193 w 410"/>
                <a:gd name="T69" fmla="*/ 257 h 515"/>
                <a:gd name="T70" fmla="*/ 187 w 410"/>
                <a:gd name="T71" fmla="*/ 263 h 515"/>
                <a:gd name="T72" fmla="*/ 163 w 410"/>
                <a:gd name="T73" fmla="*/ 263 h 515"/>
                <a:gd name="T74" fmla="*/ 149 w 410"/>
                <a:gd name="T75" fmla="*/ 275 h 515"/>
                <a:gd name="T76" fmla="*/ 147 w 410"/>
                <a:gd name="T77" fmla="*/ 280 h 515"/>
                <a:gd name="T78" fmla="*/ 159 w 410"/>
                <a:gd name="T79" fmla="*/ 288 h 515"/>
                <a:gd name="T80" fmla="*/ 145 w 410"/>
                <a:gd name="T81" fmla="*/ 308 h 515"/>
                <a:gd name="T82" fmla="*/ 128 w 410"/>
                <a:gd name="T83" fmla="*/ 329 h 515"/>
                <a:gd name="T84" fmla="*/ 120 w 410"/>
                <a:gd name="T85" fmla="*/ 327 h 515"/>
                <a:gd name="T86" fmla="*/ 103 w 410"/>
                <a:gd name="T87" fmla="*/ 346 h 515"/>
                <a:gd name="T88" fmla="*/ 82 w 410"/>
                <a:gd name="T89" fmla="*/ 303 h 515"/>
                <a:gd name="T90" fmla="*/ 64 w 410"/>
                <a:gd name="T91" fmla="*/ 280 h 515"/>
                <a:gd name="T92" fmla="*/ 52 w 410"/>
                <a:gd name="T93" fmla="*/ 281 h 515"/>
                <a:gd name="T94" fmla="*/ 44 w 410"/>
                <a:gd name="T95" fmla="*/ 275 h 515"/>
                <a:gd name="T96" fmla="*/ 0 w 410"/>
                <a:gd name="T97" fmla="*/ 265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515"/>
                <a:gd name="T149" fmla="*/ 410 w 410"/>
                <a:gd name="T150" fmla="*/ 515 h 5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904557" y="4348773"/>
              <a:ext cx="471386" cy="507050"/>
            </a:xfrm>
            <a:custGeom>
              <a:avLst/>
              <a:gdLst>
                <a:gd name="T0" fmla="*/ 180 w 361"/>
                <a:gd name="T1" fmla="*/ 271 h 420"/>
                <a:gd name="T2" fmla="*/ 141 w 361"/>
                <a:gd name="T3" fmla="*/ 284 h 420"/>
                <a:gd name="T4" fmla="*/ 119 w 361"/>
                <a:gd name="T5" fmla="*/ 262 h 420"/>
                <a:gd name="T6" fmla="*/ 105 w 361"/>
                <a:gd name="T7" fmla="*/ 281 h 420"/>
                <a:gd name="T8" fmla="*/ 81 w 361"/>
                <a:gd name="T9" fmla="*/ 281 h 420"/>
                <a:gd name="T10" fmla="*/ 72 w 361"/>
                <a:gd name="T11" fmla="*/ 261 h 420"/>
                <a:gd name="T12" fmla="*/ 61 w 361"/>
                <a:gd name="T13" fmla="*/ 231 h 420"/>
                <a:gd name="T14" fmla="*/ 38 w 361"/>
                <a:gd name="T15" fmla="*/ 228 h 420"/>
                <a:gd name="T16" fmla="*/ 15 w 361"/>
                <a:gd name="T17" fmla="*/ 185 h 420"/>
                <a:gd name="T18" fmla="*/ 0 w 361"/>
                <a:gd name="T19" fmla="*/ 164 h 420"/>
                <a:gd name="T20" fmla="*/ 10 w 361"/>
                <a:gd name="T21" fmla="*/ 153 h 420"/>
                <a:gd name="T22" fmla="*/ 15 w 361"/>
                <a:gd name="T23" fmla="*/ 149 h 420"/>
                <a:gd name="T24" fmla="*/ 39 w 361"/>
                <a:gd name="T25" fmla="*/ 114 h 420"/>
                <a:gd name="T26" fmla="*/ 38 w 361"/>
                <a:gd name="T27" fmla="*/ 85 h 420"/>
                <a:gd name="T28" fmla="*/ 47 w 361"/>
                <a:gd name="T29" fmla="*/ 73 h 420"/>
                <a:gd name="T30" fmla="*/ 65 w 361"/>
                <a:gd name="T31" fmla="*/ 71 h 420"/>
                <a:gd name="T32" fmla="*/ 72 w 361"/>
                <a:gd name="T33" fmla="*/ 62 h 420"/>
                <a:gd name="T34" fmla="*/ 65 w 361"/>
                <a:gd name="T35" fmla="*/ 50 h 420"/>
                <a:gd name="T36" fmla="*/ 73 w 361"/>
                <a:gd name="T37" fmla="*/ 35 h 420"/>
                <a:gd name="T38" fmla="*/ 73 w 361"/>
                <a:gd name="T39" fmla="*/ 9 h 420"/>
                <a:gd name="T40" fmla="*/ 88 w 361"/>
                <a:gd name="T41" fmla="*/ 3 h 420"/>
                <a:gd name="T42" fmla="*/ 110 w 361"/>
                <a:gd name="T43" fmla="*/ 16 h 420"/>
                <a:gd name="T44" fmla="*/ 141 w 361"/>
                <a:gd name="T45" fmla="*/ 21 h 420"/>
                <a:gd name="T46" fmla="*/ 159 w 361"/>
                <a:gd name="T47" fmla="*/ 0 h 420"/>
                <a:gd name="T48" fmla="*/ 183 w 361"/>
                <a:gd name="T49" fmla="*/ 19 h 420"/>
                <a:gd name="T50" fmla="*/ 172 w 361"/>
                <a:gd name="T51" fmla="*/ 25 h 420"/>
                <a:gd name="T52" fmla="*/ 160 w 361"/>
                <a:gd name="T53" fmla="*/ 43 h 420"/>
                <a:gd name="T54" fmla="*/ 141 w 361"/>
                <a:gd name="T55" fmla="*/ 50 h 420"/>
                <a:gd name="T56" fmla="*/ 137 w 361"/>
                <a:gd name="T57" fmla="*/ 54 h 420"/>
                <a:gd name="T58" fmla="*/ 152 w 361"/>
                <a:gd name="T59" fmla="*/ 64 h 420"/>
                <a:gd name="T60" fmla="*/ 186 w 361"/>
                <a:gd name="T61" fmla="*/ 50 h 420"/>
                <a:gd name="T62" fmla="*/ 241 w 361"/>
                <a:gd name="T63" fmla="*/ 71 h 420"/>
                <a:gd name="T64" fmla="*/ 248 w 361"/>
                <a:gd name="T65" fmla="*/ 118 h 420"/>
                <a:gd name="T66" fmla="*/ 225 w 361"/>
                <a:gd name="T67" fmla="*/ 118 h 420"/>
                <a:gd name="T68" fmla="*/ 223 w 361"/>
                <a:gd name="T69" fmla="*/ 132 h 420"/>
                <a:gd name="T70" fmla="*/ 235 w 361"/>
                <a:gd name="T71" fmla="*/ 152 h 420"/>
                <a:gd name="T72" fmla="*/ 225 w 361"/>
                <a:gd name="T73" fmla="*/ 164 h 420"/>
                <a:gd name="T74" fmla="*/ 237 w 361"/>
                <a:gd name="T75" fmla="*/ 181 h 420"/>
                <a:gd name="T76" fmla="*/ 218 w 361"/>
                <a:gd name="T77" fmla="*/ 204 h 420"/>
                <a:gd name="T78" fmla="*/ 211 w 361"/>
                <a:gd name="T79" fmla="*/ 193 h 420"/>
                <a:gd name="T80" fmla="*/ 183 w 361"/>
                <a:gd name="T81" fmla="*/ 261 h 420"/>
                <a:gd name="T82" fmla="*/ 180 w 361"/>
                <a:gd name="T83" fmla="*/ 271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1"/>
                <a:gd name="T127" fmla="*/ 0 h 420"/>
                <a:gd name="T128" fmla="*/ 361 w 361"/>
                <a:gd name="T129" fmla="*/ 420 h 4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305898" y="5149377"/>
              <a:ext cx="200670" cy="373615"/>
            </a:xfrm>
            <a:custGeom>
              <a:avLst/>
              <a:gdLst>
                <a:gd name="T0" fmla="*/ 0 w 152"/>
                <a:gd name="T1" fmla="*/ 101 h 313"/>
                <a:gd name="T2" fmla="*/ 0 w 152"/>
                <a:gd name="T3" fmla="*/ 134 h 313"/>
                <a:gd name="T4" fmla="*/ 7 w 152"/>
                <a:gd name="T5" fmla="*/ 169 h 313"/>
                <a:gd name="T6" fmla="*/ 28 w 152"/>
                <a:gd name="T7" fmla="*/ 182 h 313"/>
                <a:gd name="T8" fmla="*/ 41 w 152"/>
                <a:gd name="T9" fmla="*/ 209 h 313"/>
                <a:gd name="T10" fmla="*/ 49 w 152"/>
                <a:gd name="T11" fmla="*/ 169 h 313"/>
                <a:gd name="T12" fmla="*/ 69 w 152"/>
                <a:gd name="T13" fmla="*/ 146 h 313"/>
                <a:gd name="T14" fmla="*/ 105 w 152"/>
                <a:gd name="T15" fmla="*/ 44 h 313"/>
                <a:gd name="T16" fmla="*/ 105 w 152"/>
                <a:gd name="T17" fmla="*/ 11 h 313"/>
                <a:gd name="T18" fmla="*/ 86 w 152"/>
                <a:gd name="T19" fmla="*/ 0 h 313"/>
                <a:gd name="T20" fmla="*/ 52 w 152"/>
                <a:gd name="T21" fmla="*/ 14 h 313"/>
                <a:gd name="T22" fmla="*/ 0 w 152"/>
                <a:gd name="T23" fmla="*/ 101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313"/>
                <a:gd name="T38" fmla="*/ 152 w 152"/>
                <a:gd name="T39" fmla="*/ 313 h 3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5414240" y="3484120"/>
              <a:ext cx="825399" cy="501712"/>
            </a:xfrm>
            <a:custGeom>
              <a:avLst/>
              <a:gdLst>
                <a:gd name="T0" fmla="*/ 96 w 629"/>
                <a:gd name="T1" fmla="*/ 272 h 418"/>
                <a:gd name="T2" fmla="*/ 100 w 629"/>
                <a:gd name="T3" fmla="*/ 256 h 418"/>
                <a:gd name="T4" fmla="*/ 115 w 629"/>
                <a:gd name="T5" fmla="*/ 252 h 418"/>
                <a:gd name="T6" fmla="*/ 143 w 629"/>
                <a:gd name="T7" fmla="*/ 272 h 418"/>
                <a:gd name="T8" fmla="*/ 152 w 629"/>
                <a:gd name="T9" fmla="*/ 272 h 418"/>
                <a:gd name="T10" fmla="*/ 179 w 629"/>
                <a:gd name="T11" fmla="*/ 271 h 418"/>
                <a:gd name="T12" fmla="*/ 193 w 629"/>
                <a:gd name="T13" fmla="*/ 259 h 418"/>
                <a:gd name="T14" fmla="*/ 215 w 629"/>
                <a:gd name="T15" fmla="*/ 275 h 418"/>
                <a:gd name="T16" fmla="*/ 224 w 629"/>
                <a:gd name="T17" fmla="*/ 260 h 418"/>
                <a:gd name="T18" fmla="*/ 225 w 629"/>
                <a:gd name="T19" fmla="*/ 254 h 418"/>
                <a:gd name="T20" fmla="*/ 243 w 629"/>
                <a:gd name="T21" fmla="*/ 243 h 418"/>
                <a:gd name="T22" fmla="*/ 249 w 629"/>
                <a:gd name="T23" fmla="*/ 221 h 418"/>
                <a:gd name="T24" fmla="*/ 265 w 629"/>
                <a:gd name="T25" fmla="*/ 217 h 418"/>
                <a:gd name="T26" fmla="*/ 315 w 629"/>
                <a:gd name="T27" fmla="*/ 140 h 418"/>
                <a:gd name="T28" fmla="*/ 305 w 629"/>
                <a:gd name="T29" fmla="*/ 128 h 418"/>
                <a:gd name="T30" fmla="*/ 315 w 629"/>
                <a:gd name="T31" fmla="*/ 120 h 418"/>
                <a:gd name="T32" fmla="*/ 326 w 629"/>
                <a:gd name="T33" fmla="*/ 123 h 418"/>
                <a:gd name="T34" fmla="*/ 340 w 629"/>
                <a:gd name="T35" fmla="*/ 116 h 418"/>
                <a:gd name="T36" fmla="*/ 349 w 629"/>
                <a:gd name="T37" fmla="*/ 97 h 418"/>
                <a:gd name="T38" fmla="*/ 388 w 629"/>
                <a:gd name="T39" fmla="*/ 63 h 418"/>
                <a:gd name="T40" fmla="*/ 419 w 629"/>
                <a:gd name="T41" fmla="*/ 53 h 418"/>
                <a:gd name="T42" fmla="*/ 435 w 629"/>
                <a:gd name="T43" fmla="*/ 40 h 418"/>
                <a:gd name="T44" fmla="*/ 430 w 629"/>
                <a:gd name="T45" fmla="*/ 12 h 418"/>
                <a:gd name="T46" fmla="*/ 410 w 629"/>
                <a:gd name="T47" fmla="*/ 10 h 418"/>
                <a:gd name="T48" fmla="*/ 362 w 629"/>
                <a:gd name="T49" fmla="*/ 15 h 418"/>
                <a:gd name="T50" fmla="*/ 330 w 629"/>
                <a:gd name="T51" fmla="*/ 0 h 418"/>
                <a:gd name="T52" fmla="*/ 311 w 629"/>
                <a:gd name="T53" fmla="*/ 3 h 418"/>
                <a:gd name="T54" fmla="*/ 262 w 629"/>
                <a:gd name="T55" fmla="*/ 63 h 418"/>
                <a:gd name="T56" fmla="*/ 249 w 629"/>
                <a:gd name="T57" fmla="*/ 70 h 418"/>
                <a:gd name="T58" fmla="*/ 216 w 629"/>
                <a:gd name="T59" fmla="*/ 58 h 418"/>
                <a:gd name="T60" fmla="*/ 215 w 629"/>
                <a:gd name="T61" fmla="*/ 43 h 418"/>
                <a:gd name="T62" fmla="*/ 208 w 629"/>
                <a:gd name="T63" fmla="*/ 17 h 418"/>
                <a:gd name="T64" fmla="*/ 190 w 629"/>
                <a:gd name="T65" fmla="*/ 6 h 418"/>
                <a:gd name="T66" fmla="*/ 163 w 629"/>
                <a:gd name="T67" fmla="*/ 13 h 418"/>
                <a:gd name="T68" fmla="*/ 145 w 629"/>
                <a:gd name="T69" fmla="*/ 1 h 418"/>
                <a:gd name="T70" fmla="*/ 119 w 629"/>
                <a:gd name="T71" fmla="*/ 33 h 418"/>
                <a:gd name="T72" fmla="*/ 91 w 629"/>
                <a:gd name="T73" fmla="*/ 40 h 418"/>
                <a:gd name="T74" fmla="*/ 52 w 629"/>
                <a:gd name="T75" fmla="*/ 72 h 418"/>
                <a:gd name="T76" fmla="*/ 11 w 629"/>
                <a:gd name="T77" fmla="*/ 146 h 418"/>
                <a:gd name="T78" fmla="*/ 22 w 629"/>
                <a:gd name="T79" fmla="*/ 165 h 418"/>
                <a:gd name="T80" fmla="*/ 19 w 629"/>
                <a:gd name="T81" fmla="*/ 173 h 418"/>
                <a:gd name="T82" fmla="*/ 19 w 629"/>
                <a:gd name="T83" fmla="*/ 181 h 418"/>
                <a:gd name="T84" fmla="*/ 25 w 629"/>
                <a:gd name="T85" fmla="*/ 189 h 418"/>
                <a:gd name="T86" fmla="*/ 38 w 629"/>
                <a:gd name="T87" fmla="*/ 181 h 418"/>
                <a:gd name="T88" fmla="*/ 61 w 629"/>
                <a:gd name="T89" fmla="*/ 176 h 418"/>
                <a:gd name="T90" fmla="*/ 0 w 629"/>
                <a:gd name="T91" fmla="*/ 239 h 418"/>
                <a:gd name="T92" fmla="*/ 0 w 629"/>
                <a:gd name="T93" fmla="*/ 256 h 418"/>
                <a:gd name="T94" fmla="*/ 12 w 629"/>
                <a:gd name="T95" fmla="*/ 259 h 418"/>
                <a:gd name="T96" fmla="*/ 41 w 629"/>
                <a:gd name="T97" fmla="*/ 281 h 418"/>
                <a:gd name="T98" fmla="*/ 84 w 629"/>
                <a:gd name="T99" fmla="*/ 275 h 418"/>
                <a:gd name="T100" fmla="*/ 96 w 629"/>
                <a:gd name="T101" fmla="*/ 272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9"/>
                <a:gd name="T154" fmla="*/ 0 h 418"/>
                <a:gd name="T155" fmla="*/ 629 w 629"/>
                <a:gd name="T156" fmla="*/ 418 h 4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4269850" y="4360337"/>
              <a:ext cx="649339" cy="547969"/>
            </a:xfrm>
            <a:custGeom>
              <a:avLst/>
              <a:gdLst>
                <a:gd name="T0" fmla="*/ 85 w 353"/>
                <a:gd name="T1" fmla="*/ 287 h 330"/>
                <a:gd name="T2" fmla="*/ 114 w 353"/>
                <a:gd name="T3" fmla="*/ 266 h 330"/>
                <a:gd name="T4" fmla="*/ 152 w 353"/>
                <a:gd name="T5" fmla="*/ 236 h 330"/>
                <a:gd name="T6" fmla="*/ 209 w 353"/>
                <a:gd name="T7" fmla="*/ 244 h 330"/>
                <a:gd name="T8" fmla="*/ 213 w 353"/>
                <a:gd name="T9" fmla="*/ 266 h 330"/>
                <a:gd name="T10" fmla="*/ 288 w 353"/>
                <a:gd name="T11" fmla="*/ 295 h 330"/>
                <a:gd name="T12" fmla="*/ 248 w 353"/>
                <a:gd name="T13" fmla="*/ 194 h 330"/>
                <a:gd name="T14" fmla="*/ 229 w 353"/>
                <a:gd name="T15" fmla="*/ 158 h 330"/>
                <a:gd name="T16" fmla="*/ 232 w 353"/>
                <a:gd name="T17" fmla="*/ 127 h 330"/>
                <a:gd name="T18" fmla="*/ 286 w 353"/>
                <a:gd name="T19" fmla="*/ 120 h 330"/>
                <a:gd name="T20" fmla="*/ 326 w 353"/>
                <a:gd name="T21" fmla="*/ 95 h 330"/>
                <a:gd name="T22" fmla="*/ 343 w 353"/>
                <a:gd name="T23" fmla="*/ 85 h 330"/>
                <a:gd name="T24" fmla="*/ 334 w 353"/>
                <a:gd name="T25" fmla="*/ 49 h 330"/>
                <a:gd name="T26" fmla="*/ 293 w 353"/>
                <a:gd name="T27" fmla="*/ 22 h 330"/>
                <a:gd name="T28" fmla="*/ 253 w 353"/>
                <a:gd name="T29" fmla="*/ 14 h 330"/>
                <a:gd name="T30" fmla="*/ 209 w 353"/>
                <a:gd name="T31" fmla="*/ 0 h 330"/>
                <a:gd name="T32" fmla="*/ 215 w 353"/>
                <a:gd name="T33" fmla="*/ 29 h 330"/>
                <a:gd name="T34" fmla="*/ 216 w 353"/>
                <a:gd name="T35" fmla="*/ 45 h 330"/>
                <a:gd name="T36" fmla="*/ 198 w 353"/>
                <a:gd name="T37" fmla="*/ 62 h 330"/>
                <a:gd name="T38" fmla="*/ 189 w 353"/>
                <a:gd name="T39" fmla="*/ 88 h 330"/>
                <a:gd name="T40" fmla="*/ 178 w 353"/>
                <a:gd name="T41" fmla="*/ 107 h 330"/>
                <a:gd name="T42" fmla="*/ 149 w 353"/>
                <a:gd name="T43" fmla="*/ 109 h 330"/>
                <a:gd name="T44" fmla="*/ 146 w 353"/>
                <a:gd name="T45" fmla="*/ 129 h 330"/>
                <a:gd name="T46" fmla="*/ 128 w 353"/>
                <a:gd name="T47" fmla="*/ 161 h 330"/>
                <a:gd name="T48" fmla="*/ 104 w 353"/>
                <a:gd name="T49" fmla="*/ 166 h 330"/>
                <a:gd name="T50" fmla="*/ 98 w 353"/>
                <a:gd name="T51" fmla="*/ 143 h 330"/>
                <a:gd name="T52" fmla="*/ 67 w 353"/>
                <a:gd name="T53" fmla="*/ 157 h 330"/>
                <a:gd name="T54" fmla="*/ 43 w 353"/>
                <a:gd name="T55" fmla="*/ 137 h 330"/>
                <a:gd name="T56" fmla="*/ 25 w 353"/>
                <a:gd name="T57" fmla="*/ 152 h 330"/>
                <a:gd name="T58" fmla="*/ 23 w 353"/>
                <a:gd name="T59" fmla="*/ 180 h 330"/>
                <a:gd name="T60" fmla="*/ 6 w 353"/>
                <a:gd name="T61" fmla="*/ 194 h 330"/>
                <a:gd name="T62" fmla="*/ 11 w 353"/>
                <a:gd name="T63" fmla="*/ 214 h 330"/>
                <a:gd name="T64" fmla="*/ 29 w 353"/>
                <a:gd name="T65" fmla="*/ 227 h 330"/>
                <a:gd name="T66" fmla="*/ 38 w 353"/>
                <a:gd name="T67" fmla="*/ 250 h 330"/>
                <a:gd name="T68" fmla="*/ 61 w 353"/>
                <a:gd name="T69" fmla="*/ 255 h 330"/>
                <a:gd name="T70" fmla="*/ 75 w 353"/>
                <a:gd name="T71" fmla="*/ 278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330"/>
                <a:gd name="T110" fmla="*/ 353 w 353"/>
                <a:gd name="T111" fmla="*/ 330 h 3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292676" y="950017"/>
            <a:ext cx="4687210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45" name="Freeform 83"/>
          <p:cNvSpPr>
            <a:spLocks noEditPoints="1"/>
          </p:cNvSpPr>
          <p:nvPr/>
        </p:nvSpPr>
        <p:spPr bwMode="auto">
          <a:xfrm>
            <a:off x="7236095" y="3031266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7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Freeform 83"/>
          <p:cNvSpPr>
            <a:spLocks noEditPoints="1"/>
          </p:cNvSpPr>
          <p:nvPr/>
        </p:nvSpPr>
        <p:spPr bwMode="auto">
          <a:xfrm>
            <a:off x="5652331" y="4079068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7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604078" y="4508843"/>
            <a:ext cx="13720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20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857907" y="6119928"/>
            <a:ext cx="13720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20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18082" y="4848124"/>
            <a:ext cx="2052436" cy="1224019"/>
            <a:chOff x="3918082" y="4848124"/>
            <a:chExt cx="2052436" cy="1224019"/>
          </a:xfrm>
        </p:grpSpPr>
        <p:sp>
          <p:nvSpPr>
            <p:cNvPr id="47" name="等腰三角形 46"/>
            <p:cNvSpPr/>
            <p:nvPr/>
          </p:nvSpPr>
          <p:spPr>
            <a:xfrm rot="3032782">
              <a:off x="4955403" y="4368002"/>
              <a:ext cx="534993" cy="1495237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918082" y="5180997"/>
              <a:ext cx="1343478" cy="891146"/>
              <a:chOff x="3927607" y="5082060"/>
              <a:chExt cx="1343478" cy="89114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153773" y="5082060"/>
                <a:ext cx="891146" cy="8911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sx="105000" sy="105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3927607" y="5342967"/>
                <a:ext cx="1343478" cy="369332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38%</a:t>
                </a:r>
                <a:endParaRPr lang="en-US" altLang="zh-CN" b="1">
                  <a:solidFill>
                    <a:srgbClr val="C00000"/>
                  </a:solidFill>
                  <a:ea typeface="华文细黑" panose="0201060004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78993" y="3439986"/>
            <a:ext cx="2518067" cy="982064"/>
            <a:chOff x="7378993" y="3439986"/>
            <a:chExt cx="2518067" cy="982064"/>
          </a:xfrm>
        </p:grpSpPr>
        <p:sp>
          <p:nvSpPr>
            <p:cNvPr id="48" name="等腰三角形 47"/>
            <p:cNvSpPr/>
            <p:nvPr/>
          </p:nvSpPr>
          <p:spPr>
            <a:xfrm rot="16908916">
              <a:off x="7924396" y="2894583"/>
              <a:ext cx="607734" cy="1698540"/>
            </a:xfrm>
            <a:prstGeom prst="triangle">
              <a:avLst/>
            </a:prstGeom>
            <a:solidFill>
              <a:srgbClr val="7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8553582" y="3530904"/>
              <a:ext cx="1343478" cy="891146"/>
              <a:chOff x="8553582" y="3412917"/>
              <a:chExt cx="1343478" cy="891146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779748" y="3412917"/>
                <a:ext cx="891146" cy="8911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sx="105000" sy="105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8553582" y="3673824"/>
                <a:ext cx="1343478" cy="369332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46%</a:t>
                </a:r>
                <a:endParaRPr lang="en-US" altLang="zh-CN" b="1">
                  <a:solidFill>
                    <a:srgbClr val="C00000"/>
                  </a:solidFill>
                  <a:ea typeface="华文细黑" panose="02010600040101010101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 rot="5400000">
            <a:off x="206365" y="1520973"/>
            <a:ext cx="1440000" cy="45719"/>
            <a:chOff x="3940629" y="5286087"/>
            <a:chExt cx="4281714" cy="113228"/>
          </a:xfrm>
          <a:solidFill>
            <a:srgbClr val="C00000"/>
          </a:solidFill>
        </p:grpSpPr>
        <p:cxnSp>
          <p:nvCxnSpPr>
            <p:cNvPr id="63" name="直接连接符 62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矩形 63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3" grpId="0"/>
      <p:bldP spid="45" grpId="0" animBg="1"/>
      <p:bldP spid="46" grpId="0" animBg="1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238375"/>
            <a:ext cx="12192000" cy="23812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17823" y="1050823"/>
            <a:ext cx="4756355" cy="47563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04229" y="2102015"/>
            <a:ext cx="3069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955143" y="3500829"/>
            <a:ext cx="4281714" cy="203200"/>
            <a:chOff x="3955143" y="3323771"/>
            <a:chExt cx="4281714" cy="2032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955143" y="342537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667829" y="3323771"/>
              <a:ext cx="856343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974647" y="3980710"/>
            <a:ext cx="4242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3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64296" y="265520"/>
            <a:ext cx="2972743" cy="400110"/>
            <a:chOff x="4842329" y="540476"/>
            <a:chExt cx="2972743" cy="400110"/>
          </a:xfrm>
        </p:grpSpPr>
        <p:sp>
          <p:nvSpPr>
            <p:cNvPr id="19" name="文本框 18"/>
            <p:cNvSpPr txBox="1"/>
            <p:nvPr/>
          </p:nvSpPr>
          <p:spPr>
            <a:xfrm>
              <a:off x="4842329" y="540476"/>
              <a:ext cx="216807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prstClr val="black"/>
                  </a:solidFill>
                </a:rPr>
                <a:t>xiazaii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47841" y="540476"/>
              <a:ext cx="967231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prstClr val="white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工作室</a:t>
              </a:r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5844882" y="5962809"/>
            <a:ext cx="502237" cy="432963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6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 flipV="1">
            <a:off x="-1266824" y="1266824"/>
            <a:ext cx="6858000" cy="432435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851644"/>
            <a:ext cx="25835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9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5400000" flipH="1" flipV="1">
            <a:off x="9655037" y="4321036"/>
            <a:ext cx="3111778" cy="196215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16146" y="2752748"/>
            <a:ext cx="218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32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146" y="3312862"/>
            <a:ext cx="6085204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147967" y="4988946"/>
            <a:ext cx="606494" cy="626331"/>
            <a:chOff x="6522529" y="1013536"/>
            <a:chExt cx="485342" cy="50121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9"/>
          <a:stretch>
            <a:fillRect/>
          </a:stretch>
        </p:blipFill>
        <p:spPr>
          <a:xfrm>
            <a:off x="361950" y="0"/>
            <a:ext cx="5010150" cy="685800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6200000" flipV="1">
            <a:off x="-17166" y="446246"/>
            <a:ext cx="800100" cy="765768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V="1">
            <a:off x="6266285" y="1997788"/>
            <a:ext cx="519402" cy="497114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51956" y="2367617"/>
            <a:ext cx="4776198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0" name="等腰三角形 9"/>
          <p:cNvSpPr/>
          <p:nvPr/>
        </p:nvSpPr>
        <p:spPr>
          <a:xfrm rot="16200000" flipV="1">
            <a:off x="6266285" y="3362131"/>
            <a:ext cx="519402" cy="497114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V="1">
            <a:off x="6266285" y="4726474"/>
            <a:ext cx="519402" cy="497114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3556" y="1967076"/>
            <a:ext cx="1252202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51956" y="3775502"/>
            <a:ext cx="4776198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6" name="矩形 15"/>
          <p:cNvSpPr/>
          <p:nvPr/>
        </p:nvSpPr>
        <p:spPr>
          <a:xfrm>
            <a:off x="7153556" y="3374961"/>
            <a:ext cx="1252202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51956" y="5183387"/>
            <a:ext cx="4776198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8" name="矩形 17"/>
          <p:cNvSpPr/>
          <p:nvPr/>
        </p:nvSpPr>
        <p:spPr>
          <a:xfrm>
            <a:off x="7153556" y="4782846"/>
            <a:ext cx="1252202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6200000" flipV="1">
            <a:off x="-560468" y="560470"/>
            <a:ext cx="4321339" cy="320040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5400000" flipH="1" flipV="1">
            <a:off x="9492203" y="4158202"/>
            <a:ext cx="3102138" cy="229745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1055" y="1636780"/>
            <a:ext cx="409401" cy="1047783"/>
            <a:chOff x="1280606" y="917200"/>
            <a:chExt cx="341530" cy="874080"/>
          </a:xfrm>
          <a:solidFill>
            <a:schemeClr val="bg1"/>
          </a:solidFill>
        </p:grpSpPr>
        <p:sp>
          <p:nvSpPr>
            <p:cNvPr id="5" name="Freeform 96"/>
            <p:cNvSpPr/>
            <p:nvPr/>
          </p:nvSpPr>
          <p:spPr bwMode="auto">
            <a:xfrm>
              <a:off x="1280606" y="1064809"/>
              <a:ext cx="341530" cy="726471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Oval 97"/>
            <p:cNvSpPr>
              <a:spLocks noChangeArrowheads="1"/>
            </p:cNvSpPr>
            <p:nvPr/>
          </p:nvSpPr>
          <p:spPr bwMode="auto">
            <a:xfrm>
              <a:off x="1381908" y="917200"/>
              <a:ext cx="136034" cy="13892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24544" y="4842770"/>
            <a:ext cx="459456" cy="986378"/>
            <a:chOff x="2352687" y="951250"/>
            <a:chExt cx="375427" cy="805981"/>
          </a:xfrm>
          <a:solidFill>
            <a:schemeClr val="bg1"/>
          </a:solidFill>
        </p:grpSpPr>
        <p:sp>
          <p:nvSpPr>
            <p:cNvPr id="8" name="Oval 98"/>
            <p:cNvSpPr>
              <a:spLocks noChangeArrowheads="1"/>
            </p:cNvSpPr>
            <p:nvPr/>
          </p:nvSpPr>
          <p:spPr bwMode="auto">
            <a:xfrm>
              <a:off x="2481330" y="951250"/>
              <a:ext cx="120766" cy="12076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9"/>
            <p:cNvSpPr/>
            <p:nvPr/>
          </p:nvSpPr>
          <p:spPr bwMode="auto">
            <a:xfrm>
              <a:off x="2352687" y="1098269"/>
              <a:ext cx="375427" cy="658962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467099" y="1750044"/>
            <a:ext cx="15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zh-CN" altLang="en-US" sz="44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42717" y="1750044"/>
            <a:ext cx="4776198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05799" y="4960422"/>
            <a:ext cx="15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52%</a:t>
            </a:r>
            <a:endParaRPr lang="zh-CN" altLang="en-US" sz="44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04417" y="4995801"/>
            <a:ext cx="4776198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5" name="矩形 14"/>
          <p:cNvSpPr/>
          <p:nvPr/>
        </p:nvSpPr>
        <p:spPr>
          <a:xfrm>
            <a:off x="5150585" y="1430047"/>
            <a:ext cx="1252202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8757" y="4637704"/>
            <a:ext cx="125220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11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67300"/>
            <a:ext cx="12192000" cy="1790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0801" y="3157930"/>
            <a:ext cx="2685143" cy="14773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8" name="直角三角形 17"/>
          <p:cNvSpPr/>
          <p:nvPr/>
        </p:nvSpPr>
        <p:spPr>
          <a:xfrm flipH="1" flipV="1">
            <a:off x="10534650" y="0"/>
            <a:ext cx="1657350" cy="14478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535562" y="1700337"/>
            <a:ext cx="1120877" cy="1120877"/>
            <a:chOff x="5186487" y="1584223"/>
            <a:chExt cx="1120877" cy="1120877"/>
          </a:xfrm>
        </p:grpSpPr>
        <p:sp>
          <p:nvSpPr>
            <p:cNvPr id="6" name="椭圆 5"/>
            <p:cNvSpPr/>
            <p:nvPr/>
          </p:nvSpPr>
          <p:spPr>
            <a:xfrm>
              <a:off x="5186487" y="1584223"/>
              <a:ext cx="1120877" cy="11208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461854" y="1919370"/>
              <a:ext cx="570143" cy="450583"/>
              <a:chOff x="5340139" y="2292617"/>
              <a:chExt cx="652175" cy="515413"/>
            </a:xfrm>
            <a:solidFill>
              <a:schemeClr val="bg1"/>
            </a:solidFill>
          </p:grpSpPr>
          <p:sp>
            <p:nvSpPr>
              <p:cNvPr id="9" name="Freeform 9"/>
              <p:cNvSpPr/>
              <p:nvPr/>
            </p:nvSpPr>
            <p:spPr bwMode="auto">
              <a:xfrm>
                <a:off x="5549366" y="2428359"/>
                <a:ext cx="442948" cy="338845"/>
              </a:xfrm>
              <a:custGeom>
                <a:avLst/>
                <a:gdLst>
                  <a:gd name="T0" fmla="*/ 1511 w 1915"/>
                  <a:gd name="T1" fmla="*/ 0 h 1465"/>
                  <a:gd name="T2" fmla="*/ 1550 w 1915"/>
                  <a:gd name="T3" fmla="*/ 238 h 1465"/>
                  <a:gd name="T4" fmla="*/ 207 w 1915"/>
                  <a:gd name="T5" fmla="*/ 1231 h 1465"/>
                  <a:gd name="T6" fmla="*/ 0 w 1915"/>
                  <a:gd name="T7" fmla="*/ 1219 h 1465"/>
                  <a:gd name="T8" fmla="*/ 796 w 1915"/>
                  <a:gd name="T9" fmla="*/ 1465 h 1465"/>
                  <a:gd name="T10" fmla="*/ 1915 w 1915"/>
                  <a:gd name="T11" fmla="*/ 637 h 1465"/>
                  <a:gd name="T12" fmla="*/ 1511 w 1915"/>
                  <a:gd name="T13" fmla="*/ 0 h 1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4" h="1465">
                    <a:moveTo>
                      <a:pt x="1511" y="0"/>
                    </a:moveTo>
                    <a:cubicBezTo>
                      <a:pt x="1536" y="76"/>
                      <a:pt x="1550" y="156"/>
                      <a:pt x="1550" y="238"/>
                    </a:cubicBezTo>
                    <a:cubicBezTo>
                      <a:pt x="1550" y="787"/>
                      <a:pt x="949" y="1231"/>
                      <a:pt x="207" y="1231"/>
                    </a:cubicBezTo>
                    <a:cubicBezTo>
                      <a:pt x="137" y="1231"/>
                      <a:pt x="67" y="1227"/>
                      <a:pt x="0" y="1219"/>
                    </a:cubicBezTo>
                    <a:cubicBezTo>
                      <a:pt x="203" y="1371"/>
                      <a:pt x="484" y="1465"/>
                      <a:pt x="796" y="1465"/>
                    </a:cubicBezTo>
                    <a:cubicBezTo>
                      <a:pt x="1414" y="1465"/>
                      <a:pt x="1915" y="1094"/>
                      <a:pt x="1915" y="637"/>
                    </a:cubicBezTo>
                    <a:cubicBezTo>
                      <a:pt x="1915" y="381"/>
                      <a:pt x="1758" y="152"/>
                      <a:pt x="1511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340139" y="2292617"/>
                <a:ext cx="517453" cy="383753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5358510" y="2550834"/>
                <a:ext cx="227597" cy="162279"/>
              </a:xfrm>
              <a:custGeom>
                <a:avLst/>
                <a:gdLst>
                  <a:gd name="T0" fmla="*/ 407 w 981"/>
                  <a:gd name="T1" fmla="*/ 157 h 703"/>
                  <a:gd name="T2" fmla="*/ 69 w 981"/>
                  <a:gd name="T3" fmla="*/ 611 h 703"/>
                  <a:gd name="T4" fmla="*/ 107 w 981"/>
                  <a:gd name="T5" fmla="*/ 699 h 703"/>
                  <a:gd name="T6" fmla="*/ 764 w 981"/>
                  <a:gd name="T7" fmla="*/ 330 h 703"/>
                  <a:gd name="T8" fmla="*/ 407 w 981"/>
                  <a:gd name="T9" fmla="*/ 157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1" h="703">
                    <a:moveTo>
                      <a:pt x="407" y="157"/>
                    </a:moveTo>
                    <a:cubicBezTo>
                      <a:pt x="332" y="348"/>
                      <a:pt x="138" y="567"/>
                      <a:pt x="69" y="611"/>
                    </a:cubicBezTo>
                    <a:cubicBezTo>
                      <a:pt x="0" y="655"/>
                      <a:pt x="31" y="694"/>
                      <a:pt x="107" y="699"/>
                    </a:cubicBezTo>
                    <a:cubicBezTo>
                      <a:pt x="183" y="703"/>
                      <a:pt x="546" y="660"/>
                      <a:pt x="764" y="330"/>
                    </a:cubicBezTo>
                    <a:cubicBezTo>
                      <a:pt x="981" y="0"/>
                      <a:pt x="407" y="157"/>
                      <a:pt x="407" y="15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5744304" y="2650855"/>
                <a:ext cx="230660" cy="157175"/>
              </a:xfrm>
              <a:custGeom>
                <a:avLst/>
                <a:gdLst>
                  <a:gd name="T0" fmla="*/ 578 w 999"/>
                  <a:gd name="T1" fmla="*/ 142 h 680"/>
                  <a:gd name="T2" fmla="*/ 929 w 999"/>
                  <a:gd name="T3" fmla="*/ 585 h 680"/>
                  <a:gd name="T4" fmla="*/ 893 w 999"/>
                  <a:gd name="T5" fmla="*/ 674 h 680"/>
                  <a:gd name="T6" fmla="*/ 226 w 999"/>
                  <a:gd name="T7" fmla="*/ 324 h 680"/>
                  <a:gd name="T8" fmla="*/ 578 w 999"/>
                  <a:gd name="T9" fmla="*/ 142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9" h="680">
                    <a:moveTo>
                      <a:pt x="578" y="142"/>
                    </a:moveTo>
                    <a:cubicBezTo>
                      <a:pt x="659" y="330"/>
                      <a:pt x="859" y="544"/>
                      <a:pt x="929" y="585"/>
                    </a:cubicBezTo>
                    <a:cubicBezTo>
                      <a:pt x="999" y="627"/>
                      <a:pt x="969" y="668"/>
                      <a:pt x="893" y="674"/>
                    </a:cubicBezTo>
                    <a:cubicBezTo>
                      <a:pt x="817" y="680"/>
                      <a:pt x="453" y="648"/>
                      <a:pt x="226" y="324"/>
                    </a:cubicBezTo>
                    <a:cubicBezTo>
                      <a:pt x="0" y="0"/>
                      <a:pt x="578" y="142"/>
                      <a:pt x="578" y="14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8419" y="1700337"/>
            <a:ext cx="1120877" cy="1120877"/>
            <a:chOff x="1717573" y="1584223"/>
            <a:chExt cx="1120877" cy="1120877"/>
          </a:xfrm>
        </p:grpSpPr>
        <p:sp>
          <p:nvSpPr>
            <p:cNvPr id="3" name="椭圆 2"/>
            <p:cNvSpPr/>
            <p:nvPr/>
          </p:nvSpPr>
          <p:spPr>
            <a:xfrm>
              <a:off x="1717573" y="1584223"/>
              <a:ext cx="1120877" cy="11208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82"/>
            <p:cNvSpPr>
              <a:spLocks noEditPoints="1"/>
            </p:cNvSpPr>
            <p:nvPr/>
          </p:nvSpPr>
          <p:spPr bwMode="auto">
            <a:xfrm>
              <a:off x="2083018" y="1914214"/>
              <a:ext cx="389987" cy="460894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61" y="68"/>
                </a:cxn>
                <a:cxn ang="0">
                  <a:pos x="58" y="72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36" y="22"/>
                </a:cxn>
                <a:cxn ang="0">
                  <a:pos x="40" y="26"/>
                </a:cxn>
                <a:cxn ang="0">
                  <a:pos x="61" y="26"/>
                </a:cxn>
                <a:cxn ang="0">
                  <a:pos x="46" y="32"/>
                </a:cxn>
                <a:cxn ang="0">
                  <a:pos x="45" y="31"/>
                </a:cxn>
                <a:cxn ang="0">
                  <a:pos x="16" y="31"/>
                </a:cxn>
                <a:cxn ang="0">
                  <a:pos x="15" y="32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45" y="36"/>
                </a:cxn>
                <a:cxn ang="0">
                  <a:pos x="46" y="35"/>
                </a:cxn>
                <a:cxn ang="0">
                  <a:pos x="46" y="32"/>
                </a:cxn>
                <a:cxn ang="0">
                  <a:pos x="46" y="43"/>
                </a:cxn>
                <a:cxn ang="0">
                  <a:pos x="45" y="41"/>
                </a:cxn>
                <a:cxn ang="0">
                  <a:pos x="16" y="41"/>
                </a:cxn>
                <a:cxn ang="0">
                  <a:pos x="15" y="43"/>
                </a:cxn>
                <a:cxn ang="0">
                  <a:pos x="15" y="45"/>
                </a:cxn>
                <a:cxn ang="0">
                  <a:pos x="16" y="47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6" y="43"/>
                </a:cxn>
                <a:cxn ang="0">
                  <a:pos x="46" y="53"/>
                </a:cxn>
                <a:cxn ang="0">
                  <a:pos x="45" y="52"/>
                </a:cxn>
                <a:cxn ang="0">
                  <a:pos x="16" y="52"/>
                </a:cxn>
                <a:cxn ang="0">
                  <a:pos x="15" y="53"/>
                </a:cxn>
                <a:cxn ang="0">
                  <a:pos x="15" y="56"/>
                </a:cxn>
                <a:cxn ang="0">
                  <a:pos x="16" y="57"/>
                </a:cxn>
                <a:cxn ang="0">
                  <a:pos x="45" y="57"/>
                </a:cxn>
                <a:cxn ang="0">
                  <a:pos x="46" y="56"/>
                </a:cxn>
                <a:cxn ang="0">
                  <a:pos x="46" y="53"/>
                </a:cxn>
                <a:cxn ang="0">
                  <a:pos x="60" y="21"/>
                </a:cxn>
                <a:cxn ang="0">
                  <a:pos x="41" y="21"/>
                </a:cxn>
                <a:cxn ang="0">
                  <a:pos x="41" y="2"/>
                </a:cxn>
                <a:cxn ang="0">
                  <a:pos x="42" y="3"/>
                </a:cxn>
                <a:cxn ang="0">
                  <a:pos x="59" y="19"/>
                </a:cxn>
                <a:cxn ang="0">
                  <a:pos x="60" y="21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75447" y="1700337"/>
            <a:ext cx="1120877" cy="1120877"/>
            <a:chOff x="8655401" y="1584223"/>
            <a:chExt cx="1120877" cy="1120877"/>
          </a:xfrm>
        </p:grpSpPr>
        <p:sp>
          <p:nvSpPr>
            <p:cNvPr id="7" name="椭圆 6"/>
            <p:cNvSpPr/>
            <p:nvPr/>
          </p:nvSpPr>
          <p:spPr>
            <a:xfrm>
              <a:off x="8655401" y="1584223"/>
              <a:ext cx="1120877" cy="11208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16"/>
            <p:cNvSpPr>
              <a:spLocks noEditPoints="1"/>
            </p:cNvSpPr>
            <p:nvPr/>
          </p:nvSpPr>
          <p:spPr bwMode="auto">
            <a:xfrm>
              <a:off x="8956769" y="1935734"/>
              <a:ext cx="518141" cy="41785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619047" y="1845277"/>
            <a:ext cx="151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4800" b="1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58933" y="1845277"/>
            <a:ext cx="1514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4800" b="1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31657" y="3172444"/>
            <a:ext cx="2685143" cy="14773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86056" y="3157930"/>
            <a:ext cx="2685143" cy="14773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19828" y="5438729"/>
            <a:ext cx="695234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955143" y="6476257"/>
            <a:ext cx="4281714" cy="113228"/>
            <a:chOff x="3940629" y="5286087"/>
            <a:chExt cx="4281714" cy="11322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 animBg="1"/>
      <p:bldP spid="19" grpId="0"/>
      <p:bldP spid="20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减号 3"/>
          <p:cNvSpPr/>
          <p:nvPr/>
        </p:nvSpPr>
        <p:spPr>
          <a:xfrm rot="21300000">
            <a:off x="3396367" y="3196052"/>
            <a:ext cx="5399266" cy="61829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578601" y="1767280"/>
            <a:ext cx="4851399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1701" y="4339030"/>
            <a:ext cx="4851399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031609" y="1875418"/>
            <a:ext cx="1629782" cy="1448695"/>
            <a:chOff x="4031609" y="1875418"/>
            <a:chExt cx="1629782" cy="1448695"/>
          </a:xfrm>
        </p:grpSpPr>
        <p:sp>
          <p:nvSpPr>
            <p:cNvPr id="5" name="下箭头 4"/>
            <p:cNvSpPr/>
            <p:nvPr/>
          </p:nvSpPr>
          <p:spPr>
            <a:xfrm>
              <a:off x="4031609" y="1875418"/>
              <a:ext cx="1629782" cy="1448695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2" name="Freeform 100"/>
            <p:cNvSpPr>
              <a:spLocks noEditPoints="1"/>
            </p:cNvSpPr>
            <p:nvPr/>
          </p:nvSpPr>
          <p:spPr bwMode="auto">
            <a:xfrm>
              <a:off x="4681353" y="2647559"/>
              <a:ext cx="330294" cy="316627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30610" y="3686288"/>
            <a:ext cx="1629782" cy="1448695"/>
            <a:chOff x="6530610" y="3686288"/>
            <a:chExt cx="1629782" cy="1448695"/>
          </a:xfrm>
        </p:grpSpPr>
        <p:sp>
          <p:nvSpPr>
            <p:cNvPr id="7" name="上箭头 6"/>
            <p:cNvSpPr/>
            <p:nvPr/>
          </p:nvSpPr>
          <p:spPr>
            <a:xfrm>
              <a:off x="6530610" y="3686288"/>
              <a:ext cx="1629782" cy="1448695"/>
            </a:xfrm>
            <a:prstGeom prst="upArrow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97069" y="4072975"/>
              <a:ext cx="296865" cy="396271"/>
              <a:chOff x="5351459" y="4266650"/>
              <a:chExt cx="421155" cy="562180"/>
            </a:xfrm>
            <a:solidFill>
              <a:schemeClr val="bg1"/>
            </a:solidFill>
          </p:grpSpPr>
          <p:sp>
            <p:nvSpPr>
              <p:cNvPr id="14" name="AutoShape 115"/>
              <p:cNvSpPr/>
              <p:nvPr/>
            </p:nvSpPr>
            <p:spPr bwMode="auto">
              <a:xfrm>
                <a:off x="5351459" y="4266650"/>
                <a:ext cx="421155" cy="56218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" name="AutoShape 116"/>
              <p:cNvSpPr/>
              <p:nvPr/>
            </p:nvSpPr>
            <p:spPr bwMode="auto">
              <a:xfrm>
                <a:off x="5527020" y="4600504"/>
                <a:ext cx="70033" cy="10552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0" y="2"/>
            <a:ext cx="1553029" cy="1669141"/>
            <a:chOff x="0" y="2"/>
            <a:chExt cx="1553029" cy="1669141"/>
          </a:xfrm>
          <a:solidFill>
            <a:srgbClr val="C00000"/>
          </a:solidFill>
        </p:grpSpPr>
        <p:sp>
          <p:nvSpPr>
            <p:cNvPr id="18" name="等腰三角形 17"/>
            <p:cNvSpPr/>
            <p:nvPr/>
          </p:nvSpPr>
          <p:spPr>
            <a:xfrm rot="16200000" flipV="1">
              <a:off x="-129889" y="129892"/>
              <a:ext cx="1001484" cy="74170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16200000" flipV="1">
              <a:off x="49224" y="1097407"/>
              <a:ext cx="522512" cy="62096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6200000" flipV="1">
              <a:off x="649868" y="743505"/>
              <a:ext cx="427461" cy="5080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16200000" flipV="1">
              <a:off x="1165479" y="373037"/>
              <a:ext cx="354183" cy="42091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 flipV="1">
            <a:off x="10638971" y="5188859"/>
            <a:ext cx="1553029" cy="1669141"/>
            <a:chOff x="0" y="2"/>
            <a:chExt cx="1553029" cy="1669141"/>
          </a:xfrm>
          <a:solidFill>
            <a:srgbClr val="C00000"/>
          </a:solidFill>
        </p:grpSpPr>
        <p:sp>
          <p:nvSpPr>
            <p:cNvPr id="24" name="等腰三角形 23"/>
            <p:cNvSpPr/>
            <p:nvPr/>
          </p:nvSpPr>
          <p:spPr>
            <a:xfrm rot="16200000" flipV="1">
              <a:off x="-129889" y="129892"/>
              <a:ext cx="1001484" cy="74170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 flipV="1">
              <a:off x="49224" y="1097407"/>
              <a:ext cx="522512" cy="62096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6200000" flipV="1">
              <a:off x="649868" y="743505"/>
              <a:ext cx="427461" cy="50800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6200000" flipV="1">
              <a:off x="1165479" y="373037"/>
              <a:ext cx="354183" cy="42091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 flipH="1" flipV="1">
            <a:off x="6600824" y="1266824"/>
            <a:ext cx="6858000" cy="4324352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08457" y="1851644"/>
            <a:ext cx="25835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V="1">
            <a:off x="-574814" y="4321036"/>
            <a:ext cx="3111778" cy="196215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97196" y="2733698"/>
            <a:ext cx="2187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320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113" y="3293812"/>
            <a:ext cx="6085204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>
                <a:solidFill>
                  <a:srgbClr val="E7E6E6">
                    <a:lumMod val="25000"/>
                  </a:srgb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4" name="Freeform 86"/>
          <p:cNvSpPr>
            <a:spLocks noEditPoints="1"/>
          </p:cNvSpPr>
          <p:nvPr/>
        </p:nvSpPr>
        <p:spPr bwMode="auto">
          <a:xfrm>
            <a:off x="396169" y="5016657"/>
            <a:ext cx="634345" cy="570908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8171543" y="1944914"/>
            <a:ext cx="2148114" cy="3556000"/>
          </a:xfrm>
          <a:custGeom>
            <a:avLst/>
            <a:gdLst>
              <a:gd name="connsiteX0" fmla="*/ 0 w 2148114"/>
              <a:gd name="connsiteY0" fmla="*/ 0 h 3556000"/>
              <a:gd name="connsiteX1" fmla="*/ 1669143 w 2148114"/>
              <a:gd name="connsiteY1" fmla="*/ 1320800 h 3556000"/>
              <a:gd name="connsiteX2" fmla="*/ 406400 w 2148114"/>
              <a:gd name="connsiteY2" fmla="*/ 2612572 h 3556000"/>
              <a:gd name="connsiteX3" fmla="*/ 2148114 w 2148114"/>
              <a:gd name="connsiteY3" fmla="*/ 355600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114" h="3556000">
                <a:moveTo>
                  <a:pt x="0" y="0"/>
                </a:moveTo>
                <a:lnTo>
                  <a:pt x="1669143" y="1320800"/>
                </a:lnTo>
                <a:lnTo>
                  <a:pt x="406400" y="2612572"/>
                </a:lnTo>
                <a:lnTo>
                  <a:pt x="2148114" y="355600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622381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6499" y="2182335"/>
            <a:ext cx="15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36%</a:t>
            </a:r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flipV="1">
            <a:off x="1959649" y="3001322"/>
            <a:ext cx="2304520" cy="60942"/>
            <a:chOff x="3940629" y="5286087"/>
            <a:chExt cx="4281714" cy="11322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940629" y="5342701"/>
              <a:ext cx="42817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5842899" y="5286087"/>
              <a:ext cx="477175" cy="113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69338" y="3343479"/>
            <a:ext cx="2685143" cy="14773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prstClr val="white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</a:p>
        </p:txBody>
      </p:sp>
      <p:sp>
        <p:nvSpPr>
          <p:cNvPr id="16" name="椭圆 15"/>
          <p:cNvSpPr/>
          <p:nvPr/>
        </p:nvSpPr>
        <p:spPr>
          <a:xfrm>
            <a:off x="10085790" y="5184673"/>
            <a:ext cx="520349" cy="52034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810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734476" y="1512559"/>
            <a:ext cx="796120" cy="796120"/>
            <a:chOff x="7719962" y="1469016"/>
            <a:chExt cx="796120" cy="796120"/>
          </a:xfrm>
        </p:grpSpPr>
        <p:sp>
          <p:nvSpPr>
            <p:cNvPr id="12" name="椭圆 11"/>
            <p:cNvSpPr/>
            <p:nvPr/>
          </p:nvSpPr>
          <p:spPr>
            <a:xfrm>
              <a:off x="7719962" y="1469016"/>
              <a:ext cx="796120" cy="796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22"/>
            <p:cNvSpPr>
              <a:spLocks noEditPoints="1"/>
            </p:cNvSpPr>
            <p:nvPr/>
          </p:nvSpPr>
          <p:spPr bwMode="auto">
            <a:xfrm>
              <a:off x="7914489" y="1707341"/>
              <a:ext cx="407067" cy="319470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69904" y="4096102"/>
            <a:ext cx="796120" cy="796120"/>
            <a:chOff x="8155390" y="4052559"/>
            <a:chExt cx="796120" cy="796120"/>
          </a:xfrm>
        </p:grpSpPr>
        <p:sp>
          <p:nvSpPr>
            <p:cNvPr id="15" name="椭圆 14"/>
            <p:cNvSpPr/>
            <p:nvPr/>
          </p:nvSpPr>
          <p:spPr>
            <a:xfrm>
              <a:off x="8155390" y="4052559"/>
              <a:ext cx="796120" cy="796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AutoShape 4"/>
            <p:cNvSpPr/>
            <p:nvPr/>
          </p:nvSpPr>
          <p:spPr bwMode="auto">
            <a:xfrm>
              <a:off x="8356101" y="4253270"/>
              <a:ext cx="394698" cy="3946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18133" y="2775302"/>
            <a:ext cx="796120" cy="796120"/>
            <a:chOff x="9403619" y="2731759"/>
            <a:chExt cx="796120" cy="796120"/>
          </a:xfrm>
        </p:grpSpPr>
        <p:sp>
          <p:nvSpPr>
            <p:cNvPr id="14" name="椭圆 13"/>
            <p:cNvSpPr/>
            <p:nvPr/>
          </p:nvSpPr>
          <p:spPr>
            <a:xfrm>
              <a:off x="9403619" y="2731759"/>
              <a:ext cx="796120" cy="7961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3810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AutoShape 117"/>
            <p:cNvSpPr/>
            <p:nvPr/>
          </p:nvSpPr>
          <p:spPr bwMode="auto">
            <a:xfrm>
              <a:off x="9578224" y="2962133"/>
              <a:ext cx="446910" cy="33537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96500" y="0"/>
            <a:ext cx="3181353" cy="3619499"/>
            <a:chOff x="10096500" y="0"/>
            <a:chExt cx="3181353" cy="3619499"/>
          </a:xfrm>
        </p:grpSpPr>
        <p:sp>
          <p:nvSpPr>
            <p:cNvPr id="23" name="等腰三角形 22"/>
            <p:cNvSpPr/>
            <p:nvPr/>
          </p:nvSpPr>
          <p:spPr>
            <a:xfrm rot="5400000" flipH="1" flipV="1">
              <a:off x="10172702" y="-76202"/>
              <a:ext cx="2476499" cy="2628903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 flipH="1" flipV="1">
              <a:off x="10725152" y="1066798"/>
              <a:ext cx="2476499" cy="2628903"/>
            </a:xfrm>
            <a:prstGeom prst="triangl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325006" y="2405226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34806" y="3643476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686956" y="4976976"/>
            <a:ext cx="12522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 flipH="1" flipV="1">
            <a:off x="11658600" y="5371513"/>
            <a:ext cx="1066800" cy="1334674"/>
          </a:xfrm>
          <a:prstGeom prst="triangl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" grpId="0"/>
      <p:bldP spid="9" grpId="0"/>
      <p:bldP spid="16" grpId="0" animBg="1"/>
      <p:bldP spid="26" grpId="0"/>
      <p:bldP spid="27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宽屏</PresentationFormat>
  <Paragraphs>122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Gill Sans</vt:lpstr>
      <vt:lpstr>方正舒体</vt:lpstr>
      <vt:lpstr>微软雅黑</vt:lpstr>
      <vt:lpstr>Arial</vt:lpstr>
      <vt:lpstr>Calibri</vt:lpstr>
      <vt:lpstr>Calibri Light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8</cp:revision>
  <dcterms:created xsi:type="dcterms:W3CDTF">2016-03-14T07:12:00Z</dcterms:created>
  <dcterms:modified xsi:type="dcterms:W3CDTF">2021-01-06T01:21:11Z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